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sldIdLst>
    <p:sldId id="281" r:id="rId2"/>
    <p:sldId id="348" r:id="rId3"/>
    <p:sldId id="358" r:id="rId4"/>
    <p:sldId id="359" r:id="rId5"/>
    <p:sldId id="360" r:id="rId6"/>
    <p:sldId id="361" r:id="rId7"/>
    <p:sldId id="362" r:id="rId8"/>
    <p:sldId id="349" r:id="rId9"/>
    <p:sldId id="350" r:id="rId10"/>
    <p:sldId id="351" r:id="rId11"/>
    <p:sldId id="352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53" r:id="rId26"/>
    <p:sldId id="354" r:id="rId27"/>
    <p:sldId id="355" r:id="rId28"/>
    <p:sldId id="356" r:id="rId29"/>
    <p:sldId id="357" r:id="rId30"/>
    <p:sldId id="363" r:id="rId31"/>
    <p:sldId id="364" r:id="rId32"/>
    <p:sldId id="365" r:id="rId33"/>
    <p:sldId id="366" r:id="rId34"/>
    <p:sldId id="367" r:id="rId35"/>
    <p:sldId id="368" r:id="rId36"/>
    <p:sldId id="369" r:id="rId37"/>
    <p:sldId id="370" r:id="rId38"/>
    <p:sldId id="371" r:id="rId39"/>
    <p:sldId id="372" r:id="rId40"/>
    <p:sldId id="373" r:id="rId41"/>
    <p:sldId id="374" r:id="rId42"/>
    <p:sldId id="375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F0F4"/>
    <a:srgbClr val="33D2E4"/>
    <a:srgbClr val="C47546"/>
    <a:srgbClr val="FFFFFF"/>
    <a:srgbClr val="10CF9B"/>
    <a:srgbClr val="000000"/>
    <a:srgbClr val="EEECE1"/>
    <a:srgbClr val="00909C"/>
    <a:srgbClr val="7C4496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404" autoAdjust="0"/>
  </p:normalViewPr>
  <p:slideViewPr>
    <p:cSldViewPr snapToGrid="0">
      <p:cViewPr varScale="1">
        <p:scale>
          <a:sx n="82" d="100"/>
          <a:sy n="82" d="100"/>
        </p:scale>
        <p:origin x="672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67592-CE06-4A43-83F7-0471D7696387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4D6F74-634D-4233-BDBC-8BE3983B5C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B081-D977-41CF-A2D4-9A22C4C4D402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99921-EB9E-4DD2-AEBE-9229AC87A6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B081-D977-41CF-A2D4-9A22C4C4D402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99921-EB9E-4DD2-AEBE-9229AC87A6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B081-D977-41CF-A2D4-9A22C4C4D402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99921-EB9E-4DD2-AEBE-9229AC87A6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1" y="1178427"/>
            <a:ext cx="11157817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0" baseline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 dirty="0"/>
              <a:t>CLICK TO EDITE SUBTITLE</a:t>
            </a:r>
          </a:p>
        </p:txBody>
      </p:sp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508001" y="455085"/>
            <a:ext cx="11157817" cy="660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4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B081-D977-41CF-A2D4-9A22C4C4D402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99921-EB9E-4DD2-AEBE-9229AC87A6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B081-D977-41CF-A2D4-9A22C4C4D402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99921-EB9E-4DD2-AEBE-9229AC87A6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B081-D977-41CF-A2D4-9A22C4C4D402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99921-EB9E-4DD2-AEBE-9229AC87A6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B081-D977-41CF-A2D4-9A22C4C4D402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99921-EB9E-4DD2-AEBE-9229AC87A6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B081-D977-41CF-A2D4-9A22C4C4D402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99921-EB9E-4DD2-AEBE-9229AC87A6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B081-D977-41CF-A2D4-9A22C4C4D402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99921-EB9E-4DD2-AEBE-9229AC87A6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B081-D977-41CF-A2D4-9A22C4C4D402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99921-EB9E-4DD2-AEBE-9229AC87A6B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ibaotu.com/ppt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DB081-D977-41CF-A2D4-9A22C4C4D402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99921-EB9E-4DD2-AEBE-9229AC87A6B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>
            <a:hlinkClick r:id="rId16"/>
          </p:cNvPr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1.mp3"/><Relationship Id="rId4" Type="http://schemas.microsoft.com/office/2007/relationships/media" Target="../media/media1.mp3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52365" y="0"/>
            <a:ext cx="13010540" cy="6858000"/>
          </a:xfrm>
          <a:prstGeom prst="rect">
            <a:avLst/>
          </a:prstGeom>
        </p:spPr>
      </p:pic>
      <p:sp>
        <p:nvSpPr>
          <p:cNvPr id="6" name="PA_矩形 5"/>
          <p:cNvSpPr/>
          <p:nvPr>
            <p:custDataLst>
              <p:tags r:id="rId1"/>
            </p:custDataLst>
          </p:nvPr>
        </p:nvSpPr>
        <p:spPr>
          <a:xfrm>
            <a:off x="4043362" y="1257300"/>
            <a:ext cx="4105275" cy="4105275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  <a:effectLst>
            <a:outerShdw blurRad="508000" dist="190500" dir="5400000" algn="ctr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PA_文本框 6"/>
          <p:cNvSpPr txBox="1"/>
          <p:nvPr>
            <p:custDataLst>
              <p:tags r:id="rId2"/>
            </p:custDataLst>
          </p:nvPr>
        </p:nvSpPr>
        <p:spPr>
          <a:xfrm>
            <a:off x="4917631" y="1740277"/>
            <a:ext cx="24705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accent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40</a:t>
            </a:r>
            <a:r>
              <a:rPr lang="zh-CN" altLang="en-US" sz="4800" b="1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套</a:t>
            </a:r>
          </a:p>
        </p:txBody>
      </p:sp>
      <p:sp>
        <p:nvSpPr>
          <p:cNvPr id="8" name="PA_文本框 7"/>
          <p:cNvSpPr txBox="1"/>
          <p:nvPr>
            <p:custDataLst>
              <p:tags r:id="rId3"/>
            </p:custDataLst>
          </p:nvPr>
        </p:nvSpPr>
        <p:spPr>
          <a:xfrm>
            <a:off x="4548141" y="3205162"/>
            <a:ext cx="3095719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蓝绿配色信息</a:t>
            </a:r>
            <a:endParaRPr lang="en-US" altLang="zh-CN" sz="40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  <a:p>
            <a:pPr algn="ctr"/>
            <a:r>
              <a:rPr lang="zh-CN" altLang="en-US" sz="40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可视化图表集</a:t>
            </a:r>
            <a:endParaRPr lang="en-US" altLang="zh-CN" sz="40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  <a:p>
            <a:pPr algn="ctr"/>
            <a:r>
              <a:rPr lang="zh-CN" altLang="en-US" sz="3600" dirty="0">
                <a:solidFill>
                  <a:schemeClr val="accent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（</a:t>
            </a:r>
            <a:r>
              <a:rPr lang="en-US" altLang="zh-CN" sz="3600" dirty="0">
                <a:solidFill>
                  <a:schemeClr val="accent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NO.25</a:t>
            </a:r>
            <a:r>
              <a:rPr lang="zh-CN" altLang="en-US" sz="3600" dirty="0">
                <a:solidFill>
                  <a:schemeClr val="accent3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）</a:t>
            </a:r>
          </a:p>
        </p:txBody>
      </p:sp>
      <p:pic>
        <p:nvPicPr>
          <p:cNvPr id="5" name="班得瑞 - Snowdream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>
                  <p14:fade in="250" out="25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654595" y="-78858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="">
      <p:transition spd="slow" advClick="0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 flipH="1">
            <a:off x="2239055" y="1927398"/>
            <a:ext cx="2184442" cy="4383350"/>
          </a:xfrm>
          <a:custGeom>
            <a:avLst/>
            <a:gdLst>
              <a:gd name="T0" fmla="*/ 761 w 761"/>
              <a:gd name="T1" fmla="*/ 1493 h 1528"/>
              <a:gd name="T2" fmla="*/ 709 w 761"/>
              <a:gd name="T3" fmla="*/ 1458 h 1528"/>
              <a:gd name="T4" fmla="*/ 709 w 761"/>
              <a:gd name="T5" fmla="*/ 1486 h 1528"/>
              <a:gd name="T6" fmla="*/ 13 w 761"/>
              <a:gd name="T7" fmla="*/ 761 h 1528"/>
              <a:gd name="T8" fmla="*/ 696 w 761"/>
              <a:gd name="T9" fmla="*/ 37 h 1528"/>
              <a:gd name="T10" fmla="*/ 725 w 761"/>
              <a:gd name="T11" fmla="*/ 61 h 1528"/>
              <a:gd name="T12" fmla="*/ 755 w 761"/>
              <a:gd name="T13" fmla="*/ 31 h 1528"/>
              <a:gd name="T14" fmla="*/ 725 w 761"/>
              <a:gd name="T15" fmla="*/ 0 h 1528"/>
              <a:gd name="T16" fmla="*/ 696 w 761"/>
              <a:gd name="T17" fmla="*/ 24 h 1528"/>
              <a:gd name="T18" fmla="*/ 0 w 761"/>
              <a:gd name="T19" fmla="*/ 761 h 1528"/>
              <a:gd name="T20" fmla="*/ 709 w 761"/>
              <a:gd name="T21" fmla="*/ 1498 h 1528"/>
              <a:gd name="T22" fmla="*/ 709 w 761"/>
              <a:gd name="T23" fmla="*/ 1528 h 1528"/>
              <a:gd name="T24" fmla="*/ 761 w 761"/>
              <a:gd name="T25" fmla="*/ 1493 h 1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61" h="1528">
                <a:moveTo>
                  <a:pt x="761" y="1493"/>
                </a:moveTo>
                <a:cubicBezTo>
                  <a:pt x="709" y="1458"/>
                  <a:pt x="709" y="1458"/>
                  <a:pt x="709" y="1458"/>
                </a:cubicBezTo>
                <a:cubicBezTo>
                  <a:pt x="709" y="1486"/>
                  <a:pt x="709" y="1486"/>
                  <a:pt x="709" y="1486"/>
                </a:cubicBezTo>
                <a:cubicBezTo>
                  <a:pt x="323" y="1470"/>
                  <a:pt x="13" y="1151"/>
                  <a:pt x="13" y="761"/>
                </a:cubicBezTo>
                <a:cubicBezTo>
                  <a:pt x="13" y="375"/>
                  <a:pt x="316" y="59"/>
                  <a:pt x="696" y="37"/>
                </a:cubicBezTo>
                <a:cubicBezTo>
                  <a:pt x="699" y="51"/>
                  <a:pt x="711" y="61"/>
                  <a:pt x="725" y="61"/>
                </a:cubicBezTo>
                <a:cubicBezTo>
                  <a:pt x="742" y="61"/>
                  <a:pt x="755" y="47"/>
                  <a:pt x="755" y="31"/>
                </a:cubicBezTo>
                <a:cubicBezTo>
                  <a:pt x="755" y="14"/>
                  <a:pt x="742" y="0"/>
                  <a:pt x="725" y="0"/>
                </a:cubicBezTo>
                <a:cubicBezTo>
                  <a:pt x="711" y="0"/>
                  <a:pt x="698" y="11"/>
                  <a:pt x="696" y="24"/>
                </a:cubicBezTo>
                <a:cubicBezTo>
                  <a:pt x="308" y="46"/>
                  <a:pt x="0" y="368"/>
                  <a:pt x="0" y="761"/>
                </a:cubicBezTo>
                <a:cubicBezTo>
                  <a:pt x="0" y="1158"/>
                  <a:pt x="315" y="1483"/>
                  <a:pt x="709" y="1498"/>
                </a:cubicBezTo>
                <a:cubicBezTo>
                  <a:pt x="709" y="1528"/>
                  <a:pt x="709" y="1528"/>
                  <a:pt x="709" y="1528"/>
                </a:cubicBezTo>
                <a:lnTo>
                  <a:pt x="761" y="149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3090770" y="1916548"/>
            <a:ext cx="1148279" cy="1146470"/>
            <a:chOff x="2568254" y="1916548"/>
            <a:chExt cx="1148279" cy="1146470"/>
          </a:xfrm>
        </p:grpSpPr>
        <p:sp>
          <p:nvSpPr>
            <p:cNvPr id="6" name="Oval 6"/>
            <p:cNvSpPr>
              <a:spLocks noChangeArrowheads="1"/>
            </p:cNvSpPr>
            <p:nvPr/>
          </p:nvSpPr>
          <p:spPr bwMode="auto">
            <a:xfrm flipH="1">
              <a:off x="2568254" y="1916548"/>
              <a:ext cx="1148279" cy="11464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 flipH="1">
              <a:off x="2680369" y="2026856"/>
              <a:ext cx="924049" cy="9240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848454" y="3511480"/>
            <a:ext cx="1148279" cy="1150087"/>
            <a:chOff x="3325938" y="3511480"/>
            <a:chExt cx="1148279" cy="1150087"/>
          </a:xfrm>
        </p:grpSpPr>
        <p:sp>
          <p:nvSpPr>
            <p:cNvPr id="7" name="Oval 7"/>
            <p:cNvSpPr>
              <a:spLocks noChangeArrowheads="1"/>
            </p:cNvSpPr>
            <p:nvPr/>
          </p:nvSpPr>
          <p:spPr bwMode="auto">
            <a:xfrm flipH="1">
              <a:off x="3325938" y="3511480"/>
              <a:ext cx="1148279" cy="11500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auto">
            <a:xfrm flipH="1">
              <a:off x="3438053" y="3621787"/>
              <a:ext cx="924049" cy="9276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090770" y="5108221"/>
            <a:ext cx="1148279" cy="1148279"/>
            <a:chOff x="2568254" y="5108221"/>
            <a:chExt cx="1148279" cy="1148279"/>
          </a:xfrm>
        </p:grpSpPr>
        <p:sp>
          <p:nvSpPr>
            <p:cNvPr id="8" name="Oval 8"/>
            <p:cNvSpPr>
              <a:spLocks noChangeArrowheads="1"/>
            </p:cNvSpPr>
            <p:nvPr/>
          </p:nvSpPr>
          <p:spPr bwMode="auto">
            <a:xfrm flipH="1">
              <a:off x="2568254" y="5108221"/>
              <a:ext cx="1148279" cy="11482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 flipH="1">
              <a:off x="2680369" y="5220336"/>
              <a:ext cx="924049" cy="92404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Oval 12"/>
          <p:cNvSpPr>
            <a:spLocks noChangeArrowheads="1"/>
          </p:cNvSpPr>
          <p:nvPr/>
        </p:nvSpPr>
        <p:spPr bwMode="auto">
          <a:xfrm flipH="1">
            <a:off x="1058227" y="2880379"/>
            <a:ext cx="2462922" cy="24611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688759" y="3519545"/>
            <a:ext cx="1195642" cy="1199055"/>
            <a:chOff x="7216775" y="2687638"/>
            <a:chExt cx="555625" cy="557212"/>
          </a:xfrm>
          <a:solidFill>
            <a:schemeClr val="bg1">
              <a:lumMod val="65000"/>
            </a:schemeClr>
          </a:solidFill>
        </p:grpSpPr>
        <p:sp>
          <p:nvSpPr>
            <p:cNvPr id="17" name="Freeform 123"/>
            <p:cNvSpPr>
              <a:spLocks noEditPoints="1"/>
            </p:cNvSpPr>
            <p:nvPr/>
          </p:nvSpPr>
          <p:spPr bwMode="auto">
            <a:xfrm>
              <a:off x="7216775" y="2687638"/>
              <a:ext cx="555625" cy="557212"/>
            </a:xfrm>
            <a:custGeom>
              <a:avLst/>
              <a:gdLst>
                <a:gd name="T0" fmla="*/ 1528 w 3500"/>
                <a:gd name="T1" fmla="*/ 438 h 3510"/>
                <a:gd name="T2" fmla="*/ 1195 w 3500"/>
                <a:gd name="T3" fmla="*/ 616 h 3510"/>
                <a:gd name="T4" fmla="*/ 924 w 3500"/>
                <a:gd name="T5" fmla="*/ 637 h 3510"/>
                <a:gd name="T6" fmla="*/ 512 w 3500"/>
                <a:gd name="T7" fmla="*/ 758 h 3510"/>
                <a:gd name="T8" fmla="*/ 671 w 3500"/>
                <a:gd name="T9" fmla="*/ 1072 h 3510"/>
                <a:gd name="T10" fmla="*/ 505 w 3500"/>
                <a:gd name="T11" fmla="*/ 1473 h 3510"/>
                <a:gd name="T12" fmla="*/ 172 w 3500"/>
                <a:gd name="T13" fmla="*/ 1582 h 3510"/>
                <a:gd name="T14" fmla="*/ 378 w 3500"/>
                <a:gd name="T15" fmla="*/ 1959 h 3510"/>
                <a:gd name="T16" fmla="*/ 555 w 3500"/>
                <a:gd name="T17" fmla="*/ 2168 h 3510"/>
                <a:gd name="T18" fmla="*/ 665 w 3500"/>
                <a:gd name="T19" fmla="*/ 2528 h 3510"/>
                <a:gd name="T20" fmla="*/ 739 w 3500"/>
                <a:gd name="T21" fmla="*/ 2991 h 3510"/>
                <a:gd name="T22" fmla="*/ 1007 w 3500"/>
                <a:gd name="T23" fmla="*/ 2837 h 3510"/>
                <a:gd name="T24" fmla="*/ 1413 w 3500"/>
                <a:gd name="T25" fmla="*/ 2977 h 3510"/>
                <a:gd name="T26" fmla="*/ 1559 w 3500"/>
                <a:gd name="T27" fmla="*/ 3231 h 3510"/>
                <a:gd name="T28" fmla="*/ 1926 w 3500"/>
                <a:gd name="T29" fmla="*/ 3329 h 3510"/>
                <a:gd name="T30" fmla="*/ 2058 w 3500"/>
                <a:gd name="T31" fmla="*/ 2988 h 3510"/>
                <a:gd name="T32" fmla="*/ 2462 w 3500"/>
                <a:gd name="T33" fmla="*/ 2835 h 3510"/>
                <a:gd name="T34" fmla="*/ 2753 w 3500"/>
                <a:gd name="T35" fmla="*/ 2996 h 3510"/>
                <a:gd name="T36" fmla="*/ 2848 w 3500"/>
                <a:gd name="T37" fmla="*/ 2557 h 3510"/>
                <a:gd name="T38" fmla="*/ 2918 w 3500"/>
                <a:gd name="T39" fmla="*/ 2240 h 3510"/>
                <a:gd name="T40" fmla="*/ 3092 w 3500"/>
                <a:gd name="T41" fmla="*/ 1967 h 3510"/>
                <a:gd name="T42" fmla="*/ 3335 w 3500"/>
                <a:gd name="T43" fmla="*/ 1589 h 3510"/>
                <a:gd name="T44" fmla="*/ 3014 w 3500"/>
                <a:gd name="T45" fmla="*/ 1497 h 3510"/>
                <a:gd name="T46" fmla="*/ 2837 w 3500"/>
                <a:gd name="T47" fmla="*/ 1101 h 3510"/>
                <a:gd name="T48" fmla="*/ 2985 w 3500"/>
                <a:gd name="T49" fmla="*/ 767 h 3510"/>
                <a:gd name="T50" fmla="*/ 2656 w 3500"/>
                <a:gd name="T51" fmla="*/ 576 h 3510"/>
                <a:gd name="T52" fmla="*/ 2374 w 3500"/>
                <a:gd name="T53" fmla="*/ 652 h 3510"/>
                <a:gd name="T54" fmla="*/ 1988 w 3500"/>
                <a:gd name="T55" fmla="*/ 465 h 3510"/>
                <a:gd name="T56" fmla="*/ 1907 w 3500"/>
                <a:gd name="T57" fmla="*/ 164 h 3510"/>
                <a:gd name="T58" fmla="*/ 2048 w 3500"/>
                <a:gd name="T59" fmla="*/ 68 h 3510"/>
                <a:gd name="T60" fmla="*/ 2122 w 3500"/>
                <a:gd name="T61" fmla="*/ 370 h 3510"/>
                <a:gd name="T62" fmla="*/ 2469 w 3500"/>
                <a:gd name="T63" fmla="*/ 512 h 3510"/>
                <a:gd name="T64" fmla="*/ 2775 w 3500"/>
                <a:gd name="T65" fmla="*/ 352 h 3510"/>
                <a:gd name="T66" fmla="*/ 3143 w 3500"/>
                <a:gd name="T67" fmla="*/ 699 h 3510"/>
                <a:gd name="T68" fmla="*/ 2994 w 3500"/>
                <a:gd name="T69" fmla="*/ 1026 h 3510"/>
                <a:gd name="T70" fmla="*/ 3128 w 3500"/>
                <a:gd name="T71" fmla="*/ 1378 h 3510"/>
                <a:gd name="T72" fmla="*/ 3406 w 3500"/>
                <a:gd name="T73" fmla="*/ 1437 h 3510"/>
                <a:gd name="T74" fmla="*/ 3497 w 3500"/>
                <a:gd name="T75" fmla="*/ 1945 h 3510"/>
                <a:gd name="T76" fmla="*/ 3244 w 3500"/>
                <a:gd name="T77" fmla="*/ 2108 h 3510"/>
                <a:gd name="T78" fmla="*/ 3069 w 3500"/>
                <a:gd name="T79" fmla="*/ 2303 h 3510"/>
                <a:gd name="T80" fmla="*/ 3132 w 3500"/>
                <a:gd name="T81" fmla="*/ 2671 h 3510"/>
                <a:gd name="T82" fmla="*/ 3098 w 3500"/>
                <a:gd name="T83" fmla="*/ 2885 h 3510"/>
                <a:gd name="T84" fmla="*/ 2690 w 3500"/>
                <a:gd name="T85" fmla="*/ 3152 h 3510"/>
                <a:gd name="T86" fmla="*/ 2377 w 3500"/>
                <a:gd name="T87" fmla="*/ 3042 h 3510"/>
                <a:gd name="T88" fmla="*/ 2116 w 3500"/>
                <a:gd name="T89" fmla="*/ 3153 h 3510"/>
                <a:gd name="T90" fmla="*/ 1971 w 3500"/>
                <a:gd name="T91" fmla="*/ 3498 h 3510"/>
                <a:gd name="T92" fmla="*/ 1452 w 3500"/>
                <a:gd name="T93" fmla="*/ 3442 h 3510"/>
                <a:gd name="T94" fmla="*/ 1378 w 3500"/>
                <a:gd name="T95" fmla="*/ 3140 h 3510"/>
                <a:gd name="T96" fmla="*/ 1031 w 3500"/>
                <a:gd name="T97" fmla="*/ 2998 h 3510"/>
                <a:gd name="T98" fmla="*/ 725 w 3500"/>
                <a:gd name="T99" fmla="*/ 3158 h 3510"/>
                <a:gd name="T100" fmla="*/ 357 w 3500"/>
                <a:gd name="T101" fmla="*/ 2811 h 3510"/>
                <a:gd name="T102" fmla="*/ 506 w 3500"/>
                <a:gd name="T103" fmla="*/ 2484 h 3510"/>
                <a:gd name="T104" fmla="*/ 372 w 3500"/>
                <a:gd name="T105" fmla="*/ 2132 h 3510"/>
                <a:gd name="T106" fmla="*/ 94 w 3500"/>
                <a:gd name="T107" fmla="*/ 2073 h 3510"/>
                <a:gd name="T108" fmla="*/ 3 w 3500"/>
                <a:gd name="T109" fmla="*/ 1565 h 3510"/>
                <a:gd name="T110" fmla="*/ 256 w 3500"/>
                <a:gd name="T111" fmla="*/ 1402 h 3510"/>
                <a:gd name="T112" fmla="*/ 431 w 3500"/>
                <a:gd name="T113" fmla="*/ 1207 h 3510"/>
                <a:gd name="T114" fmla="*/ 368 w 3500"/>
                <a:gd name="T115" fmla="*/ 839 h 3510"/>
                <a:gd name="T116" fmla="*/ 402 w 3500"/>
                <a:gd name="T117" fmla="*/ 625 h 3510"/>
                <a:gd name="T118" fmla="*/ 810 w 3500"/>
                <a:gd name="T119" fmla="*/ 358 h 3510"/>
                <a:gd name="T120" fmla="*/ 1123 w 3500"/>
                <a:gd name="T121" fmla="*/ 468 h 3510"/>
                <a:gd name="T122" fmla="*/ 1384 w 3500"/>
                <a:gd name="T123" fmla="*/ 357 h 3510"/>
                <a:gd name="T124" fmla="*/ 1529 w 3500"/>
                <a:gd name="T125" fmla="*/ 12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0" h="3510">
                  <a:moveTo>
                    <a:pt x="1593" y="164"/>
                  </a:moveTo>
                  <a:lnTo>
                    <a:pt x="1585" y="166"/>
                  </a:lnTo>
                  <a:lnTo>
                    <a:pt x="1577" y="172"/>
                  </a:lnTo>
                  <a:lnTo>
                    <a:pt x="1574" y="181"/>
                  </a:lnTo>
                  <a:lnTo>
                    <a:pt x="1559" y="280"/>
                  </a:lnTo>
                  <a:lnTo>
                    <a:pt x="1546" y="379"/>
                  </a:lnTo>
                  <a:lnTo>
                    <a:pt x="1539" y="410"/>
                  </a:lnTo>
                  <a:lnTo>
                    <a:pt x="1528" y="438"/>
                  </a:lnTo>
                  <a:lnTo>
                    <a:pt x="1512" y="465"/>
                  </a:lnTo>
                  <a:lnTo>
                    <a:pt x="1492" y="487"/>
                  </a:lnTo>
                  <a:lnTo>
                    <a:pt x="1469" y="506"/>
                  </a:lnTo>
                  <a:lnTo>
                    <a:pt x="1442" y="522"/>
                  </a:lnTo>
                  <a:lnTo>
                    <a:pt x="1413" y="533"/>
                  </a:lnTo>
                  <a:lnTo>
                    <a:pt x="1338" y="556"/>
                  </a:lnTo>
                  <a:lnTo>
                    <a:pt x="1266" y="584"/>
                  </a:lnTo>
                  <a:lnTo>
                    <a:pt x="1195" y="616"/>
                  </a:lnTo>
                  <a:lnTo>
                    <a:pt x="1126" y="652"/>
                  </a:lnTo>
                  <a:lnTo>
                    <a:pt x="1098" y="665"/>
                  </a:lnTo>
                  <a:lnTo>
                    <a:pt x="1069" y="673"/>
                  </a:lnTo>
                  <a:lnTo>
                    <a:pt x="1038" y="675"/>
                  </a:lnTo>
                  <a:lnTo>
                    <a:pt x="1009" y="673"/>
                  </a:lnTo>
                  <a:lnTo>
                    <a:pt x="979" y="667"/>
                  </a:lnTo>
                  <a:lnTo>
                    <a:pt x="950" y="654"/>
                  </a:lnTo>
                  <a:lnTo>
                    <a:pt x="924" y="637"/>
                  </a:lnTo>
                  <a:lnTo>
                    <a:pt x="844" y="576"/>
                  </a:lnTo>
                  <a:lnTo>
                    <a:pt x="765" y="517"/>
                  </a:lnTo>
                  <a:lnTo>
                    <a:pt x="756" y="514"/>
                  </a:lnTo>
                  <a:lnTo>
                    <a:pt x="747" y="514"/>
                  </a:lnTo>
                  <a:lnTo>
                    <a:pt x="739" y="519"/>
                  </a:lnTo>
                  <a:lnTo>
                    <a:pt x="518" y="741"/>
                  </a:lnTo>
                  <a:lnTo>
                    <a:pt x="512" y="749"/>
                  </a:lnTo>
                  <a:lnTo>
                    <a:pt x="512" y="758"/>
                  </a:lnTo>
                  <a:lnTo>
                    <a:pt x="515" y="767"/>
                  </a:lnTo>
                  <a:lnTo>
                    <a:pt x="575" y="847"/>
                  </a:lnTo>
                  <a:lnTo>
                    <a:pt x="635" y="926"/>
                  </a:lnTo>
                  <a:lnTo>
                    <a:pt x="652" y="953"/>
                  </a:lnTo>
                  <a:lnTo>
                    <a:pt x="665" y="982"/>
                  </a:lnTo>
                  <a:lnTo>
                    <a:pt x="671" y="1012"/>
                  </a:lnTo>
                  <a:lnTo>
                    <a:pt x="673" y="1041"/>
                  </a:lnTo>
                  <a:lnTo>
                    <a:pt x="671" y="1072"/>
                  </a:lnTo>
                  <a:lnTo>
                    <a:pt x="663" y="1101"/>
                  </a:lnTo>
                  <a:lnTo>
                    <a:pt x="650" y="1130"/>
                  </a:lnTo>
                  <a:lnTo>
                    <a:pt x="614" y="1199"/>
                  </a:lnTo>
                  <a:lnTo>
                    <a:pt x="582" y="1270"/>
                  </a:lnTo>
                  <a:lnTo>
                    <a:pt x="555" y="1342"/>
                  </a:lnTo>
                  <a:lnTo>
                    <a:pt x="531" y="1417"/>
                  </a:lnTo>
                  <a:lnTo>
                    <a:pt x="521" y="1447"/>
                  </a:lnTo>
                  <a:lnTo>
                    <a:pt x="505" y="1473"/>
                  </a:lnTo>
                  <a:lnTo>
                    <a:pt x="486" y="1497"/>
                  </a:lnTo>
                  <a:lnTo>
                    <a:pt x="463" y="1517"/>
                  </a:lnTo>
                  <a:lnTo>
                    <a:pt x="437" y="1533"/>
                  </a:lnTo>
                  <a:lnTo>
                    <a:pt x="408" y="1543"/>
                  </a:lnTo>
                  <a:lnTo>
                    <a:pt x="378" y="1551"/>
                  </a:lnTo>
                  <a:lnTo>
                    <a:pt x="279" y="1564"/>
                  </a:lnTo>
                  <a:lnTo>
                    <a:pt x="180" y="1578"/>
                  </a:lnTo>
                  <a:lnTo>
                    <a:pt x="172" y="1582"/>
                  </a:lnTo>
                  <a:lnTo>
                    <a:pt x="165" y="1589"/>
                  </a:lnTo>
                  <a:lnTo>
                    <a:pt x="163" y="1599"/>
                  </a:lnTo>
                  <a:lnTo>
                    <a:pt x="163" y="1912"/>
                  </a:lnTo>
                  <a:lnTo>
                    <a:pt x="165" y="1921"/>
                  </a:lnTo>
                  <a:lnTo>
                    <a:pt x="172" y="1928"/>
                  </a:lnTo>
                  <a:lnTo>
                    <a:pt x="180" y="1932"/>
                  </a:lnTo>
                  <a:lnTo>
                    <a:pt x="279" y="1946"/>
                  </a:lnTo>
                  <a:lnTo>
                    <a:pt x="378" y="1959"/>
                  </a:lnTo>
                  <a:lnTo>
                    <a:pt x="408" y="1967"/>
                  </a:lnTo>
                  <a:lnTo>
                    <a:pt x="437" y="1977"/>
                  </a:lnTo>
                  <a:lnTo>
                    <a:pt x="463" y="1993"/>
                  </a:lnTo>
                  <a:lnTo>
                    <a:pt x="486" y="2013"/>
                  </a:lnTo>
                  <a:lnTo>
                    <a:pt x="505" y="2037"/>
                  </a:lnTo>
                  <a:lnTo>
                    <a:pt x="521" y="2063"/>
                  </a:lnTo>
                  <a:lnTo>
                    <a:pt x="531" y="2093"/>
                  </a:lnTo>
                  <a:lnTo>
                    <a:pt x="555" y="2168"/>
                  </a:lnTo>
                  <a:lnTo>
                    <a:pt x="582" y="2240"/>
                  </a:lnTo>
                  <a:lnTo>
                    <a:pt x="614" y="2311"/>
                  </a:lnTo>
                  <a:lnTo>
                    <a:pt x="650" y="2380"/>
                  </a:lnTo>
                  <a:lnTo>
                    <a:pt x="663" y="2409"/>
                  </a:lnTo>
                  <a:lnTo>
                    <a:pt x="671" y="2438"/>
                  </a:lnTo>
                  <a:lnTo>
                    <a:pt x="673" y="2469"/>
                  </a:lnTo>
                  <a:lnTo>
                    <a:pt x="671" y="2498"/>
                  </a:lnTo>
                  <a:lnTo>
                    <a:pt x="665" y="2528"/>
                  </a:lnTo>
                  <a:lnTo>
                    <a:pt x="652" y="2557"/>
                  </a:lnTo>
                  <a:lnTo>
                    <a:pt x="635" y="2584"/>
                  </a:lnTo>
                  <a:lnTo>
                    <a:pt x="575" y="2663"/>
                  </a:lnTo>
                  <a:lnTo>
                    <a:pt x="515" y="2743"/>
                  </a:lnTo>
                  <a:lnTo>
                    <a:pt x="512" y="2752"/>
                  </a:lnTo>
                  <a:lnTo>
                    <a:pt x="512" y="2761"/>
                  </a:lnTo>
                  <a:lnTo>
                    <a:pt x="518" y="2769"/>
                  </a:lnTo>
                  <a:lnTo>
                    <a:pt x="739" y="2991"/>
                  </a:lnTo>
                  <a:lnTo>
                    <a:pt x="747" y="2996"/>
                  </a:lnTo>
                  <a:lnTo>
                    <a:pt x="756" y="2997"/>
                  </a:lnTo>
                  <a:lnTo>
                    <a:pt x="765" y="2993"/>
                  </a:lnTo>
                  <a:lnTo>
                    <a:pt x="844" y="2934"/>
                  </a:lnTo>
                  <a:lnTo>
                    <a:pt x="924" y="2873"/>
                  </a:lnTo>
                  <a:lnTo>
                    <a:pt x="950" y="2856"/>
                  </a:lnTo>
                  <a:lnTo>
                    <a:pt x="978" y="2844"/>
                  </a:lnTo>
                  <a:lnTo>
                    <a:pt x="1007" y="2837"/>
                  </a:lnTo>
                  <a:lnTo>
                    <a:pt x="1036" y="2835"/>
                  </a:lnTo>
                  <a:lnTo>
                    <a:pt x="1067" y="2837"/>
                  </a:lnTo>
                  <a:lnTo>
                    <a:pt x="1098" y="2845"/>
                  </a:lnTo>
                  <a:lnTo>
                    <a:pt x="1126" y="2858"/>
                  </a:lnTo>
                  <a:lnTo>
                    <a:pt x="1195" y="2894"/>
                  </a:lnTo>
                  <a:lnTo>
                    <a:pt x="1266" y="2926"/>
                  </a:lnTo>
                  <a:lnTo>
                    <a:pt x="1338" y="2954"/>
                  </a:lnTo>
                  <a:lnTo>
                    <a:pt x="1413" y="2977"/>
                  </a:lnTo>
                  <a:lnTo>
                    <a:pt x="1442" y="2988"/>
                  </a:lnTo>
                  <a:lnTo>
                    <a:pt x="1469" y="3004"/>
                  </a:lnTo>
                  <a:lnTo>
                    <a:pt x="1492" y="3023"/>
                  </a:lnTo>
                  <a:lnTo>
                    <a:pt x="1512" y="3045"/>
                  </a:lnTo>
                  <a:lnTo>
                    <a:pt x="1528" y="3072"/>
                  </a:lnTo>
                  <a:lnTo>
                    <a:pt x="1539" y="3101"/>
                  </a:lnTo>
                  <a:lnTo>
                    <a:pt x="1546" y="3131"/>
                  </a:lnTo>
                  <a:lnTo>
                    <a:pt x="1559" y="3231"/>
                  </a:lnTo>
                  <a:lnTo>
                    <a:pt x="1574" y="3329"/>
                  </a:lnTo>
                  <a:lnTo>
                    <a:pt x="1577" y="3338"/>
                  </a:lnTo>
                  <a:lnTo>
                    <a:pt x="1585" y="3344"/>
                  </a:lnTo>
                  <a:lnTo>
                    <a:pt x="1593" y="3346"/>
                  </a:lnTo>
                  <a:lnTo>
                    <a:pt x="1907" y="3346"/>
                  </a:lnTo>
                  <a:lnTo>
                    <a:pt x="1915" y="3344"/>
                  </a:lnTo>
                  <a:lnTo>
                    <a:pt x="1923" y="3338"/>
                  </a:lnTo>
                  <a:lnTo>
                    <a:pt x="1926" y="3329"/>
                  </a:lnTo>
                  <a:lnTo>
                    <a:pt x="1941" y="3230"/>
                  </a:lnTo>
                  <a:lnTo>
                    <a:pt x="1954" y="3131"/>
                  </a:lnTo>
                  <a:lnTo>
                    <a:pt x="1961" y="3101"/>
                  </a:lnTo>
                  <a:lnTo>
                    <a:pt x="1972" y="3072"/>
                  </a:lnTo>
                  <a:lnTo>
                    <a:pt x="1988" y="3045"/>
                  </a:lnTo>
                  <a:lnTo>
                    <a:pt x="2008" y="3023"/>
                  </a:lnTo>
                  <a:lnTo>
                    <a:pt x="2031" y="3004"/>
                  </a:lnTo>
                  <a:lnTo>
                    <a:pt x="2058" y="2988"/>
                  </a:lnTo>
                  <a:lnTo>
                    <a:pt x="2087" y="2977"/>
                  </a:lnTo>
                  <a:lnTo>
                    <a:pt x="2162" y="2954"/>
                  </a:lnTo>
                  <a:lnTo>
                    <a:pt x="2234" y="2926"/>
                  </a:lnTo>
                  <a:lnTo>
                    <a:pt x="2305" y="2894"/>
                  </a:lnTo>
                  <a:lnTo>
                    <a:pt x="2374" y="2858"/>
                  </a:lnTo>
                  <a:lnTo>
                    <a:pt x="2402" y="2845"/>
                  </a:lnTo>
                  <a:lnTo>
                    <a:pt x="2431" y="2837"/>
                  </a:lnTo>
                  <a:lnTo>
                    <a:pt x="2462" y="2835"/>
                  </a:lnTo>
                  <a:lnTo>
                    <a:pt x="2491" y="2837"/>
                  </a:lnTo>
                  <a:lnTo>
                    <a:pt x="2521" y="2843"/>
                  </a:lnTo>
                  <a:lnTo>
                    <a:pt x="2550" y="2856"/>
                  </a:lnTo>
                  <a:lnTo>
                    <a:pt x="2576" y="2873"/>
                  </a:lnTo>
                  <a:lnTo>
                    <a:pt x="2656" y="2934"/>
                  </a:lnTo>
                  <a:lnTo>
                    <a:pt x="2735" y="2993"/>
                  </a:lnTo>
                  <a:lnTo>
                    <a:pt x="2744" y="2997"/>
                  </a:lnTo>
                  <a:lnTo>
                    <a:pt x="2753" y="2996"/>
                  </a:lnTo>
                  <a:lnTo>
                    <a:pt x="2761" y="2991"/>
                  </a:lnTo>
                  <a:lnTo>
                    <a:pt x="2982" y="2769"/>
                  </a:lnTo>
                  <a:lnTo>
                    <a:pt x="2988" y="2761"/>
                  </a:lnTo>
                  <a:lnTo>
                    <a:pt x="2988" y="2752"/>
                  </a:lnTo>
                  <a:lnTo>
                    <a:pt x="2985" y="2743"/>
                  </a:lnTo>
                  <a:lnTo>
                    <a:pt x="2925" y="2663"/>
                  </a:lnTo>
                  <a:lnTo>
                    <a:pt x="2865" y="2584"/>
                  </a:lnTo>
                  <a:lnTo>
                    <a:pt x="2848" y="2557"/>
                  </a:lnTo>
                  <a:lnTo>
                    <a:pt x="2835" y="2528"/>
                  </a:lnTo>
                  <a:lnTo>
                    <a:pt x="2829" y="2498"/>
                  </a:lnTo>
                  <a:lnTo>
                    <a:pt x="2827" y="2469"/>
                  </a:lnTo>
                  <a:lnTo>
                    <a:pt x="2829" y="2438"/>
                  </a:lnTo>
                  <a:lnTo>
                    <a:pt x="2837" y="2409"/>
                  </a:lnTo>
                  <a:lnTo>
                    <a:pt x="2850" y="2380"/>
                  </a:lnTo>
                  <a:lnTo>
                    <a:pt x="2886" y="2311"/>
                  </a:lnTo>
                  <a:lnTo>
                    <a:pt x="2918" y="2240"/>
                  </a:lnTo>
                  <a:lnTo>
                    <a:pt x="2945" y="2168"/>
                  </a:lnTo>
                  <a:lnTo>
                    <a:pt x="2969" y="2093"/>
                  </a:lnTo>
                  <a:lnTo>
                    <a:pt x="2979" y="2063"/>
                  </a:lnTo>
                  <a:lnTo>
                    <a:pt x="2995" y="2037"/>
                  </a:lnTo>
                  <a:lnTo>
                    <a:pt x="3014" y="2013"/>
                  </a:lnTo>
                  <a:lnTo>
                    <a:pt x="3037" y="1993"/>
                  </a:lnTo>
                  <a:lnTo>
                    <a:pt x="3063" y="1977"/>
                  </a:lnTo>
                  <a:lnTo>
                    <a:pt x="3092" y="1967"/>
                  </a:lnTo>
                  <a:lnTo>
                    <a:pt x="3122" y="1959"/>
                  </a:lnTo>
                  <a:lnTo>
                    <a:pt x="3221" y="1946"/>
                  </a:lnTo>
                  <a:lnTo>
                    <a:pt x="3320" y="1932"/>
                  </a:lnTo>
                  <a:lnTo>
                    <a:pt x="3328" y="1928"/>
                  </a:lnTo>
                  <a:lnTo>
                    <a:pt x="3335" y="1921"/>
                  </a:lnTo>
                  <a:lnTo>
                    <a:pt x="3337" y="1912"/>
                  </a:lnTo>
                  <a:lnTo>
                    <a:pt x="3337" y="1598"/>
                  </a:lnTo>
                  <a:lnTo>
                    <a:pt x="3335" y="1589"/>
                  </a:lnTo>
                  <a:lnTo>
                    <a:pt x="3328" y="1582"/>
                  </a:lnTo>
                  <a:lnTo>
                    <a:pt x="3320" y="1578"/>
                  </a:lnTo>
                  <a:lnTo>
                    <a:pt x="3221" y="1564"/>
                  </a:lnTo>
                  <a:lnTo>
                    <a:pt x="3122" y="1551"/>
                  </a:lnTo>
                  <a:lnTo>
                    <a:pt x="3092" y="1543"/>
                  </a:lnTo>
                  <a:lnTo>
                    <a:pt x="3063" y="1533"/>
                  </a:lnTo>
                  <a:lnTo>
                    <a:pt x="3037" y="1517"/>
                  </a:lnTo>
                  <a:lnTo>
                    <a:pt x="3014" y="1497"/>
                  </a:lnTo>
                  <a:lnTo>
                    <a:pt x="2995" y="1473"/>
                  </a:lnTo>
                  <a:lnTo>
                    <a:pt x="2979" y="1447"/>
                  </a:lnTo>
                  <a:lnTo>
                    <a:pt x="2969" y="1417"/>
                  </a:lnTo>
                  <a:lnTo>
                    <a:pt x="2945" y="1342"/>
                  </a:lnTo>
                  <a:lnTo>
                    <a:pt x="2918" y="1270"/>
                  </a:lnTo>
                  <a:lnTo>
                    <a:pt x="2886" y="1199"/>
                  </a:lnTo>
                  <a:lnTo>
                    <a:pt x="2850" y="1130"/>
                  </a:lnTo>
                  <a:lnTo>
                    <a:pt x="2837" y="1101"/>
                  </a:lnTo>
                  <a:lnTo>
                    <a:pt x="2829" y="1072"/>
                  </a:lnTo>
                  <a:lnTo>
                    <a:pt x="2827" y="1041"/>
                  </a:lnTo>
                  <a:lnTo>
                    <a:pt x="2829" y="1012"/>
                  </a:lnTo>
                  <a:lnTo>
                    <a:pt x="2835" y="982"/>
                  </a:lnTo>
                  <a:lnTo>
                    <a:pt x="2848" y="953"/>
                  </a:lnTo>
                  <a:lnTo>
                    <a:pt x="2865" y="926"/>
                  </a:lnTo>
                  <a:lnTo>
                    <a:pt x="2925" y="847"/>
                  </a:lnTo>
                  <a:lnTo>
                    <a:pt x="2985" y="767"/>
                  </a:lnTo>
                  <a:lnTo>
                    <a:pt x="2988" y="758"/>
                  </a:lnTo>
                  <a:lnTo>
                    <a:pt x="2988" y="749"/>
                  </a:lnTo>
                  <a:lnTo>
                    <a:pt x="2982" y="741"/>
                  </a:lnTo>
                  <a:lnTo>
                    <a:pt x="2761" y="519"/>
                  </a:lnTo>
                  <a:lnTo>
                    <a:pt x="2753" y="514"/>
                  </a:lnTo>
                  <a:lnTo>
                    <a:pt x="2744" y="514"/>
                  </a:lnTo>
                  <a:lnTo>
                    <a:pt x="2735" y="517"/>
                  </a:lnTo>
                  <a:lnTo>
                    <a:pt x="2656" y="576"/>
                  </a:lnTo>
                  <a:lnTo>
                    <a:pt x="2576" y="637"/>
                  </a:lnTo>
                  <a:lnTo>
                    <a:pt x="2550" y="654"/>
                  </a:lnTo>
                  <a:lnTo>
                    <a:pt x="2521" y="667"/>
                  </a:lnTo>
                  <a:lnTo>
                    <a:pt x="2491" y="673"/>
                  </a:lnTo>
                  <a:lnTo>
                    <a:pt x="2462" y="675"/>
                  </a:lnTo>
                  <a:lnTo>
                    <a:pt x="2431" y="673"/>
                  </a:lnTo>
                  <a:lnTo>
                    <a:pt x="2402" y="665"/>
                  </a:lnTo>
                  <a:lnTo>
                    <a:pt x="2374" y="652"/>
                  </a:lnTo>
                  <a:lnTo>
                    <a:pt x="2305" y="616"/>
                  </a:lnTo>
                  <a:lnTo>
                    <a:pt x="2234" y="584"/>
                  </a:lnTo>
                  <a:lnTo>
                    <a:pt x="2162" y="556"/>
                  </a:lnTo>
                  <a:lnTo>
                    <a:pt x="2087" y="533"/>
                  </a:lnTo>
                  <a:lnTo>
                    <a:pt x="2058" y="522"/>
                  </a:lnTo>
                  <a:lnTo>
                    <a:pt x="2031" y="506"/>
                  </a:lnTo>
                  <a:lnTo>
                    <a:pt x="2008" y="487"/>
                  </a:lnTo>
                  <a:lnTo>
                    <a:pt x="1988" y="465"/>
                  </a:lnTo>
                  <a:lnTo>
                    <a:pt x="1972" y="438"/>
                  </a:lnTo>
                  <a:lnTo>
                    <a:pt x="1961" y="410"/>
                  </a:lnTo>
                  <a:lnTo>
                    <a:pt x="1954" y="379"/>
                  </a:lnTo>
                  <a:lnTo>
                    <a:pt x="1941" y="280"/>
                  </a:lnTo>
                  <a:lnTo>
                    <a:pt x="1926" y="181"/>
                  </a:lnTo>
                  <a:lnTo>
                    <a:pt x="1923" y="172"/>
                  </a:lnTo>
                  <a:lnTo>
                    <a:pt x="1915" y="166"/>
                  </a:lnTo>
                  <a:lnTo>
                    <a:pt x="1907" y="164"/>
                  </a:lnTo>
                  <a:lnTo>
                    <a:pt x="1593" y="164"/>
                  </a:lnTo>
                  <a:close/>
                  <a:moveTo>
                    <a:pt x="1593" y="0"/>
                  </a:moveTo>
                  <a:lnTo>
                    <a:pt x="1907" y="0"/>
                  </a:lnTo>
                  <a:lnTo>
                    <a:pt x="1940" y="3"/>
                  </a:lnTo>
                  <a:lnTo>
                    <a:pt x="1971" y="12"/>
                  </a:lnTo>
                  <a:lnTo>
                    <a:pt x="2000" y="26"/>
                  </a:lnTo>
                  <a:lnTo>
                    <a:pt x="2026" y="45"/>
                  </a:lnTo>
                  <a:lnTo>
                    <a:pt x="2048" y="68"/>
                  </a:lnTo>
                  <a:lnTo>
                    <a:pt x="2067" y="95"/>
                  </a:lnTo>
                  <a:lnTo>
                    <a:pt x="2080" y="124"/>
                  </a:lnTo>
                  <a:lnTo>
                    <a:pt x="2088" y="156"/>
                  </a:lnTo>
                  <a:lnTo>
                    <a:pt x="2102" y="256"/>
                  </a:lnTo>
                  <a:lnTo>
                    <a:pt x="2116" y="357"/>
                  </a:lnTo>
                  <a:lnTo>
                    <a:pt x="2117" y="363"/>
                  </a:lnTo>
                  <a:lnTo>
                    <a:pt x="2119" y="367"/>
                  </a:lnTo>
                  <a:lnTo>
                    <a:pt x="2122" y="370"/>
                  </a:lnTo>
                  <a:lnTo>
                    <a:pt x="2125" y="373"/>
                  </a:lnTo>
                  <a:lnTo>
                    <a:pt x="2130" y="374"/>
                  </a:lnTo>
                  <a:lnTo>
                    <a:pt x="2215" y="401"/>
                  </a:lnTo>
                  <a:lnTo>
                    <a:pt x="2296" y="432"/>
                  </a:lnTo>
                  <a:lnTo>
                    <a:pt x="2377" y="468"/>
                  </a:lnTo>
                  <a:lnTo>
                    <a:pt x="2454" y="509"/>
                  </a:lnTo>
                  <a:lnTo>
                    <a:pt x="2462" y="512"/>
                  </a:lnTo>
                  <a:lnTo>
                    <a:pt x="2469" y="512"/>
                  </a:lnTo>
                  <a:lnTo>
                    <a:pt x="2477" y="507"/>
                  </a:lnTo>
                  <a:lnTo>
                    <a:pt x="2557" y="446"/>
                  </a:lnTo>
                  <a:lnTo>
                    <a:pt x="2638" y="385"/>
                  </a:lnTo>
                  <a:lnTo>
                    <a:pt x="2663" y="369"/>
                  </a:lnTo>
                  <a:lnTo>
                    <a:pt x="2690" y="358"/>
                  </a:lnTo>
                  <a:lnTo>
                    <a:pt x="2718" y="352"/>
                  </a:lnTo>
                  <a:lnTo>
                    <a:pt x="2746" y="350"/>
                  </a:lnTo>
                  <a:lnTo>
                    <a:pt x="2775" y="352"/>
                  </a:lnTo>
                  <a:lnTo>
                    <a:pt x="2803" y="358"/>
                  </a:lnTo>
                  <a:lnTo>
                    <a:pt x="2830" y="369"/>
                  </a:lnTo>
                  <a:lnTo>
                    <a:pt x="2854" y="384"/>
                  </a:lnTo>
                  <a:lnTo>
                    <a:pt x="2876" y="403"/>
                  </a:lnTo>
                  <a:lnTo>
                    <a:pt x="3098" y="625"/>
                  </a:lnTo>
                  <a:lnTo>
                    <a:pt x="3117" y="648"/>
                  </a:lnTo>
                  <a:lnTo>
                    <a:pt x="3132" y="672"/>
                  </a:lnTo>
                  <a:lnTo>
                    <a:pt x="3143" y="699"/>
                  </a:lnTo>
                  <a:lnTo>
                    <a:pt x="3149" y="728"/>
                  </a:lnTo>
                  <a:lnTo>
                    <a:pt x="3151" y="756"/>
                  </a:lnTo>
                  <a:lnTo>
                    <a:pt x="3149" y="784"/>
                  </a:lnTo>
                  <a:lnTo>
                    <a:pt x="3143" y="813"/>
                  </a:lnTo>
                  <a:lnTo>
                    <a:pt x="3132" y="839"/>
                  </a:lnTo>
                  <a:lnTo>
                    <a:pt x="3116" y="865"/>
                  </a:lnTo>
                  <a:lnTo>
                    <a:pt x="3056" y="946"/>
                  </a:lnTo>
                  <a:lnTo>
                    <a:pt x="2994" y="1026"/>
                  </a:lnTo>
                  <a:lnTo>
                    <a:pt x="2990" y="1034"/>
                  </a:lnTo>
                  <a:lnTo>
                    <a:pt x="2990" y="1041"/>
                  </a:lnTo>
                  <a:lnTo>
                    <a:pt x="2992" y="1049"/>
                  </a:lnTo>
                  <a:lnTo>
                    <a:pt x="3033" y="1126"/>
                  </a:lnTo>
                  <a:lnTo>
                    <a:pt x="3069" y="1207"/>
                  </a:lnTo>
                  <a:lnTo>
                    <a:pt x="3100" y="1289"/>
                  </a:lnTo>
                  <a:lnTo>
                    <a:pt x="3127" y="1374"/>
                  </a:lnTo>
                  <a:lnTo>
                    <a:pt x="3128" y="1378"/>
                  </a:lnTo>
                  <a:lnTo>
                    <a:pt x="3131" y="1382"/>
                  </a:lnTo>
                  <a:lnTo>
                    <a:pt x="3134" y="1385"/>
                  </a:lnTo>
                  <a:lnTo>
                    <a:pt x="3138" y="1387"/>
                  </a:lnTo>
                  <a:lnTo>
                    <a:pt x="3144" y="1388"/>
                  </a:lnTo>
                  <a:lnTo>
                    <a:pt x="3244" y="1402"/>
                  </a:lnTo>
                  <a:lnTo>
                    <a:pt x="3344" y="1416"/>
                  </a:lnTo>
                  <a:lnTo>
                    <a:pt x="3376" y="1424"/>
                  </a:lnTo>
                  <a:lnTo>
                    <a:pt x="3406" y="1437"/>
                  </a:lnTo>
                  <a:lnTo>
                    <a:pt x="3432" y="1456"/>
                  </a:lnTo>
                  <a:lnTo>
                    <a:pt x="3455" y="1478"/>
                  </a:lnTo>
                  <a:lnTo>
                    <a:pt x="3475" y="1504"/>
                  </a:lnTo>
                  <a:lnTo>
                    <a:pt x="3488" y="1534"/>
                  </a:lnTo>
                  <a:lnTo>
                    <a:pt x="3497" y="1565"/>
                  </a:lnTo>
                  <a:lnTo>
                    <a:pt x="3500" y="1598"/>
                  </a:lnTo>
                  <a:lnTo>
                    <a:pt x="3500" y="1912"/>
                  </a:lnTo>
                  <a:lnTo>
                    <a:pt x="3497" y="1945"/>
                  </a:lnTo>
                  <a:lnTo>
                    <a:pt x="3488" y="1976"/>
                  </a:lnTo>
                  <a:lnTo>
                    <a:pt x="3475" y="2006"/>
                  </a:lnTo>
                  <a:lnTo>
                    <a:pt x="3455" y="2032"/>
                  </a:lnTo>
                  <a:lnTo>
                    <a:pt x="3432" y="2054"/>
                  </a:lnTo>
                  <a:lnTo>
                    <a:pt x="3406" y="2073"/>
                  </a:lnTo>
                  <a:lnTo>
                    <a:pt x="3376" y="2086"/>
                  </a:lnTo>
                  <a:lnTo>
                    <a:pt x="3344" y="2094"/>
                  </a:lnTo>
                  <a:lnTo>
                    <a:pt x="3244" y="2108"/>
                  </a:lnTo>
                  <a:lnTo>
                    <a:pt x="3144" y="2122"/>
                  </a:lnTo>
                  <a:lnTo>
                    <a:pt x="3138" y="2123"/>
                  </a:lnTo>
                  <a:lnTo>
                    <a:pt x="3134" y="2125"/>
                  </a:lnTo>
                  <a:lnTo>
                    <a:pt x="3131" y="2128"/>
                  </a:lnTo>
                  <a:lnTo>
                    <a:pt x="3128" y="2132"/>
                  </a:lnTo>
                  <a:lnTo>
                    <a:pt x="3127" y="2136"/>
                  </a:lnTo>
                  <a:lnTo>
                    <a:pt x="3100" y="2221"/>
                  </a:lnTo>
                  <a:lnTo>
                    <a:pt x="3069" y="2303"/>
                  </a:lnTo>
                  <a:lnTo>
                    <a:pt x="3033" y="2384"/>
                  </a:lnTo>
                  <a:lnTo>
                    <a:pt x="2992" y="2461"/>
                  </a:lnTo>
                  <a:lnTo>
                    <a:pt x="2990" y="2469"/>
                  </a:lnTo>
                  <a:lnTo>
                    <a:pt x="2990" y="2476"/>
                  </a:lnTo>
                  <a:lnTo>
                    <a:pt x="2994" y="2484"/>
                  </a:lnTo>
                  <a:lnTo>
                    <a:pt x="3056" y="2564"/>
                  </a:lnTo>
                  <a:lnTo>
                    <a:pt x="3116" y="2645"/>
                  </a:lnTo>
                  <a:lnTo>
                    <a:pt x="3132" y="2671"/>
                  </a:lnTo>
                  <a:lnTo>
                    <a:pt x="3143" y="2697"/>
                  </a:lnTo>
                  <a:lnTo>
                    <a:pt x="3149" y="2726"/>
                  </a:lnTo>
                  <a:lnTo>
                    <a:pt x="3151" y="2754"/>
                  </a:lnTo>
                  <a:lnTo>
                    <a:pt x="3149" y="2782"/>
                  </a:lnTo>
                  <a:lnTo>
                    <a:pt x="3143" y="2810"/>
                  </a:lnTo>
                  <a:lnTo>
                    <a:pt x="3132" y="2838"/>
                  </a:lnTo>
                  <a:lnTo>
                    <a:pt x="3117" y="2862"/>
                  </a:lnTo>
                  <a:lnTo>
                    <a:pt x="3098" y="2885"/>
                  </a:lnTo>
                  <a:lnTo>
                    <a:pt x="2876" y="3107"/>
                  </a:lnTo>
                  <a:lnTo>
                    <a:pt x="2854" y="3126"/>
                  </a:lnTo>
                  <a:lnTo>
                    <a:pt x="2830" y="3141"/>
                  </a:lnTo>
                  <a:lnTo>
                    <a:pt x="2802" y="3152"/>
                  </a:lnTo>
                  <a:lnTo>
                    <a:pt x="2775" y="3158"/>
                  </a:lnTo>
                  <a:lnTo>
                    <a:pt x="2746" y="3160"/>
                  </a:lnTo>
                  <a:lnTo>
                    <a:pt x="2718" y="3158"/>
                  </a:lnTo>
                  <a:lnTo>
                    <a:pt x="2690" y="3152"/>
                  </a:lnTo>
                  <a:lnTo>
                    <a:pt x="2663" y="3141"/>
                  </a:lnTo>
                  <a:lnTo>
                    <a:pt x="2638" y="3125"/>
                  </a:lnTo>
                  <a:lnTo>
                    <a:pt x="2557" y="3064"/>
                  </a:lnTo>
                  <a:lnTo>
                    <a:pt x="2477" y="3003"/>
                  </a:lnTo>
                  <a:lnTo>
                    <a:pt x="2469" y="2998"/>
                  </a:lnTo>
                  <a:lnTo>
                    <a:pt x="2462" y="2998"/>
                  </a:lnTo>
                  <a:lnTo>
                    <a:pt x="2454" y="3001"/>
                  </a:lnTo>
                  <a:lnTo>
                    <a:pt x="2377" y="3042"/>
                  </a:lnTo>
                  <a:lnTo>
                    <a:pt x="2296" y="3078"/>
                  </a:lnTo>
                  <a:lnTo>
                    <a:pt x="2215" y="3109"/>
                  </a:lnTo>
                  <a:lnTo>
                    <a:pt x="2130" y="3136"/>
                  </a:lnTo>
                  <a:lnTo>
                    <a:pt x="2125" y="3137"/>
                  </a:lnTo>
                  <a:lnTo>
                    <a:pt x="2122" y="3140"/>
                  </a:lnTo>
                  <a:lnTo>
                    <a:pt x="2119" y="3143"/>
                  </a:lnTo>
                  <a:lnTo>
                    <a:pt x="2117" y="3147"/>
                  </a:lnTo>
                  <a:lnTo>
                    <a:pt x="2116" y="3153"/>
                  </a:lnTo>
                  <a:lnTo>
                    <a:pt x="2102" y="3254"/>
                  </a:lnTo>
                  <a:lnTo>
                    <a:pt x="2088" y="3354"/>
                  </a:lnTo>
                  <a:lnTo>
                    <a:pt x="2080" y="3386"/>
                  </a:lnTo>
                  <a:lnTo>
                    <a:pt x="2067" y="3415"/>
                  </a:lnTo>
                  <a:lnTo>
                    <a:pt x="2048" y="3442"/>
                  </a:lnTo>
                  <a:lnTo>
                    <a:pt x="2026" y="3465"/>
                  </a:lnTo>
                  <a:lnTo>
                    <a:pt x="2000" y="3484"/>
                  </a:lnTo>
                  <a:lnTo>
                    <a:pt x="1971" y="3498"/>
                  </a:lnTo>
                  <a:lnTo>
                    <a:pt x="1940" y="3507"/>
                  </a:lnTo>
                  <a:lnTo>
                    <a:pt x="1907" y="3510"/>
                  </a:lnTo>
                  <a:lnTo>
                    <a:pt x="1593" y="3510"/>
                  </a:lnTo>
                  <a:lnTo>
                    <a:pt x="1560" y="3507"/>
                  </a:lnTo>
                  <a:lnTo>
                    <a:pt x="1529" y="3498"/>
                  </a:lnTo>
                  <a:lnTo>
                    <a:pt x="1500" y="3484"/>
                  </a:lnTo>
                  <a:lnTo>
                    <a:pt x="1474" y="3465"/>
                  </a:lnTo>
                  <a:lnTo>
                    <a:pt x="1452" y="3442"/>
                  </a:lnTo>
                  <a:lnTo>
                    <a:pt x="1433" y="3415"/>
                  </a:lnTo>
                  <a:lnTo>
                    <a:pt x="1420" y="3386"/>
                  </a:lnTo>
                  <a:lnTo>
                    <a:pt x="1412" y="3354"/>
                  </a:lnTo>
                  <a:lnTo>
                    <a:pt x="1398" y="3254"/>
                  </a:lnTo>
                  <a:lnTo>
                    <a:pt x="1384" y="3153"/>
                  </a:lnTo>
                  <a:lnTo>
                    <a:pt x="1383" y="3147"/>
                  </a:lnTo>
                  <a:lnTo>
                    <a:pt x="1381" y="3143"/>
                  </a:lnTo>
                  <a:lnTo>
                    <a:pt x="1378" y="3140"/>
                  </a:lnTo>
                  <a:lnTo>
                    <a:pt x="1375" y="3137"/>
                  </a:lnTo>
                  <a:lnTo>
                    <a:pt x="1370" y="3136"/>
                  </a:lnTo>
                  <a:lnTo>
                    <a:pt x="1285" y="3109"/>
                  </a:lnTo>
                  <a:lnTo>
                    <a:pt x="1204" y="3078"/>
                  </a:lnTo>
                  <a:lnTo>
                    <a:pt x="1123" y="3042"/>
                  </a:lnTo>
                  <a:lnTo>
                    <a:pt x="1046" y="3001"/>
                  </a:lnTo>
                  <a:lnTo>
                    <a:pt x="1038" y="2998"/>
                  </a:lnTo>
                  <a:lnTo>
                    <a:pt x="1031" y="2998"/>
                  </a:lnTo>
                  <a:lnTo>
                    <a:pt x="1023" y="3003"/>
                  </a:lnTo>
                  <a:lnTo>
                    <a:pt x="943" y="3064"/>
                  </a:lnTo>
                  <a:lnTo>
                    <a:pt x="862" y="3125"/>
                  </a:lnTo>
                  <a:lnTo>
                    <a:pt x="837" y="3141"/>
                  </a:lnTo>
                  <a:lnTo>
                    <a:pt x="810" y="3152"/>
                  </a:lnTo>
                  <a:lnTo>
                    <a:pt x="782" y="3158"/>
                  </a:lnTo>
                  <a:lnTo>
                    <a:pt x="754" y="3161"/>
                  </a:lnTo>
                  <a:lnTo>
                    <a:pt x="725" y="3158"/>
                  </a:lnTo>
                  <a:lnTo>
                    <a:pt x="697" y="3152"/>
                  </a:lnTo>
                  <a:lnTo>
                    <a:pt x="670" y="3141"/>
                  </a:lnTo>
                  <a:lnTo>
                    <a:pt x="646" y="3126"/>
                  </a:lnTo>
                  <a:lnTo>
                    <a:pt x="624" y="3107"/>
                  </a:lnTo>
                  <a:lnTo>
                    <a:pt x="402" y="2885"/>
                  </a:lnTo>
                  <a:lnTo>
                    <a:pt x="383" y="2862"/>
                  </a:lnTo>
                  <a:lnTo>
                    <a:pt x="368" y="2838"/>
                  </a:lnTo>
                  <a:lnTo>
                    <a:pt x="357" y="2811"/>
                  </a:lnTo>
                  <a:lnTo>
                    <a:pt x="351" y="2782"/>
                  </a:lnTo>
                  <a:lnTo>
                    <a:pt x="348" y="2754"/>
                  </a:lnTo>
                  <a:lnTo>
                    <a:pt x="351" y="2726"/>
                  </a:lnTo>
                  <a:lnTo>
                    <a:pt x="357" y="2697"/>
                  </a:lnTo>
                  <a:lnTo>
                    <a:pt x="368" y="2671"/>
                  </a:lnTo>
                  <a:lnTo>
                    <a:pt x="384" y="2645"/>
                  </a:lnTo>
                  <a:lnTo>
                    <a:pt x="444" y="2564"/>
                  </a:lnTo>
                  <a:lnTo>
                    <a:pt x="506" y="2484"/>
                  </a:lnTo>
                  <a:lnTo>
                    <a:pt x="510" y="2476"/>
                  </a:lnTo>
                  <a:lnTo>
                    <a:pt x="510" y="2469"/>
                  </a:lnTo>
                  <a:lnTo>
                    <a:pt x="508" y="2461"/>
                  </a:lnTo>
                  <a:lnTo>
                    <a:pt x="467" y="2384"/>
                  </a:lnTo>
                  <a:lnTo>
                    <a:pt x="431" y="2303"/>
                  </a:lnTo>
                  <a:lnTo>
                    <a:pt x="400" y="2221"/>
                  </a:lnTo>
                  <a:lnTo>
                    <a:pt x="373" y="2136"/>
                  </a:lnTo>
                  <a:lnTo>
                    <a:pt x="372" y="2132"/>
                  </a:lnTo>
                  <a:lnTo>
                    <a:pt x="369" y="2128"/>
                  </a:lnTo>
                  <a:lnTo>
                    <a:pt x="366" y="2125"/>
                  </a:lnTo>
                  <a:lnTo>
                    <a:pt x="362" y="2123"/>
                  </a:lnTo>
                  <a:lnTo>
                    <a:pt x="356" y="2122"/>
                  </a:lnTo>
                  <a:lnTo>
                    <a:pt x="256" y="2108"/>
                  </a:lnTo>
                  <a:lnTo>
                    <a:pt x="156" y="2094"/>
                  </a:lnTo>
                  <a:lnTo>
                    <a:pt x="124" y="2086"/>
                  </a:lnTo>
                  <a:lnTo>
                    <a:pt x="94" y="2073"/>
                  </a:lnTo>
                  <a:lnTo>
                    <a:pt x="68" y="2054"/>
                  </a:lnTo>
                  <a:lnTo>
                    <a:pt x="45" y="2032"/>
                  </a:lnTo>
                  <a:lnTo>
                    <a:pt x="25" y="2006"/>
                  </a:lnTo>
                  <a:lnTo>
                    <a:pt x="12" y="1976"/>
                  </a:lnTo>
                  <a:lnTo>
                    <a:pt x="3" y="1945"/>
                  </a:lnTo>
                  <a:lnTo>
                    <a:pt x="0" y="1912"/>
                  </a:lnTo>
                  <a:lnTo>
                    <a:pt x="0" y="1598"/>
                  </a:lnTo>
                  <a:lnTo>
                    <a:pt x="3" y="1565"/>
                  </a:lnTo>
                  <a:lnTo>
                    <a:pt x="12" y="1534"/>
                  </a:lnTo>
                  <a:lnTo>
                    <a:pt x="25" y="1504"/>
                  </a:lnTo>
                  <a:lnTo>
                    <a:pt x="45" y="1478"/>
                  </a:lnTo>
                  <a:lnTo>
                    <a:pt x="68" y="1456"/>
                  </a:lnTo>
                  <a:lnTo>
                    <a:pt x="94" y="1437"/>
                  </a:lnTo>
                  <a:lnTo>
                    <a:pt x="124" y="1424"/>
                  </a:lnTo>
                  <a:lnTo>
                    <a:pt x="156" y="1416"/>
                  </a:lnTo>
                  <a:lnTo>
                    <a:pt x="256" y="1402"/>
                  </a:lnTo>
                  <a:lnTo>
                    <a:pt x="356" y="1388"/>
                  </a:lnTo>
                  <a:lnTo>
                    <a:pt x="362" y="1387"/>
                  </a:lnTo>
                  <a:lnTo>
                    <a:pt x="366" y="1385"/>
                  </a:lnTo>
                  <a:lnTo>
                    <a:pt x="369" y="1382"/>
                  </a:lnTo>
                  <a:lnTo>
                    <a:pt x="372" y="1378"/>
                  </a:lnTo>
                  <a:lnTo>
                    <a:pt x="373" y="1374"/>
                  </a:lnTo>
                  <a:lnTo>
                    <a:pt x="400" y="1289"/>
                  </a:lnTo>
                  <a:lnTo>
                    <a:pt x="431" y="1207"/>
                  </a:lnTo>
                  <a:lnTo>
                    <a:pt x="467" y="1126"/>
                  </a:lnTo>
                  <a:lnTo>
                    <a:pt x="508" y="1049"/>
                  </a:lnTo>
                  <a:lnTo>
                    <a:pt x="510" y="1041"/>
                  </a:lnTo>
                  <a:lnTo>
                    <a:pt x="510" y="1034"/>
                  </a:lnTo>
                  <a:lnTo>
                    <a:pt x="506" y="1026"/>
                  </a:lnTo>
                  <a:lnTo>
                    <a:pt x="444" y="946"/>
                  </a:lnTo>
                  <a:lnTo>
                    <a:pt x="384" y="865"/>
                  </a:lnTo>
                  <a:lnTo>
                    <a:pt x="368" y="839"/>
                  </a:lnTo>
                  <a:lnTo>
                    <a:pt x="357" y="813"/>
                  </a:lnTo>
                  <a:lnTo>
                    <a:pt x="351" y="784"/>
                  </a:lnTo>
                  <a:lnTo>
                    <a:pt x="348" y="756"/>
                  </a:lnTo>
                  <a:lnTo>
                    <a:pt x="351" y="728"/>
                  </a:lnTo>
                  <a:lnTo>
                    <a:pt x="357" y="700"/>
                  </a:lnTo>
                  <a:lnTo>
                    <a:pt x="368" y="672"/>
                  </a:lnTo>
                  <a:lnTo>
                    <a:pt x="383" y="648"/>
                  </a:lnTo>
                  <a:lnTo>
                    <a:pt x="402" y="625"/>
                  </a:lnTo>
                  <a:lnTo>
                    <a:pt x="624" y="403"/>
                  </a:lnTo>
                  <a:lnTo>
                    <a:pt x="646" y="384"/>
                  </a:lnTo>
                  <a:lnTo>
                    <a:pt x="670" y="369"/>
                  </a:lnTo>
                  <a:lnTo>
                    <a:pt x="697" y="358"/>
                  </a:lnTo>
                  <a:lnTo>
                    <a:pt x="725" y="352"/>
                  </a:lnTo>
                  <a:lnTo>
                    <a:pt x="754" y="350"/>
                  </a:lnTo>
                  <a:lnTo>
                    <a:pt x="782" y="352"/>
                  </a:lnTo>
                  <a:lnTo>
                    <a:pt x="810" y="358"/>
                  </a:lnTo>
                  <a:lnTo>
                    <a:pt x="837" y="369"/>
                  </a:lnTo>
                  <a:lnTo>
                    <a:pt x="862" y="385"/>
                  </a:lnTo>
                  <a:lnTo>
                    <a:pt x="943" y="446"/>
                  </a:lnTo>
                  <a:lnTo>
                    <a:pt x="1023" y="507"/>
                  </a:lnTo>
                  <a:lnTo>
                    <a:pt x="1031" y="512"/>
                  </a:lnTo>
                  <a:lnTo>
                    <a:pt x="1038" y="512"/>
                  </a:lnTo>
                  <a:lnTo>
                    <a:pt x="1046" y="509"/>
                  </a:lnTo>
                  <a:lnTo>
                    <a:pt x="1123" y="468"/>
                  </a:lnTo>
                  <a:lnTo>
                    <a:pt x="1204" y="432"/>
                  </a:lnTo>
                  <a:lnTo>
                    <a:pt x="1285" y="401"/>
                  </a:lnTo>
                  <a:lnTo>
                    <a:pt x="1370" y="374"/>
                  </a:lnTo>
                  <a:lnTo>
                    <a:pt x="1375" y="373"/>
                  </a:lnTo>
                  <a:lnTo>
                    <a:pt x="1378" y="370"/>
                  </a:lnTo>
                  <a:lnTo>
                    <a:pt x="1381" y="367"/>
                  </a:lnTo>
                  <a:lnTo>
                    <a:pt x="1383" y="363"/>
                  </a:lnTo>
                  <a:lnTo>
                    <a:pt x="1384" y="357"/>
                  </a:lnTo>
                  <a:lnTo>
                    <a:pt x="1398" y="256"/>
                  </a:lnTo>
                  <a:lnTo>
                    <a:pt x="1412" y="156"/>
                  </a:lnTo>
                  <a:lnTo>
                    <a:pt x="1420" y="124"/>
                  </a:lnTo>
                  <a:lnTo>
                    <a:pt x="1433" y="95"/>
                  </a:lnTo>
                  <a:lnTo>
                    <a:pt x="1452" y="68"/>
                  </a:lnTo>
                  <a:lnTo>
                    <a:pt x="1474" y="45"/>
                  </a:lnTo>
                  <a:lnTo>
                    <a:pt x="1500" y="26"/>
                  </a:lnTo>
                  <a:lnTo>
                    <a:pt x="1529" y="12"/>
                  </a:lnTo>
                  <a:lnTo>
                    <a:pt x="1560" y="3"/>
                  </a:lnTo>
                  <a:lnTo>
                    <a:pt x="1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24"/>
            <p:cNvSpPr>
              <a:spLocks noEditPoints="1"/>
            </p:cNvSpPr>
            <p:nvPr/>
          </p:nvSpPr>
          <p:spPr bwMode="auto">
            <a:xfrm>
              <a:off x="7373938" y="2844800"/>
              <a:ext cx="241300" cy="242887"/>
            </a:xfrm>
            <a:custGeom>
              <a:avLst/>
              <a:gdLst>
                <a:gd name="T0" fmla="*/ 639 w 1518"/>
                <a:gd name="T1" fmla="*/ 176 h 1524"/>
                <a:gd name="T2" fmla="*/ 475 w 1518"/>
                <a:gd name="T3" fmla="*/ 237 h 1524"/>
                <a:gd name="T4" fmla="*/ 338 w 1518"/>
                <a:gd name="T5" fmla="*/ 340 h 1524"/>
                <a:gd name="T6" fmla="*/ 235 w 1518"/>
                <a:gd name="T7" fmla="*/ 477 h 1524"/>
                <a:gd name="T8" fmla="*/ 175 w 1518"/>
                <a:gd name="T9" fmla="*/ 642 h 1524"/>
                <a:gd name="T10" fmla="*/ 166 w 1518"/>
                <a:gd name="T11" fmla="*/ 823 h 1524"/>
                <a:gd name="T12" fmla="*/ 210 w 1518"/>
                <a:gd name="T13" fmla="*/ 995 h 1524"/>
                <a:gd name="T14" fmla="*/ 299 w 1518"/>
                <a:gd name="T15" fmla="*/ 1142 h 1524"/>
                <a:gd name="T16" fmla="*/ 426 w 1518"/>
                <a:gd name="T17" fmla="*/ 1258 h 1524"/>
                <a:gd name="T18" fmla="*/ 582 w 1518"/>
                <a:gd name="T19" fmla="*/ 1333 h 1524"/>
                <a:gd name="T20" fmla="*/ 759 w 1518"/>
                <a:gd name="T21" fmla="*/ 1360 h 1524"/>
                <a:gd name="T22" fmla="*/ 936 w 1518"/>
                <a:gd name="T23" fmla="*/ 1333 h 1524"/>
                <a:gd name="T24" fmla="*/ 1092 w 1518"/>
                <a:gd name="T25" fmla="*/ 1258 h 1524"/>
                <a:gd name="T26" fmla="*/ 1219 w 1518"/>
                <a:gd name="T27" fmla="*/ 1142 h 1524"/>
                <a:gd name="T28" fmla="*/ 1308 w 1518"/>
                <a:gd name="T29" fmla="*/ 995 h 1524"/>
                <a:gd name="T30" fmla="*/ 1352 w 1518"/>
                <a:gd name="T31" fmla="*/ 823 h 1524"/>
                <a:gd name="T32" fmla="*/ 1343 w 1518"/>
                <a:gd name="T33" fmla="*/ 642 h 1524"/>
                <a:gd name="T34" fmla="*/ 1283 w 1518"/>
                <a:gd name="T35" fmla="*/ 477 h 1524"/>
                <a:gd name="T36" fmla="*/ 1180 w 1518"/>
                <a:gd name="T37" fmla="*/ 340 h 1524"/>
                <a:gd name="T38" fmla="*/ 1043 w 1518"/>
                <a:gd name="T39" fmla="*/ 237 h 1524"/>
                <a:gd name="T40" fmla="*/ 879 w 1518"/>
                <a:gd name="T41" fmla="*/ 176 h 1524"/>
                <a:gd name="T42" fmla="*/ 759 w 1518"/>
                <a:gd name="T43" fmla="*/ 0 h 1524"/>
                <a:gd name="T44" fmla="*/ 961 w 1518"/>
                <a:gd name="T45" fmla="*/ 27 h 1524"/>
                <a:gd name="T46" fmla="*/ 1142 w 1518"/>
                <a:gd name="T47" fmla="*/ 105 h 1524"/>
                <a:gd name="T48" fmla="*/ 1296 w 1518"/>
                <a:gd name="T49" fmla="*/ 224 h 1524"/>
                <a:gd name="T50" fmla="*/ 1414 w 1518"/>
                <a:gd name="T51" fmla="*/ 378 h 1524"/>
                <a:gd name="T52" fmla="*/ 1492 w 1518"/>
                <a:gd name="T53" fmla="*/ 560 h 1524"/>
                <a:gd name="T54" fmla="*/ 1518 w 1518"/>
                <a:gd name="T55" fmla="*/ 762 h 1524"/>
                <a:gd name="T56" fmla="*/ 1492 w 1518"/>
                <a:gd name="T57" fmla="*/ 964 h 1524"/>
                <a:gd name="T58" fmla="*/ 1414 w 1518"/>
                <a:gd name="T59" fmla="*/ 1146 h 1524"/>
                <a:gd name="T60" fmla="*/ 1296 w 1518"/>
                <a:gd name="T61" fmla="*/ 1300 h 1524"/>
                <a:gd name="T62" fmla="*/ 1142 w 1518"/>
                <a:gd name="T63" fmla="*/ 1419 h 1524"/>
                <a:gd name="T64" fmla="*/ 961 w 1518"/>
                <a:gd name="T65" fmla="*/ 1497 h 1524"/>
                <a:gd name="T66" fmla="*/ 759 w 1518"/>
                <a:gd name="T67" fmla="*/ 1524 h 1524"/>
                <a:gd name="T68" fmla="*/ 557 w 1518"/>
                <a:gd name="T69" fmla="*/ 1497 h 1524"/>
                <a:gd name="T70" fmla="*/ 376 w 1518"/>
                <a:gd name="T71" fmla="*/ 1419 h 1524"/>
                <a:gd name="T72" fmla="*/ 222 w 1518"/>
                <a:gd name="T73" fmla="*/ 1300 h 1524"/>
                <a:gd name="T74" fmla="*/ 104 w 1518"/>
                <a:gd name="T75" fmla="*/ 1146 h 1524"/>
                <a:gd name="T76" fmla="*/ 26 w 1518"/>
                <a:gd name="T77" fmla="*/ 964 h 1524"/>
                <a:gd name="T78" fmla="*/ 0 w 1518"/>
                <a:gd name="T79" fmla="*/ 762 h 1524"/>
                <a:gd name="T80" fmla="*/ 26 w 1518"/>
                <a:gd name="T81" fmla="*/ 560 h 1524"/>
                <a:gd name="T82" fmla="*/ 104 w 1518"/>
                <a:gd name="T83" fmla="*/ 378 h 1524"/>
                <a:gd name="T84" fmla="*/ 222 w 1518"/>
                <a:gd name="T85" fmla="*/ 224 h 1524"/>
                <a:gd name="T86" fmla="*/ 376 w 1518"/>
                <a:gd name="T87" fmla="*/ 105 h 1524"/>
                <a:gd name="T88" fmla="*/ 557 w 1518"/>
                <a:gd name="T89" fmla="*/ 27 h 1524"/>
                <a:gd name="T90" fmla="*/ 759 w 1518"/>
                <a:gd name="T91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18" h="1524">
                  <a:moveTo>
                    <a:pt x="759" y="164"/>
                  </a:moveTo>
                  <a:lnTo>
                    <a:pt x="699" y="167"/>
                  </a:lnTo>
                  <a:lnTo>
                    <a:pt x="639" y="176"/>
                  </a:lnTo>
                  <a:lnTo>
                    <a:pt x="582" y="191"/>
                  </a:lnTo>
                  <a:lnTo>
                    <a:pt x="527" y="211"/>
                  </a:lnTo>
                  <a:lnTo>
                    <a:pt x="475" y="237"/>
                  </a:lnTo>
                  <a:lnTo>
                    <a:pt x="426" y="266"/>
                  </a:lnTo>
                  <a:lnTo>
                    <a:pt x="380" y="300"/>
                  </a:lnTo>
                  <a:lnTo>
                    <a:pt x="338" y="340"/>
                  </a:lnTo>
                  <a:lnTo>
                    <a:pt x="299" y="382"/>
                  </a:lnTo>
                  <a:lnTo>
                    <a:pt x="265" y="428"/>
                  </a:lnTo>
                  <a:lnTo>
                    <a:pt x="235" y="477"/>
                  </a:lnTo>
                  <a:lnTo>
                    <a:pt x="210" y="529"/>
                  </a:lnTo>
                  <a:lnTo>
                    <a:pt x="189" y="584"/>
                  </a:lnTo>
                  <a:lnTo>
                    <a:pt x="175" y="642"/>
                  </a:lnTo>
                  <a:lnTo>
                    <a:pt x="166" y="701"/>
                  </a:lnTo>
                  <a:lnTo>
                    <a:pt x="163" y="762"/>
                  </a:lnTo>
                  <a:lnTo>
                    <a:pt x="166" y="823"/>
                  </a:lnTo>
                  <a:lnTo>
                    <a:pt x="175" y="882"/>
                  </a:lnTo>
                  <a:lnTo>
                    <a:pt x="189" y="940"/>
                  </a:lnTo>
                  <a:lnTo>
                    <a:pt x="210" y="995"/>
                  </a:lnTo>
                  <a:lnTo>
                    <a:pt x="235" y="1047"/>
                  </a:lnTo>
                  <a:lnTo>
                    <a:pt x="265" y="1096"/>
                  </a:lnTo>
                  <a:lnTo>
                    <a:pt x="299" y="1142"/>
                  </a:lnTo>
                  <a:lnTo>
                    <a:pt x="338" y="1184"/>
                  </a:lnTo>
                  <a:lnTo>
                    <a:pt x="380" y="1224"/>
                  </a:lnTo>
                  <a:lnTo>
                    <a:pt x="426" y="1258"/>
                  </a:lnTo>
                  <a:lnTo>
                    <a:pt x="475" y="1287"/>
                  </a:lnTo>
                  <a:lnTo>
                    <a:pt x="527" y="1313"/>
                  </a:lnTo>
                  <a:lnTo>
                    <a:pt x="582" y="1333"/>
                  </a:lnTo>
                  <a:lnTo>
                    <a:pt x="639" y="1348"/>
                  </a:lnTo>
                  <a:lnTo>
                    <a:pt x="699" y="1357"/>
                  </a:lnTo>
                  <a:lnTo>
                    <a:pt x="759" y="1360"/>
                  </a:lnTo>
                  <a:lnTo>
                    <a:pt x="819" y="1357"/>
                  </a:lnTo>
                  <a:lnTo>
                    <a:pt x="879" y="1348"/>
                  </a:lnTo>
                  <a:lnTo>
                    <a:pt x="936" y="1333"/>
                  </a:lnTo>
                  <a:lnTo>
                    <a:pt x="991" y="1313"/>
                  </a:lnTo>
                  <a:lnTo>
                    <a:pt x="1043" y="1287"/>
                  </a:lnTo>
                  <a:lnTo>
                    <a:pt x="1092" y="1258"/>
                  </a:lnTo>
                  <a:lnTo>
                    <a:pt x="1138" y="1224"/>
                  </a:lnTo>
                  <a:lnTo>
                    <a:pt x="1180" y="1184"/>
                  </a:lnTo>
                  <a:lnTo>
                    <a:pt x="1219" y="1142"/>
                  </a:lnTo>
                  <a:lnTo>
                    <a:pt x="1253" y="1096"/>
                  </a:lnTo>
                  <a:lnTo>
                    <a:pt x="1283" y="1047"/>
                  </a:lnTo>
                  <a:lnTo>
                    <a:pt x="1308" y="995"/>
                  </a:lnTo>
                  <a:lnTo>
                    <a:pt x="1329" y="940"/>
                  </a:lnTo>
                  <a:lnTo>
                    <a:pt x="1343" y="882"/>
                  </a:lnTo>
                  <a:lnTo>
                    <a:pt x="1352" y="823"/>
                  </a:lnTo>
                  <a:lnTo>
                    <a:pt x="1355" y="762"/>
                  </a:lnTo>
                  <a:lnTo>
                    <a:pt x="1352" y="701"/>
                  </a:lnTo>
                  <a:lnTo>
                    <a:pt x="1343" y="642"/>
                  </a:lnTo>
                  <a:lnTo>
                    <a:pt x="1329" y="584"/>
                  </a:lnTo>
                  <a:lnTo>
                    <a:pt x="1308" y="529"/>
                  </a:lnTo>
                  <a:lnTo>
                    <a:pt x="1283" y="477"/>
                  </a:lnTo>
                  <a:lnTo>
                    <a:pt x="1253" y="428"/>
                  </a:lnTo>
                  <a:lnTo>
                    <a:pt x="1219" y="382"/>
                  </a:lnTo>
                  <a:lnTo>
                    <a:pt x="1180" y="340"/>
                  </a:lnTo>
                  <a:lnTo>
                    <a:pt x="1138" y="300"/>
                  </a:lnTo>
                  <a:lnTo>
                    <a:pt x="1092" y="266"/>
                  </a:lnTo>
                  <a:lnTo>
                    <a:pt x="1043" y="237"/>
                  </a:lnTo>
                  <a:lnTo>
                    <a:pt x="991" y="211"/>
                  </a:lnTo>
                  <a:lnTo>
                    <a:pt x="936" y="191"/>
                  </a:lnTo>
                  <a:lnTo>
                    <a:pt x="879" y="176"/>
                  </a:lnTo>
                  <a:lnTo>
                    <a:pt x="819" y="167"/>
                  </a:lnTo>
                  <a:lnTo>
                    <a:pt x="759" y="164"/>
                  </a:lnTo>
                  <a:close/>
                  <a:moveTo>
                    <a:pt x="759" y="0"/>
                  </a:moveTo>
                  <a:lnTo>
                    <a:pt x="828" y="4"/>
                  </a:lnTo>
                  <a:lnTo>
                    <a:pt x="896" y="12"/>
                  </a:lnTo>
                  <a:lnTo>
                    <a:pt x="961" y="27"/>
                  </a:lnTo>
                  <a:lnTo>
                    <a:pt x="1024" y="48"/>
                  </a:lnTo>
                  <a:lnTo>
                    <a:pt x="1085" y="74"/>
                  </a:lnTo>
                  <a:lnTo>
                    <a:pt x="1142" y="105"/>
                  </a:lnTo>
                  <a:lnTo>
                    <a:pt x="1197" y="140"/>
                  </a:lnTo>
                  <a:lnTo>
                    <a:pt x="1248" y="179"/>
                  </a:lnTo>
                  <a:lnTo>
                    <a:pt x="1296" y="224"/>
                  </a:lnTo>
                  <a:lnTo>
                    <a:pt x="1340" y="272"/>
                  </a:lnTo>
                  <a:lnTo>
                    <a:pt x="1379" y="323"/>
                  </a:lnTo>
                  <a:lnTo>
                    <a:pt x="1414" y="378"/>
                  </a:lnTo>
                  <a:lnTo>
                    <a:pt x="1445" y="435"/>
                  </a:lnTo>
                  <a:lnTo>
                    <a:pt x="1471" y="496"/>
                  </a:lnTo>
                  <a:lnTo>
                    <a:pt x="1492" y="560"/>
                  </a:lnTo>
                  <a:lnTo>
                    <a:pt x="1507" y="625"/>
                  </a:lnTo>
                  <a:lnTo>
                    <a:pt x="1515" y="693"/>
                  </a:lnTo>
                  <a:lnTo>
                    <a:pt x="1518" y="762"/>
                  </a:lnTo>
                  <a:lnTo>
                    <a:pt x="1515" y="831"/>
                  </a:lnTo>
                  <a:lnTo>
                    <a:pt x="1507" y="899"/>
                  </a:lnTo>
                  <a:lnTo>
                    <a:pt x="1492" y="964"/>
                  </a:lnTo>
                  <a:lnTo>
                    <a:pt x="1471" y="1028"/>
                  </a:lnTo>
                  <a:lnTo>
                    <a:pt x="1445" y="1089"/>
                  </a:lnTo>
                  <a:lnTo>
                    <a:pt x="1414" y="1146"/>
                  </a:lnTo>
                  <a:lnTo>
                    <a:pt x="1379" y="1201"/>
                  </a:lnTo>
                  <a:lnTo>
                    <a:pt x="1340" y="1252"/>
                  </a:lnTo>
                  <a:lnTo>
                    <a:pt x="1296" y="1300"/>
                  </a:lnTo>
                  <a:lnTo>
                    <a:pt x="1248" y="1345"/>
                  </a:lnTo>
                  <a:lnTo>
                    <a:pt x="1197" y="1384"/>
                  </a:lnTo>
                  <a:lnTo>
                    <a:pt x="1142" y="1419"/>
                  </a:lnTo>
                  <a:lnTo>
                    <a:pt x="1085" y="1450"/>
                  </a:lnTo>
                  <a:lnTo>
                    <a:pt x="1024" y="1476"/>
                  </a:lnTo>
                  <a:lnTo>
                    <a:pt x="961" y="1497"/>
                  </a:lnTo>
                  <a:lnTo>
                    <a:pt x="896" y="1512"/>
                  </a:lnTo>
                  <a:lnTo>
                    <a:pt x="828" y="1520"/>
                  </a:lnTo>
                  <a:lnTo>
                    <a:pt x="759" y="1524"/>
                  </a:lnTo>
                  <a:lnTo>
                    <a:pt x="690" y="1520"/>
                  </a:lnTo>
                  <a:lnTo>
                    <a:pt x="622" y="1512"/>
                  </a:lnTo>
                  <a:lnTo>
                    <a:pt x="557" y="1497"/>
                  </a:lnTo>
                  <a:lnTo>
                    <a:pt x="494" y="1476"/>
                  </a:lnTo>
                  <a:lnTo>
                    <a:pt x="433" y="1450"/>
                  </a:lnTo>
                  <a:lnTo>
                    <a:pt x="376" y="1419"/>
                  </a:lnTo>
                  <a:lnTo>
                    <a:pt x="321" y="1384"/>
                  </a:lnTo>
                  <a:lnTo>
                    <a:pt x="270" y="1345"/>
                  </a:lnTo>
                  <a:lnTo>
                    <a:pt x="222" y="1300"/>
                  </a:lnTo>
                  <a:lnTo>
                    <a:pt x="178" y="1252"/>
                  </a:lnTo>
                  <a:lnTo>
                    <a:pt x="139" y="1201"/>
                  </a:lnTo>
                  <a:lnTo>
                    <a:pt x="104" y="1146"/>
                  </a:lnTo>
                  <a:lnTo>
                    <a:pt x="73" y="1089"/>
                  </a:lnTo>
                  <a:lnTo>
                    <a:pt x="47" y="1028"/>
                  </a:lnTo>
                  <a:lnTo>
                    <a:pt x="26" y="964"/>
                  </a:lnTo>
                  <a:lnTo>
                    <a:pt x="11" y="899"/>
                  </a:lnTo>
                  <a:lnTo>
                    <a:pt x="3" y="831"/>
                  </a:lnTo>
                  <a:lnTo>
                    <a:pt x="0" y="762"/>
                  </a:lnTo>
                  <a:lnTo>
                    <a:pt x="3" y="693"/>
                  </a:lnTo>
                  <a:lnTo>
                    <a:pt x="11" y="625"/>
                  </a:lnTo>
                  <a:lnTo>
                    <a:pt x="26" y="560"/>
                  </a:lnTo>
                  <a:lnTo>
                    <a:pt x="47" y="496"/>
                  </a:lnTo>
                  <a:lnTo>
                    <a:pt x="73" y="435"/>
                  </a:lnTo>
                  <a:lnTo>
                    <a:pt x="104" y="378"/>
                  </a:lnTo>
                  <a:lnTo>
                    <a:pt x="139" y="323"/>
                  </a:lnTo>
                  <a:lnTo>
                    <a:pt x="178" y="272"/>
                  </a:lnTo>
                  <a:lnTo>
                    <a:pt x="222" y="224"/>
                  </a:lnTo>
                  <a:lnTo>
                    <a:pt x="270" y="179"/>
                  </a:lnTo>
                  <a:lnTo>
                    <a:pt x="321" y="140"/>
                  </a:lnTo>
                  <a:lnTo>
                    <a:pt x="376" y="105"/>
                  </a:lnTo>
                  <a:lnTo>
                    <a:pt x="433" y="74"/>
                  </a:lnTo>
                  <a:lnTo>
                    <a:pt x="494" y="48"/>
                  </a:lnTo>
                  <a:lnTo>
                    <a:pt x="557" y="27"/>
                  </a:lnTo>
                  <a:lnTo>
                    <a:pt x="622" y="12"/>
                  </a:lnTo>
                  <a:lnTo>
                    <a:pt x="690" y="4"/>
                  </a:lnTo>
                  <a:lnTo>
                    <a:pt x="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9" name="Inhaltsplatzhalter 4"/>
          <p:cNvSpPr txBox="1"/>
          <p:nvPr/>
        </p:nvSpPr>
        <p:spPr>
          <a:xfrm>
            <a:off x="6177330" y="2197396"/>
            <a:ext cx="4501565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0" name="Inhaltsplatzhalter 4"/>
          <p:cNvSpPr txBox="1"/>
          <p:nvPr/>
        </p:nvSpPr>
        <p:spPr>
          <a:xfrm>
            <a:off x="5066395" y="2212784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1"/>
                </a:solidFill>
                <a:latin typeface="+mj-lt"/>
              </a:rPr>
              <a:t>40%</a:t>
            </a:r>
            <a:endParaRPr lang="en-US" sz="2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21" name="Inhaltsplatzhalter 4"/>
          <p:cNvSpPr txBox="1"/>
          <p:nvPr/>
        </p:nvSpPr>
        <p:spPr>
          <a:xfrm>
            <a:off x="6715260" y="3793684"/>
            <a:ext cx="4501565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2" name="Inhaltsplatzhalter 4"/>
          <p:cNvSpPr txBox="1"/>
          <p:nvPr/>
        </p:nvSpPr>
        <p:spPr>
          <a:xfrm>
            <a:off x="5604325" y="380907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2"/>
                </a:solidFill>
                <a:latin typeface="+mj-lt"/>
              </a:rPr>
              <a:t>50%</a:t>
            </a:r>
            <a:endParaRPr lang="en-US" sz="2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23" name="Inhaltsplatzhalter 4"/>
          <p:cNvSpPr txBox="1"/>
          <p:nvPr/>
        </p:nvSpPr>
        <p:spPr>
          <a:xfrm>
            <a:off x="6177330" y="5389973"/>
            <a:ext cx="4501565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4" name="Inhaltsplatzhalter 4"/>
          <p:cNvSpPr txBox="1"/>
          <p:nvPr/>
        </p:nvSpPr>
        <p:spPr>
          <a:xfrm>
            <a:off x="5066395" y="5405361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3"/>
                </a:solidFill>
                <a:latin typeface="+mj-lt"/>
              </a:rPr>
              <a:t>70%</a:t>
            </a:r>
            <a:endParaRPr lang="en-US" sz="2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25" name="Freeform 182"/>
          <p:cNvSpPr>
            <a:spLocks noEditPoints="1"/>
          </p:cNvSpPr>
          <p:nvPr/>
        </p:nvSpPr>
        <p:spPr bwMode="auto">
          <a:xfrm>
            <a:off x="3416403" y="5433855"/>
            <a:ext cx="497014" cy="497012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56" y="140"/>
              </a:cxn>
              <a:cxn ang="0">
                <a:pos x="140" y="140"/>
              </a:cxn>
              <a:cxn ang="0">
                <a:pos x="128" y="140"/>
              </a:cxn>
              <a:cxn ang="0">
                <a:pos x="116" y="128"/>
              </a:cxn>
              <a:cxn ang="0">
                <a:pos x="116" y="56"/>
              </a:cxn>
              <a:cxn ang="0">
                <a:pos x="128" y="44"/>
              </a:cxn>
              <a:cxn ang="0">
                <a:pos x="140" y="56"/>
              </a:cxn>
              <a:cxn ang="0">
                <a:pos x="140" y="116"/>
              </a:cxn>
              <a:cxn ang="0">
                <a:pos x="156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56" y="140"/>
                  <a:pt x="156" y="140"/>
                  <a:pt x="156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1" y="140"/>
                  <a:pt x="116" y="135"/>
                  <a:pt x="116" y="128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6" y="49"/>
                  <a:pt x="121" y="44"/>
                  <a:pt x="128" y="44"/>
                </a:cubicBezTo>
                <a:cubicBezTo>
                  <a:pt x="135" y="44"/>
                  <a:pt x="140" y="49"/>
                  <a:pt x="140" y="5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56" y="116"/>
                  <a:pt x="156" y="116"/>
                  <a:pt x="156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91"/>
          <p:cNvSpPr/>
          <p:nvPr/>
        </p:nvSpPr>
        <p:spPr bwMode="auto">
          <a:xfrm>
            <a:off x="4193582" y="3864782"/>
            <a:ext cx="458022" cy="443482"/>
          </a:xfrm>
          <a:custGeom>
            <a:avLst/>
            <a:gdLst/>
            <a:ahLst/>
            <a:cxnLst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224" y="176"/>
              </a:cxn>
              <a:cxn ang="0">
                <a:pos x="256" y="236"/>
              </a:cxn>
            </a:cxnLst>
            <a:rect l="0" t="0" r="r" b="b"/>
            <a:pathLst>
              <a:path w="256" h="248">
                <a:moveTo>
                  <a:pt x="256" y="236"/>
                </a:move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212" y="174"/>
                  <a:pt x="204" y="166"/>
                  <a:pt x="224" y="176"/>
                </a:cubicBezTo>
                <a:cubicBezTo>
                  <a:pt x="256" y="192"/>
                  <a:pt x="256" y="236"/>
                  <a:pt x="256" y="23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206"/>
          <p:cNvSpPr>
            <a:spLocks noEditPoints="1"/>
          </p:cNvSpPr>
          <p:nvPr/>
        </p:nvSpPr>
        <p:spPr bwMode="auto">
          <a:xfrm>
            <a:off x="3428324" y="2226789"/>
            <a:ext cx="503112" cy="503112"/>
          </a:xfrm>
          <a:custGeom>
            <a:avLst/>
            <a:gdLst/>
            <a:ahLst/>
            <a:cxnLst>
              <a:cxn ang="0">
                <a:pos x="249" y="215"/>
              </a:cxn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cxnSp>
        <p:nvCxnSpPr>
          <p:cNvPr id="72" name="Straight Connector 71"/>
          <p:cNvCxnSpPr>
            <a:endCxn id="79" idx="3"/>
          </p:cNvCxnSpPr>
          <p:nvPr/>
        </p:nvCxnSpPr>
        <p:spPr>
          <a:xfrm flipV="1">
            <a:off x="2898071" y="2892297"/>
            <a:ext cx="539518" cy="49910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3169251" y="3689151"/>
            <a:ext cx="763991" cy="192149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endCxn id="82" idx="1"/>
          </p:cNvCxnSpPr>
          <p:nvPr/>
        </p:nvCxnSpPr>
        <p:spPr>
          <a:xfrm>
            <a:off x="2906247" y="4941782"/>
            <a:ext cx="485138" cy="476993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endCxn id="81" idx="2"/>
          </p:cNvCxnSpPr>
          <p:nvPr/>
        </p:nvCxnSpPr>
        <p:spPr>
          <a:xfrm>
            <a:off x="3169251" y="4450411"/>
            <a:ext cx="658344" cy="24707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Arc 53"/>
          <p:cNvSpPr/>
          <p:nvPr/>
        </p:nvSpPr>
        <p:spPr>
          <a:xfrm>
            <a:off x="-23198" y="1959428"/>
            <a:ext cx="4333650" cy="4333650"/>
          </a:xfrm>
          <a:prstGeom prst="arc">
            <a:avLst>
              <a:gd name="adj1" fmla="val 16200000"/>
              <a:gd name="adj2" fmla="val 5507395"/>
            </a:avLst>
          </a:prstGeom>
          <a:ln w="57150"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Arc 52"/>
          <p:cNvSpPr/>
          <p:nvPr/>
        </p:nvSpPr>
        <p:spPr>
          <a:xfrm>
            <a:off x="1072822" y="3062172"/>
            <a:ext cx="2128162" cy="2128161"/>
          </a:xfrm>
          <a:prstGeom prst="arc">
            <a:avLst>
              <a:gd name="adj1" fmla="val 16200000"/>
              <a:gd name="adj2" fmla="val 5507395"/>
            </a:avLst>
          </a:prstGeom>
          <a:ln w="57150"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2759999" y="3257170"/>
            <a:ext cx="292496" cy="292496"/>
          </a:xfrm>
          <a:prstGeom prst="ellips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3030806" y="3727788"/>
            <a:ext cx="292496" cy="292496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016138" y="4298146"/>
            <a:ext cx="292496" cy="292496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2736531" y="4771697"/>
            <a:ext cx="292496" cy="292496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1501966" y="3528812"/>
            <a:ext cx="1283322" cy="1283312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3314828" y="2176796"/>
            <a:ext cx="838266" cy="838262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3868905" y="3133361"/>
            <a:ext cx="838266" cy="838262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3827595" y="4278350"/>
            <a:ext cx="838266" cy="838262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3268624" y="5296014"/>
            <a:ext cx="838266" cy="838262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nhaltsplatzhalter 4"/>
          <p:cNvSpPr txBox="1"/>
          <p:nvPr/>
        </p:nvSpPr>
        <p:spPr>
          <a:xfrm>
            <a:off x="5537499" y="2303540"/>
            <a:ext cx="4501565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1" name="Inhaltsplatzhalter 4"/>
          <p:cNvSpPr txBox="1"/>
          <p:nvPr/>
        </p:nvSpPr>
        <p:spPr>
          <a:xfrm>
            <a:off x="4310452" y="2318928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1"/>
                </a:solidFill>
                <a:latin typeface="+mj-lt"/>
              </a:rPr>
              <a:t>40%</a:t>
            </a:r>
            <a:endParaRPr lang="en-US" sz="2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22" name="Inhaltsplatzhalter 4"/>
          <p:cNvSpPr txBox="1"/>
          <p:nvPr/>
        </p:nvSpPr>
        <p:spPr>
          <a:xfrm>
            <a:off x="6199390" y="3260105"/>
            <a:ext cx="4501565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3" name="Inhaltsplatzhalter 4"/>
          <p:cNvSpPr txBox="1"/>
          <p:nvPr/>
        </p:nvSpPr>
        <p:spPr>
          <a:xfrm>
            <a:off x="4972343" y="3275493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2"/>
                </a:solidFill>
                <a:latin typeface="+mj-lt"/>
              </a:rPr>
              <a:t>50%</a:t>
            </a:r>
            <a:endParaRPr lang="en-US" sz="2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24" name="Inhaltsplatzhalter 4"/>
          <p:cNvSpPr txBox="1"/>
          <p:nvPr/>
        </p:nvSpPr>
        <p:spPr>
          <a:xfrm>
            <a:off x="6199390" y="4405094"/>
            <a:ext cx="4501565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5" name="Inhaltsplatzhalter 4"/>
          <p:cNvSpPr txBox="1"/>
          <p:nvPr/>
        </p:nvSpPr>
        <p:spPr>
          <a:xfrm>
            <a:off x="4972343" y="442048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3"/>
                </a:solidFill>
                <a:latin typeface="+mj-lt"/>
              </a:rPr>
              <a:t>70%</a:t>
            </a:r>
            <a:endParaRPr lang="en-US" sz="2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26" name="Inhaltsplatzhalter 4"/>
          <p:cNvSpPr txBox="1"/>
          <p:nvPr/>
        </p:nvSpPr>
        <p:spPr>
          <a:xfrm>
            <a:off x="5537499" y="5422758"/>
            <a:ext cx="4501565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7" name="Inhaltsplatzhalter 4"/>
          <p:cNvSpPr txBox="1"/>
          <p:nvPr/>
        </p:nvSpPr>
        <p:spPr>
          <a:xfrm>
            <a:off x="4310452" y="5438146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4"/>
                </a:solidFill>
                <a:latin typeface="+mj-lt"/>
              </a:rPr>
              <a:t>50%</a:t>
            </a:r>
            <a:endParaRPr lang="en-US" sz="28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29" name="Freeform 25"/>
          <p:cNvSpPr>
            <a:spLocks noEditPoints="1"/>
          </p:cNvSpPr>
          <p:nvPr/>
        </p:nvSpPr>
        <p:spPr bwMode="auto">
          <a:xfrm>
            <a:off x="1786703" y="3817617"/>
            <a:ext cx="698500" cy="698500"/>
          </a:xfrm>
          <a:custGeom>
            <a:avLst/>
            <a:gdLst/>
            <a:ahLst/>
            <a:cxnLst>
              <a:cxn ang="0">
                <a:pos x="114" y="98"/>
              </a:cxn>
              <a:cxn ang="0">
                <a:pos x="94" y="78"/>
              </a:cxn>
              <a:cxn ang="0">
                <a:pos x="102" y="50"/>
              </a:cxn>
              <a:cxn ang="0">
                <a:pos x="51" y="0"/>
              </a:cxn>
              <a:cxn ang="0">
                <a:pos x="0" y="50"/>
              </a:cxn>
              <a:cxn ang="0">
                <a:pos x="51" y="101"/>
              </a:cxn>
              <a:cxn ang="0">
                <a:pos x="78" y="93"/>
              </a:cxn>
              <a:cxn ang="0">
                <a:pos x="98" y="113"/>
              </a:cxn>
              <a:cxn ang="0">
                <a:pos x="104" y="113"/>
              </a:cxn>
              <a:cxn ang="0">
                <a:pos x="114" y="103"/>
              </a:cxn>
              <a:cxn ang="0">
                <a:pos x="114" y="98"/>
              </a:cxn>
              <a:cxn ang="0">
                <a:pos x="51" y="87"/>
              </a:cxn>
              <a:cxn ang="0">
                <a:pos x="15" y="50"/>
              </a:cxn>
              <a:cxn ang="0">
                <a:pos x="51" y="14"/>
              </a:cxn>
              <a:cxn ang="0">
                <a:pos x="87" y="50"/>
              </a:cxn>
              <a:cxn ang="0">
                <a:pos x="51" y="87"/>
              </a:cxn>
            </a:cxnLst>
            <a:rect l="0" t="0" r="r" b="b"/>
            <a:pathLst>
              <a:path w="115" h="115">
                <a:moveTo>
                  <a:pt x="114" y="98"/>
                </a:moveTo>
                <a:cubicBezTo>
                  <a:pt x="94" y="78"/>
                  <a:pt x="94" y="78"/>
                  <a:pt x="94" y="78"/>
                </a:cubicBezTo>
                <a:cubicBezTo>
                  <a:pt x="99" y="70"/>
                  <a:pt x="102" y="60"/>
                  <a:pt x="102" y="50"/>
                </a:cubicBezTo>
                <a:cubicBezTo>
                  <a:pt x="102" y="22"/>
                  <a:pt x="79" y="0"/>
                  <a:pt x="51" y="0"/>
                </a:cubicBezTo>
                <a:cubicBezTo>
                  <a:pt x="23" y="0"/>
                  <a:pt x="0" y="22"/>
                  <a:pt x="0" y="50"/>
                </a:cubicBezTo>
                <a:cubicBezTo>
                  <a:pt x="0" y="78"/>
                  <a:pt x="23" y="101"/>
                  <a:pt x="51" y="101"/>
                </a:cubicBezTo>
                <a:cubicBezTo>
                  <a:pt x="61" y="101"/>
                  <a:pt x="71" y="98"/>
                  <a:pt x="78" y="93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100" y="115"/>
                  <a:pt x="102" y="115"/>
                  <a:pt x="104" y="113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1"/>
                  <a:pt x="115" y="99"/>
                  <a:pt x="114" y="98"/>
                </a:cubicBezTo>
                <a:close/>
                <a:moveTo>
                  <a:pt x="51" y="87"/>
                </a:moveTo>
                <a:cubicBezTo>
                  <a:pt x="31" y="87"/>
                  <a:pt x="15" y="70"/>
                  <a:pt x="15" y="50"/>
                </a:cubicBezTo>
                <a:cubicBezTo>
                  <a:pt x="15" y="30"/>
                  <a:pt x="31" y="14"/>
                  <a:pt x="51" y="14"/>
                </a:cubicBezTo>
                <a:cubicBezTo>
                  <a:pt x="71" y="14"/>
                  <a:pt x="87" y="30"/>
                  <a:pt x="87" y="50"/>
                </a:cubicBezTo>
                <a:cubicBezTo>
                  <a:pt x="87" y="70"/>
                  <a:pt x="71" y="87"/>
                  <a:pt x="51" y="8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158"/>
          <p:cNvSpPr>
            <a:spLocks noEditPoints="1"/>
          </p:cNvSpPr>
          <p:nvPr/>
        </p:nvSpPr>
        <p:spPr bwMode="auto">
          <a:xfrm>
            <a:off x="3498838" y="5489897"/>
            <a:ext cx="377838" cy="450496"/>
          </a:xfrm>
          <a:custGeom>
            <a:avLst/>
            <a:gdLst/>
            <a:ahLst/>
            <a:cxnLst>
              <a:cxn ang="0">
                <a:pos x="172" y="184"/>
              </a:cxn>
              <a:cxn ang="0">
                <a:pos x="12" y="184"/>
              </a:cxn>
              <a:cxn ang="0">
                <a:pos x="0" y="172"/>
              </a:cxn>
              <a:cxn ang="0">
                <a:pos x="12" y="160"/>
              </a:cxn>
              <a:cxn ang="0">
                <a:pos x="24" y="148"/>
              </a:cxn>
              <a:cxn ang="0">
                <a:pos x="24" y="68"/>
              </a:cxn>
              <a:cxn ang="0">
                <a:pos x="80" y="12"/>
              </a:cxn>
              <a:cxn ang="0">
                <a:pos x="92" y="0"/>
              </a:cxn>
              <a:cxn ang="0">
                <a:pos x="104" y="12"/>
              </a:cxn>
              <a:cxn ang="0">
                <a:pos x="160" y="68"/>
              </a:cxn>
              <a:cxn ang="0">
                <a:pos x="160" y="148"/>
              </a:cxn>
              <a:cxn ang="0">
                <a:pos x="172" y="160"/>
              </a:cxn>
              <a:cxn ang="0">
                <a:pos x="184" y="172"/>
              </a:cxn>
              <a:cxn ang="0">
                <a:pos x="172" y="184"/>
              </a:cxn>
              <a:cxn ang="0">
                <a:pos x="92" y="220"/>
              </a:cxn>
              <a:cxn ang="0">
                <a:pos x="68" y="196"/>
              </a:cxn>
              <a:cxn ang="0">
                <a:pos x="116" y="196"/>
              </a:cxn>
              <a:cxn ang="0">
                <a:pos x="92" y="220"/>
              </a:cxn>
            </a:cxnLst>
            <a:rect l="0" t="0" r="r" b="b"/>
            <a:pathLst>
              <a:path w="184" h="220">
                <a:moveTo>
                  <a:pt x="172" y="184"/>
                </a:move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65"/>
                  <a:pt x="5" y="160"/>
                  <a:pt x="12" y="160"/>
                </a:cubicBezTo>
                <a:cubicBezTo>
                  <a:pt x="19" y="160"/>
                  <a:pt x="24" y="155"/>
                  <a:pt x="24" y="14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37"/>
                  <a:pt x="49" y="12"/>
                  <a:pt x="80" y="12"/>
                </a:cubicBezTo>
                <a:cubicBezTo>
                  <a:pt x="80" y="5"/>
                  <a:pt x="85" y="0"/>
                  <a:pt x="92" y="0"/>
                </a:cubicBezTo>
                <a:cubicBezTo>
                  <a:pt x="99" y="0"/>
                  <a:pt x="104" y="5"/>
                  <a:pt x="104" y="12"/>
                </a:cubicBezTo>
                <a:cubicBezTo>
                  <a:pt x="135" y="12"/>
                  <a:pt x="160" y="37"/>
                  <a:pt x="160" y="68"/>
                </a:cubicBezTo>
                <a:cubicBezTo>
                  <a:pt x="160" y="148"/>
                  <a:pt x="160" y="148"/>
                  <a:pt x="160" y="148"/>
                </a:cubicBezTo>
                <a:cubicBezTo>
                  <a:pt x="160" y="155"/>
                  <a:pt x="165" y="160"/>
                  <a:pt x="172" y="160"/>
                </a:cubicBezTo>
                <a:cubicBezTo>
                  <a:pt x="179" y="160"/>
                  <a:pt x="184" y="165"/>
                  <a:pt x="184" y="172"/>
                </a:cubicBezTo>
                <a:cubicBezTo>
                  <a:pt x="184" y="179"/>
                  <a:pt x="179" y="184"/>
                  <a:pt x="172" y="184"/>
                </a:cubicBezTo>
                <a:moveTo>
                  <a:pt x="92" y="220"/>
                </a:moveTo>
                <a:cubicBezTo>
                  <a:pt x="79" y="220"/>
                  <a:pt x="68" y="209"/>
                  <a:pt x="68" y="196"/>
                </a:cubicBezTo>
                <a:cubicBezTo>
                  <a:pt x="116" y="196"/>
                  <a:pt x="116" y="196"/>
                  <a:pt x="116" y="196"/>
                </a:cubicBezTo>
                <a:cubicBezTo>
                  <a:pt x="116" y="209"/>
                  <a:pt x="105" y="220"/>
                  <a:pt x="92" y="2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179"/>
          <p:cNvSpPr>
            <a:spLocks noEditPoints="1"/>
          </p:cNvSpPr>
          <p:nvPr/>
        </p:nvSpPr>
        <p:spPr bwMode="auto">
          <a:xfrm>
            <a:off x="3504778" y="2365835"/>
            <a:ext cx="458366" cy="460184"/>
          </a:xfrm>
          <a:custGeom>
            <a:avLst/>
            <a:gdLst/>
            <a:ahLst/>
            <a:cxnLst>
              <a:cxn ang="0">
                <a:pos x="140" y="116"/>
              </a:cxn>
              <a:cxn ang="0">
                <a:pos x="140" y="0"/>
              </a:cxn>
              <a:cxn ang="0">
                <a:pos x="256" y="116"/>
              </a:cxn>
              <a:cxn ang="0">
                <a:pos x="140" y="116"/>
              </a:cxn>
              <a:cxn ang="0">
                <a:pos x="116" y="256"/>
              </a:cxn>
              <a:cxn ang="0">
                <a:pos x="0" y="140"/>
              </a:cxn>
              <a:cxn ang="0">
                <a:pos x="116" y="24"/>
              </a:cxn>
              <a:cxn ang="0">
                <a:pos x="116" y="140"/>
              </a:cxn>
              <a:cxn ang="0">
                <a:pos x="232" y="140"/>
              </a:cxn>
              <a:cxn ang="0">
                <a:pos x="116" y="256"/>
              </a:cxn>
            </a:cxnLst>
            <a:rect l="0" t="0" r="r" b="b"/>
            <a:pathLst>
              <a:path w="256" h="256">
                <a:moveTo>
                  <a:pt x="140" y="116"/>
                </a:moveTo>
                <a:cubicBezTo>
                  <a:pt x="140" y="0"/>
                  <a:pt x="140" y="0"/>
                  <a:pt x="140" y="0"/>
                </a:cubicBezTo>
                <a:cubicBezTo>
                  <a:pt x="204" y="0"/>
                  <a:pt x="256" y="52"/>
                  <a:pt x="256" y="116"/>
                </a:cubicBezTo>
                <a:lnTo>
                  <a:pt x="140" y="116"/>
                </a:lnTo>
                <a:close/>
                <a:moveTo>
                  <a:pt x="116" y="256"/>
                </a:moveTo>
                <a:cubicBezTo>
                  <a:pt x="52" y="256"/>
                  <a:pt x="0" y="204"/>
                  <a:pt x="0" y="140"/>
                </a:cubicBezTo>
                <a:cubicBezTo>
                  <a:pt x="0" y="76"/>
                  <a:pt x="52" y="24"/>
                  <a:pt x="116" y="24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232" y="140"/>
                  <a:pt x="232" y="140"/>
                  <a:pt x="232" y="140"/>
                </a:cubicBezTo>
                <a:cubicBezTo>
                  <a:pt x="232" y="204"/>
                  <a:pt x="180" y="256"/>
                  <a:pt x="116" y="256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197"/>
          <p:cNvSpPr>
            <a:spLocks noEditPoints="1"/>
          </p:cNvSpPr>
          <p:nvPr/>
        </p:nvSpPr>
        <p:spPr bwMode="auto">
          <a:xfrm>
            <a:off x="4099919" y="3370724"/>
            <a:ext cx="376238" cy="363537"/>
          </a:xfrm>
          <a:custGeom>
            <a:avLst/>
            <a:gdLst/>
            <a:ahLst/>
            <a:cxnLst>
              <a:cxn ang="0">
                <a:pos x="240" y="220"/>
              </a:cxn>
              <a:cxn ang="0">
                <a:pos x="228" y="232"/>
              </a:cxn>
              <a:cxn ang="0">
                <a:pos x="221" y="230"/>
              </a:cxn>
              <a:cxn ang="0">
                <a:pos x="221" y="230"/>
              </a:cxn>
              <a:cxn ang="0">
                <a:pos x="163" y="186"/>
              </a:cxn>
              <a:cxn ang="0">
                <a:pos x="82" y="230"/>
              </a:cxn>
              <a:cxn ang="0">
                <a:pos x="82" y="230"/>
              </a:cxn>
              <a:cxn ang="0">
                <a:pos x="76" y="232"/>
              </a:cxn>
              <a:cxn ang="0">
                <a:pos x="69" y="230"/>
              </a:cxn>
              <a:cxn ang="0">
                <a:pos x="5" y="182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19" y="3"/>
              </a:cxn>
              <a:cxn ang="0">
                <a:pos x="19" y="3"/>
              </a:cxn>
              <a:cxn ang="0">
                <a:pos x="77" y="46"/>
              </a:cxn>
              <a:cxn ang="0">
                <a:pos x="159" y="1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171" y="3"/>
              </a:cxn>
              <a:cxn ang="0">
                <a:pos x="234" y="50"/>
              </a:cxn>
              <a:cxn ang="0">
                <a:pos x="235" y="51"/>
              </a:cxn>
              <a:cxn ang="0">
                <a:pos x="235" y="51"/>
              </a:cxn>
              <a:cxn ang="0">
                <a:pos x="235" y="51"/>
              </a:cxn>
              <a:cxn ang="0">
                <a:pos x="240" y="60"/>
              </a:cxn>
              <a:cxn ang="0">
                <a:pos x="240" y="220"/>
              </a:cxn>
              <a:cxn ang="0">
                <a:pos x="64" y="196"/>
              </a:cxn>
              <a:cxn ang="0">
                <a:pos x="64" y="66"/>
              </a:cxn>
              <a:cxn ang="0">
                <a:pos x="24" y="36"/>
              </a:cxn>
              <a:cxn ang="0">
                <a:pos x="24" y="166"/>
              </a:cxn>
              <a:cxn ang="0">
                <a:pos x="64" y="196"/>
              </a:cxn>
              <a:cxn ang="0">
                <a:pos x="152" y="32"/>
              </a:cxn>
              <a:cxn ang="0">
                <a:pos x="88" y="67"/>
              </a:cxn>
              <a:cxn ang="0">
                <a:pos x="88" y="200"/>
              </a:cxn>
              <a:cxn ang="0">
                <a:pos x="152" y="165"/>
              </a:cxn>
              <a:cxn ang="0">
                <a:pos x="152" y="32"/>
              </a:cxn>
              <a:cxn ang="0">
                <a:pos x="216" y="66"/>
              </a:cxn>
              <a:cxn ang="0">
                <a:pos x="176" y="36"/>
              </a:cxn>
              <a:cxn ang="0">
                <a:pos x="176" y="166"/>
              </a:cxn>
              <a:cxn ang="0">
                <a:pos x="216" y="196"/>
              </a:cxn>
              <a:cxn ang="0">
                <a:pos x="216" y="66"/>
              </a:cxn>
            </a:cxnLst>
            <a:rect l="0" t="0" r="r" b="b"/>
            <a:pathLst>
              <a:path w="240" h="232">
                <a:moveTo>
                  <a:pt x="240" y="220"/>
                </a:moveTo>
                <a:cubicBezTo>
                  <a:pt x="240" y="227"/>
                  <a:pt x="235" y="232"/>
                  <a:pt x="228" y="232"/>
                </a:cubicBezTo>
                <a:cubicBezTo>
                  <a:pt x="225" y="232"/>
                  <a:pt x="223" y="231"/>
                  <a:pt x="221" y="230"/>
                </a:cubicBezTo>
                <a:cubicBezTo>
                  <a:pt x="221" y="230"/>
                  <a:pt x="221" y="230"/>
                  <a:pt x="221" y="230"/>
                </a:cubicBezTo>
                <a:cubicBezTo>
                  <a:pt x="163" y="186"/>
                  <a:pt x="163" y="186"/>
                  <a:pt x="163" y="186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lnTo>
                  <a:pt x="240" y="220"/>
                </a:lnTo>
                <a:close/>
                <a:moveTo>
                  <a:pt x="64" y="196"/>
                </a:moveTo>
                <a:cubicBezTo>
                  <a:pt x="64" y="66"/>
                  <a:pt x="64" y="66"/>
                  <a:pt x="64" y="6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lnTo>
                  <a:pt x="64" y="196"/>
                </a:lnTo>
                <a:close/>
                <a:moveTo>
                  <a:pt x="152" y="32"/>
                </a:move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52" y="165"/>
                  <a:pt x="152" y="165"/>
                  <a:pt x="152" y="165"/>
                </a:cubicBezTo>
                <a:lnTo>
                  <a:pt x="152" y="32"/>
                </a:lnTo>
                <a:close/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66"/>
                  <a:pt x="176" y="166"/>
                  <a:pt x="176" y="166"/>
                </a:cubicBezTo>
                <a:cubicBezTo>
                  <a:pt x="216" y="196"/>
                  <a:pt x="216" y="196"/>
                  <a:pt x="216" y="196"/>
                </a:cubicBezTo>
                <a:lnTo>
                  <a:pt x="216" y="6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216"/>
          <p:cNvSpPr>
            <a:spLocks noEditPoints="1"/>
          </p:cNvSpPr>
          <p:nvPr/>
        </p:nvSpPr>
        <p:spPr bwMode="auto">
          <a:xfrm>
            <a:off x="4011165" y="4461918"/>
            <a:ext cx="471126" cy="471126"/>
          </a:xfrm>
          <a:custGeom>
            <a:avLst/>
            <a:gdLst/>
            <a:ahLst/>
            <a:cxnLst>
              <a:cxn ang="0">
                <a:pos x="229" y="140"/>
              </a:cxn>
              <a:cxn ang="0">
                <a:pos x="59" y="53"/>
              </a:cxn>
              <a:cxn ang="0">
                <a:pos x="84" y="39"/>
              </a:cxn>
              <a:cxn ang="0">
                <a:pos x="86" y="43"/>
              </a:cxn>
              <a:cxn ang="0">
                <a:pos x="85" y="47"/>
              </a:cxn>
              <a:cxn ang="0">
                <a:pos x="88" y="51"/>
              </a:cxn>
              <a:cxn ang="0">
                <a:pos x="77" y="59"/>
              </a:cxn>
              <a:cxn ang="0">
                <a:pos x="73" y="67"/>
              </a:cxn>
              <a:cxn ang="0">
                <a:pos x="69" y="74"/>
              </a:cxn>
              <a:cxn ang="0">
                <a:pos x="61" y="71"/>
              </a:cxn>
              <a:cxn ang="0">
                <a:pos x="58" y="67"/>
              </a:cxn>
              <a:cxn ang="0">
                <a:pos x="58" y="60"/>
              </a:cxn>
              <a:cxn ang="0">
                <a:pos x="58" y="56"/>
              </a:cxn>
              <a:cxn ang="0">
                <a:pos x="47" y="66"/>
              </a:cxn>
              <a:cxn ang="0">
                <a:pos x="40" y="74"/>
              </a:cxn>
              <a:cxn ang="0">
                <a:pos x="53" y="94"/>
              </a:cxn>
              <a:cxn ang="0">
                <a:pos x="48" y="103"/>
              </a:cxn>
              <a:cxn ang="0">
                <a:pos x="42" y="103"/>
              </a:cxn>
              <a:cxn ang="0">
                <a:pos x="34" y="113"/>
              </a:cxn>
              <a:cxn ang="0">
                <a:pos x="32" y="113"/>
              </a:cxn>
              <a:cxn ang="0">
                <a:pos x="32" y="116"/>
              </a:cxn>
              <a:cxn ang="0">
                <a:pos x="29" y="134"/>
              </a:cxn>
              <a:cxn ang="0">
                <a:pos x="44" y="154"/>
              </a:cxn>
              <a:cxn ang="0">
                <a:pos x="69" y="187"/>
              </a:cxn>
              <a:cxn ang="0">
                <a:pos x="222" y="132"/>
              </a:cxn>
              <a:cxn ang="0">
                <a:pos x="204" y="140"/>
              </a:cxn>
              <a:cxn ang="0">
                <a:pos x="168" y="115"/>
              </a:cxn>
              <a:cxn ang="0">
                <a:pos x="166" y="135"/>
              </a:cxn>
              <a:cxn ang="0">
                <a:pos x="143" y="104"/>
              </a:cxn>
              <a:cxn ang="0">
                <a:pos x="156" y="93"/>
              </a:cxn>
              <a:cxn ang="0">
                <a:pos x="143" y="101"/>
              </a:cxn>
              <a:cxn ang="0">
                <a:pos x="139" y="105"/>
              </a:cxn>
              <a:cxn ang="0">
                <a:pos x="129" y="98"/>
              </a:cxn>
              <a:cxn ang="0">
                <a:pos x="111" y="105"/>
              </a:cxn>
              <a:cxn ang="0">
                <a:pos x="110" y="91"/>
              </a:cxn>
              <a:cxn ang="0">
                <a:pos x="120" y="81"/>
              </a:cxn>
              <a:cxn ang="0">
                <a:pos x="132" y="79"/>
              </a:cxn>
              <a:cxn ang="0">
                <a:pos x="141" y="70"/>
              </a:cxn>
              <a:cxn ang="0">
                <a:pos x="134" y="71"/>
              </a:cxn>
              <a:cxn ang="0">
                <a:pos x="124" y="72"/>
              </a:cxn>
              <a:cxn ang="0">
                <a:pos x="119" y="67"/>
              </a:cxn>
              <a:cxn ang="0">
                <a:pos x="136" y="53"/>
              </a:cxn>
              <a:cxn ang="0">
                <a:pos x="161" y="59"/>
              </a:cxn>
              <a:cxn ang="0">
                <a:pos x="181" y="41"/>
              </a:cxn>
              <a:cxn ang="0">
                <a:pos x="173" y="91"/>
              </a:cxn>
              <a:cxn ang="0">
                <a:pos x="175" y="100"/>
              </a:cxn>
              <a:cxn ang="0">
                <a:pos x="138" y="28"/>
              </a:cxn>
              <a:cxn ang="0">
                <a:pos x="133" y="30"/>
              </a:cxn>
              <a:cxn ang="0">
                <a:pos x="106" y="76"/>
              </a:cxn>
              <a:cxn ang="0">
                <a:pos x="100" y="84"/>
              </a:cxn>
              <a:cxn ang="0">
                <a:pos x="121" y="106"/>
              </a:cxn>
              <a:cxn ang="0">
                <a:pos x="159" y="133"/>
              </a:cxn>
              <a:cxn ang="0">
                <a:pos x="156" y="171"/>
              </a:cxn>
              <a:cxn ang="0">
                <a:pos x="127" y="166"/>
              </a:cxn>
              <a:cxn ang="0">
                <a:pos x="100" y="143"/>
              </a:cxn>
              <a:cxn ang="0">
                <a:pos x="84" y="62"/>
              </a:cxn>
              <a:cxn ang="0">
                <a:pos x="165" y="169"/>
              </a:cxn>
              <a:cxn ang="0">
                <a:pos x="140" y="107"/>
              </a:cxn>
              <a:cxn ang="0">
                <a:pos x="123" y="99"/>
              </a:cxn>
              <a:cxn ang="0">
                <a:pos x="85" y="48"/>
              </a:cxn>
              <a:cxn ang="0">
                <a:pos x="57" y="96"/>
              </a:cxn>
              <a:cxn ang="0">
                <a:pos x="41" y="137"/>
              </a:cxn>
              <a:cxn ang="0">
                <a:pos x="206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00" y="53"/>
                </a:moveTo>
                <a:cubicBezTo>
                  <a:pt x="199" y="53"/>
                  <a:pt x="199" y="53"/>
                  <a:pt x="198" y="53"/>
                </a:cubicBezTo>
                <a:cubicBezTo>
                  <a:pt x="198" y="53"/>
                  <a:pt x="198" y="52"/>
                  <a:pt x="198" y="52"/>
                </a:cubicBezTo>
                <a:cubicBezTo>
                  <a:pt x="198" y="52"/>
                  <a:pt x="198" y="52"/>
                  <a:pt x="198" y="51"/>
                </a:cubicBezTo>
                <a:cubicBezTo>
                  <a:pt x="198" y="51"/>
                  <a:pt x="197" y="51"/>
                  <a:pt x="197" y="50"/>
                </a:cubicBezTo>
                <a:cubicBezTo>
                  <a:pt x="197" y="50"/>
                  <a:pt x="197" y="50"/>
                  <a:pt x="197" y="50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7" y="51"/>
                  <a:pt x="197" y="51"/>
                  <a:pt x="197" y="52"/>
                </a:cubicBezTo>
                <a:cubicBezTo>
                  <a:pt x="197" y="52"/>
                  <a:pt x="197" y="53"/>
                  <a:pt x="197" y="53"/>
                </a:cubicBezTo>
                <a:cubicBezTo>
                  <a:pt x="197" y="54"/>
                  <a:pt x="197" y="54"/>
                  <a:pt x="198" y="54"/>
                </a:cubicBezTo>
                <a:cubicBezTo>
                  <a:pt x="198" y="55"/>
                  <a:pt x="198" y="55"/>
                  <a:pt x="197" y="55"/>
                </a:cubicBezTo>
                <a:cubicBezTo>
                  <a:pt x="197" y="55"/>
                  <a:pt x="197" y="56"/>
                  <a:pt x="197" y="56"/>
                </a:cubicBezTo>
                <a:cubicBezTo>
                  <a:pt x="197" y="56"/>
                  <a:pt x="197" y="57"/>
                  <a:pt x="196" y="57"/>
                </a:cubicBezTo>
                <a:cubicBezTo>
                  <a:pt x="196" y="57"/>
                  <a:pt x="196" y="57"/>
                  <a:pt x="195" y="57"/>
                </a:cubicBezTo>
                <a:cubicBezTo>
                  <a:pt x="196" y="58"/>
                  <a:pt x="196" y="58"/>
                  <a:pt x="196" y="58"/>
                </a:cubicBezTo>
                <a:cubicBezTo>
                  <a:pt x="195" y="58"/>
                  <a:pt x="195" y="58"/>
                  <a:pt x="195" y="58"/>
                </a:cubicBezTo>
                <a:cubicBezTo>
                  <a:pt x="195" y="58"/>
                  <a:pt x="194" y="58"/>
                  <a:pt x="194" y="58"/>
                </a:cubicBezTo>
                <a:cubicBezTo>
                  <a:pt x="194" y="58"/>
                  <a:pt x="193" y="58"/>
                  <a:pt x="193" y="58"/>
                </a:cubicBezTo>
                <a:cubicBezTo>
                  <a:pt x="193" y="59"/>
                  <a:pt x="194" y="59"/>
                  <a:pt x="195" y="59"/>
                </a:cubicBezTo>
                <a:cubicBezTo>
                  <a:pt x="195" y="59"/>
                  <a:pt x="195" y="59"/>
                  <a:pt x="195" y="59"/>
                </a:cubicBezTo>
                <a:cubicBezTo>
                  <a:pt x="196" y="59"/>
                  <a:pt x="196" y="59"/>
                  <a:pt x="196" y="59"/>
                </a:cubicBezTo>
                <a:cubicBezTo>
                  <a:pt x="197" y="58"/>
                  <a:pt x="197" y="58"/>
                  <a:pt x="198" y="58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56"/>
                  <a:pt x="199" y="56"/>
                  <a:pt x="199" y="56"/>
                </a:cubicBezTo>
                <a:cubicBezTo>
                  <a:pt x="199" y="55"/>
                  <a:pt x="199" y="55"/>
                  <a:pt x="199" y="55"/>
                </a:cubicBezTo>
                <a:cubicBezTo>
                  <a:pt x="199" y="54"/>
                  <a:pt x="200" y="54"/>
                  <a:pt x="201" y="54"/>
                </a:cubicBezTo>
                <a:cubicBezTo>
                  <a:pt x="201" y="54"/>
                  <a:pt x="200" y="53"/>
                  <a:pt x="200" y="53"/>
                </a:cubicBezTo>
                <a:cubicBezTo>
                  <a:pt x="200" y="53"/>
                  <a:pt x="200" y="53"/>
                  <a:pt x="200" y="53"/>
                </a:cubicBezTo>
                <a:moveTo>
                  <a:pt x="203" y="56"/>
                </a:moveTo>
                <a:cubicBezTo>
                  <a:pt x="203" y="56"/>
                  <a:pt x="203" y="56"/>
                  <a:pt x="202" y="5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202" y="56"/>
                  <a:pt x="203" y="56"/>
                  <a:pt x="203" y="56"/>
                </a:cubicBezTo>
                <a:cubicBezTo>
                  <a:pt x="202" y="55"/>
                  <a:pt x="202" y="55"/>
                  <a:pt x="202" y="55"/>
                </a:cubicBezTo>
                <a:cubicBezTo>
                  <a:pt x="202" y="55"/>
                  <a:pt x="202" y="56"/>
                  <a:pt x="202" y="56"/>
                </a:cubicBezTo>
                <a:cubicBezTo>
                  <a:pt x="202" y="57"/>
                  <a:pt x="203" y="57"/>
                  <a:pt x="203" y="56"/>
                </a:cubicBezTo>
                <a:cubicBezTo>
                  <a:pt x="203" y="56"/>
                  <a:pt x="203" y="56"/>
                  <a:pt x="203" y="56"/>
                </a:cubicBezTo>
                <a:moveTo>
                  <a:pt x="231" y="143"/>
                </a:moveTo>
                <a:cubicBezTo>
                  <a:pt x="231" y="141"/>
                  <a:pt x="231" y="138"/>
                  <a:pt x="232" y="136"/>
                </a:cubicBezTo>
                <a:cubicBezTo>
                  <a:pt x="232" y="136"/>
                  <a:pt x="232" y="136"/>
                  <a:pt x="232" y="136"/>
                </a:cubicBezTo>
                <a:cubicBezTo>
                  <a:pt x="231" y="136"/>
                  <a:pt x="231" y="136"/>
                  <a:pt x="231" y="136"/>
                </a:cubicBezTo>
                <a:cubicBezTo>
                  <a:pt x="231" y="135"/>
                  <a:pt x="231" y="136"/>
                  <a:pt x="230" y="136"/>
                </a:cubicBezTo>
                <a:cubicBezTo>
                  <a:pt x="230" y="136"/>
                  <a:pt x="230" y="136"/>
                  <a:pt x="230" y="136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29" y="135"/>
                  <a:pt x="229" y="135"/>
                  <a:pt x="229" y="136"/>
                </a:cubicBezTo>
                <a:cubicBezTo>
                  <a:pt x="229" y="136"/>
                  <a:pt x="229" y="136"/>
                  <a:pt x="229" y="136"/>
                </a:cubicBezTo>
                <a:cubicBezTo>
                  <a:pt x="228" y="137"/>
                  <a:pt x="227" y="139"/>
                  <a:pt x="228" y="140"/>
                </a:cubicBezTo>
                <a:cubicBezTo>
                  <a:pt x="228" y="140"/>
                  <a:pt x="228" y="140"/>
                  <a:pt x="229" y="140"/>
                </a:cubicBezTo>
                <a:cubicBezTo>
                  <a:pt x="229" y="140"/>
                  <a:pt x="229" y="140"/>
                  <a:pt x="229" y="141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42"/>
                  <a:pt x="229" y="143"/>
                  <a:pt x="231" y="142"/>
                </a:cubicBezTo>
                <a:cubicBezTo>
                  <a:pt x="231" y="143"/>
                  <a:pt x="231" y="143"/>
                  <a:pt x="231" y="143"/>
                </a:cubicBezTo>
                <a:moveTo>
                  <a:pt x="28" y="153"/>
                </a:moveTo>
                <a:cubicBezTo>
                  <a:pt x="28" y="152"/>
                  <a:pt x="27" y="152"/>
                  <a:pt x="28" y="151"/>
                </a:cubicBezTo>
                <a:cubicBezTo>
                  <a:pt x="28" y="151"/>
                  <a:pt x="29" y="151"/>
                  <a:pt x="29" y="151"/>
                </a:cubicBezTo>
                <a:cubicBezTo>
                  <a:pt x="29" y="151"/>
                  <a:pt x="29" y="151"/>
                  <a:pt x="29" y="152"/>
                </a:cubicBezTo>
                <a:cubicBezTo>
                  <a:pt x="29" y="152"/>
                  <a:pt x="29" y="151"/>
                  <a:pt x="29" y="151"/>
                </a:cubicBezTo>
                <a:cubicBezTo>
                  <a:pt x="29" y="151"/>
                  <a:pt x="29" y="151"/>
                  <a:pt x="29" y="151"/>
                </a:cubicBezTo>
                <a:cubicBezTo>
                  <a:pt x="30" y="151"/>
                  <a:pt x="31" y="151"/>
                  <a:pt x="31" y="151"/>
                </a:cubicBezTo>
                <a:cubicBezTo>
                  <a:pt x="31" y="150"/>
                  <a:pt x="30" y="150"/>
                  <a:pt x="30" y="150"/>
                </a:cubicBezTo>
                <a:cubicBezTo>
                  <a:pt x="30" y="149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31" y="149"/>
                  <a:pt x="30" y="149"/>
                  <a:pt x="30" y="149"/>
                </a:cubicBezTo>
                <a:cubicBezTo>
                  <a:pt x="30" y="149"/>
                  <a:pt x="30" y="149"/>
                  <a:pt x="29" y="149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8" y="149"/>
                  <a:pt x="28" y="149"/>
                  <a:pt x="28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50"/>
                  <a:pt x="28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6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7" y="151"/>
                  <a:pt x="27" y="152"/>
                  <a:pt x="27" y="153"/>
                </a:cubicBezTo>
                <a:cubicBezTo>
                  <a:pt x="27" y="153"/>
                  <a:pt x="27" y="153"/>
                  <a:pt x="28" y="153"/>
                </a:cubicBezTo>
                <a:moveTo>
                  <a:pt x="32" y="112"/>
                </a:move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moveTo>
                  <a:pt x="30" y="94"/>
                </a:move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30" y="93"/>
                </a:cubicBezTo>
                <a:cubicBezTo>
                  <a:pt x="30" y="93"/>
                  <a:pt x="30" y="94"/>
                  <a:pt x="30" y="94"/>
                </a:cubicBezTo>
                <a:moveTo>
                  <a:pt x="59" y="53"/>
                </a:moveTo>
                <a:cubicBezTo>
                  <a:pt x="59" y="53"/>
                  <a:pt x="59" y="53"/>
                  <a:pt x="59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8" y="53"/>
                  <a:pt x="58" y="53"/>
                </a:cubicBezTo>
                <a:cubicBezTo>
                  <a:pt x="58" y="53"/>
                  <a:pt x="58" y="53"/>
                  <a:pt x="59" y="52"/>
                </a:cubicBezTo>
                <a:cubicBezTo>
                  <a:pt x="58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2"/>
                  <a:pt x="56" y="53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3"/>
                  <a:pt x="58" y="53"/>
                  <a:pt x="58" y="53"/>
                </a:cubicBezTo>
                <a:cubicBezTo>
                  <a:pt x="58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moveTo>
                  <a:pt x="54" y="55"/>
                </a:move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moveTo>
                  <a:pt x="83" y="34"/>
                </a:moveTo>
                <a:cubicBezTo>
                  <a:pt x="83" y="34"/>
                  <a:pt x="83" y="34"/>
                  <a:pt x="83" y="34"/>
                </a:cubicBezTo>
                <a:cubicBezTo>
                  <a:pt x="83" y="35"/>
                  <a:pt x="84" y="35"/>
                  <a:pt x="84" y="35"/>
                </a:cubicBezTo>
                <a:cubicBezTo>
                  <a:pt x="84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4"/>
                  <a:pt x="83" y="34"/>
                </a:cubicBezTo>
                <a:cubicBezTo>
                  <a:pt x="83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6"/>
                  <a:pt x="81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6"/>
                  <a:pt x="82" y="36"/>
                  <a:pt x="82" y="36"/>
                </a:cubicBezTo>
                <a:cubicBezTo>
                  <a:pt x="82" y="36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6"/>
                  <a:pt x="83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36"/>
                  <a:pt x="84" y="37"/>
                  <a:pt x="84" y="37"/>
                </a:cubicBezTo>
                <a:cubicBezTo>
                  <a:pt x="84" y="37"/>
                  <a:pt x="84" y="36"/>
                  <a:pt x="84" y="36"/>
                </a:cubicBezTo>
                <a:cubicBezTo>
                  <a:pt x="83" y="36"/>
                  <a:pt x="83" y="37"/>
                  <a:pt x="83" y="37"/>
                </a:cubicBezTo>
                <a:cubicBezTo>
                  <a:pt x="83" y="37"/>
                  <a:pt x="83" y="37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2" y="37"/>
                  <a:pt x="82" y="37"/>
                </a:cubicBezTo>
                <a:cubicBezTo>
                  <a:pt x="82" y="37"/>
                  <a:pt x="83" y="38"/>
                  <a:pt x="83" y="38"/>
                </a:cubicBezTo>
                <a:cubicBezTo>
                  <a:pt x="83" y="37"/>
                  <a:pt x="83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5" y="38"/>
                  <a:pt x="85" y="37"/>
                  <a:pt x="85" y="37"/>
                </a:cubicBezTo>
                <a:cubicBezTo>
                  <a:pt x="85" y="37"/>
                  <a:pt x="86" y="37"/>
                  <a:pt x="86" y="38"/>
                </a:cubicBezTo>
                <a:cubicBezTo>
                  <a:pt x="86" y="38"/>
                  <a:pt x="86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3" y="38"/>
                  <a:pt x="83" y="38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8"/>
                  <a:pt x="84" y="39"/>
                  <a:pt x="84" y="39"/>
                </a:cubicBezTo>
                <a:cubicBezTo>
                  <a:pt x="84" y="39"/>
                  <a:pt x="83" y="39"/>
                  <a:pt x="83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5" y="39"/>
                  <a:pt x="85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39"/>
                  <a:pt x="87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0"/>
                  <a:pt x="85" y="41"/>
                  <a:pt x="85" y="41"/>
                </a:cubicBezTo>
                <a:cubicBezTo>
                  <a:pt x="85" y="41"/>
                  <a:pt x="85" y="41"/>
                  <a:pt x="85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4" y="41"/>
                  <a:pt x="84" y="41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3" y="40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1"/>
                </a:cubicBezTo>
                <a:cubicBezTo>
                  <a:pt x="82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3"/>
                  <a:pt x="80" y="43"/>
                  <a:pt x="81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1" y="43"/>
                  <a:pt x="81" y="43"/>
                  <a:pt x="82" y="43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3" y="42"/>
                  <a:pt x="83" y="4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43"/>
                  <a:pt x="83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3"/>
                  <a:pt x="85" y="43"/>
                </a:cubicBezTo>
                <a:cubicBezTo>
                  <a:pt x="85" y="43"/>
                  <a:pt x="85" y="43"/>
                  <a:pt x="86" y="43"/>
                </a:cubicBezTo>
                <a:cubicBezTo>
                  <a:pt x="86" y="44"/>
                  <a:pt x="86" y="43"/>
                  <a:pt x="87" y="43"/>
                </a:cubicBezTo>
                <a:cubicBezTo>
                  <a:pt x="87" y="43"/>
                  <a:pt x="87" y="44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4"/>
                  <a:pt x="87" y="44"/>
                  <a:pt x="87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5"/>
                </a:cubicBezTo>
                <a:cubicBezTo>
                  <a:pt x="88" y="45"/>
                  <a:pt x="88" y="44"/>
                  <a:pt x="88" y="44"/>
                </a:cubicBezTo>
                <a:cubicBezTo>
                  <a:pt x="88" y="44"/>
                  <a:pt x="88" y="44"/>
                  <a:pt x="89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4"/>
                  <a:pt x="89" y="44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6"/>
                  <a:pt x="91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89" y="46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6"/>
                  <a:pt x="90" y="46"/>
                  <a:pt x="89" y="46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46"/>
                  <a:pt x="89" y="47"/>
                  <a:pt x="88" y="46"/>
                </a:cubicBezTo>
                <a:cubicBezTo>
                  <a:pt x="88" y="46"/>
                  <a:pt x="88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5"/>
                  <a:pt x="86" y="45"/>
                  <a:pt x="86" y="45"/>
                </a:cubicBezTo>
                <a:cubicBezTo>
                  <a:pt x="86" y="45"/>
                  <a:pt x="86" y="45"/>
                  <a:pt x="86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4" y="45"/>
                  <a:pt x="84" y="46"/>
                  <a:pt x="84" y="46"/>
                </a:cubicBezTo>
                <a:cubicBezTo>
                  <a:pt x="83" y="45"/>
                  <a:pt x="83" y="45"/>
                  <a:pt x="82" y="45"/>
                </a:cubicBezTo>
                <a:cubicBezTo>
                  <a:pt x="82" y="45"/>
                  <a:pt x="82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5"/>
                  <a:pt x="81" y="45"/>
                  <a:pt x="82" y="45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5"/>
                  <a:pt x="83" y="45"/>
                  <a:pt x="83" y="46"/>
                </a:cubicBezTo>
                <a:cubicBezTo>
                  <a:pt x="83" y="46"/>
                  <a:pt x="83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5" y="46"/>
                  <a:pt x="85" y="45"/>
                  <a:pt x="85" y="45"/>
                </a:cubicBezTo>
                <a:cubicBezTo>
                  <a:pt x="85" y="45"/>
                  <a:pt x="85" y="46"/>
                  <a:pt x="85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6"/>
                  <a:pt x="85" y="47"/>
                  <a:pt x="85" y="47"/>
                </a:cubicBezTo>
                <a:cubicBezTo>
                  <a:pt x="85" y="47"/>
                  <a:pt x="84" y="47"/>
                  <a:pt x="8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4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4" y="48"/>
                  <a:pt x="83" y="48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5" y="48"/>
                  <a:pt x="85" y="48"/>
                </a:cubicBezTo>
                <a:cubicBezTo>
                  <a:pt x="85" y="48"/>
                  <a:pt x="85" y="49"/>
                  <a:pt x="85" y="49"/>
                </a:cubicBezTo>
                <a:cubicBezTo>
                  <a:pt x="85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6" y="49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7" y="48"/>
                  <a:pt x="87" y="47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47"/>
                  <a:pt x="87" y="47"/>
                  <a:pt x="87" y="48"/>
                </a:cubicBezTo>
                <a:cubicBezTo>
                  <a:pt x="87" y="48"/>
                  <a:pt x="88" y="47"/>
                  <a:pt x="88" y="47"/>
                </a:cubicBezTo>
                <a:cubicBezTo>
                  <a:pt x="88" y="47"/>
                  <a:pt x="89" y="47"/>
                  <a:pt x="89" y="47"/>
                </a:cubicBezTo>
                <a:cubicBezTo>
                  <a:pt x="89" y="47"/>
                  <a:pt x="89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6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7"/>
                  <a:pt x="90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89" y="48"/>
                  <a:pt x="89" y="48"/>
                </a:cubicBezTo>
                <a:cubicBezTo>
                  <a:pt x="89" y="49"/>
                  <a:pt x="89" y="49"/>
                  <a:pt x="90" y="49"/>
                </a:cubicBezTo>
                <a:cubicBezTo>
                  <a:pt x="90" y="49"/>
                  <a:pt x="90" y="49"/>
                  <a:pt x="90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50"/>
                  <a:pt x="89" y="50"/>
                </a:cubicBezTo>
                <a:cubicBezTo>
                  <a:pt x="89" y="50"/>
                  <a:pt x="89" y="50"/>
                  <a:pt x="88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1"/>
                  <a:pt x="89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6" y="52"/>
                  <a:pt x="86" y="52"/>
                  <a:pt x="86" y="52"/>
                </a:cubicBezTo>
                <a:cubicBezTo>
                  <a:pt x="86" y="53"/>
                  <a:pt x="86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4" y="53"/>
                  <a:pt x="84" y="53"/>
                </a:cubicBezTo>
                <a:cubicBezTo>
                  <a:pt x="84" y="53"/>
                  <a:pt x="85" y="53"/>
                  <a:pt x="85" y="53"/>
                </a:cubicBezTo>
                <a:cubicBezTo>
                  <a:pt x="85" y="54"/>
                  <a:pt x="84" y="54"/>
                  <a:pt x="84" y="54"/>
                </a:cubicBezTo>
                <a:cubicBezTo>
                  <a:pt x="84" y="53"/>
                  <a:pt x="84" y="54"/>
                  <a:pt x="84" y="53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3" y="54"/>
                  <a:pt x="82" y="54"/>
                </a:cubicBezTo>
                <a:cubicBezTo>
                  <a:pt x="82" y="54"/>
                  <a:pt x="82" y="54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3" y="54"/>
                  <a:pt x="82" y="55"/>
                  <a:pt x="82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2" y="55"/>
                  <a:pt x="81" y="55"/>
                </a:cubicBezTo>
                <a:cubicBezTo>
                  <a:pt x="81" y="56"/>
                  <a:pt x="82" y="56"/>
                  <a:pt x="81" y="56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56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8"/>
                  <a:pt x="81" y="58"/>
                  <a:pt x="81" y="59"/>
                </a:cubicBezTo>
                <a:cubicBezTo>
                  <a:pt x="81" y="59"/>
                  <a:pt x="81" y="59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6" y="60"/>
                  <a:pt x="76" y="60"/>
                </a:cubicBezTo>
                <a:cubicBezTo>
                  <a:pt x="76" y="60"/>
                  <a:pt x="76" y="60"/>
                  <a:pt x="76" y="61"/>
                </a:cubicBezTo>
                <a:cubicBezTo>
                  <a:pt x="76" y="61"/>
                  <a:pt x="77" y="61"/>
                  <a:pt x="76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2"/>
                  <a:pt x="75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5" y="62"/>
                </a:cubicBezTo>
                <a:cubicBezTo>
                  <a:pt x="75" y="62"/>
                  <a:pt x="75" y="63"/>
                  <a:pt x="75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3" y="63"/>
                </a:cubicBezTo>
                <a:cubicBezTo>
                  <a:pt x="73" y="63"/>
                  <a:pt x="73" y="63"/>
                  <a:pt x="73" y="63"/>
                </a:cubicBezTo>
                <a:cubicBezTo>
                  <a:pt x="73" y="64"/>
                  <a:pt x="74" y="63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5"/>
                  <a:pt x="73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6"/>
                  <a:pt x="74" y="66"/>
                </a:cubicBezTo>
                <a:cubicBezTo>
                  <a:pt x="74" y="66"/>
                  <a:pt x="75" y="66"/>
                  <a:pt x="75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7"/>
                  <a:pt x="74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8"/>
                  <a:pt x="74" y="68"/>
                  <a:pt x="74" y="68"/>
                </a:cubicBezTo>
                <a:cubicBezTo>
                  <a:pt x="73" y="68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2" y="68"/>
                  <a:pt x="72" y="69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2" y="69"/>
                  <a:pt x="72" y="69"/>
                </a:cubicBezTo>
                <a:cubicBezTo>
                  <a:pt x="72" y="69"/>
                  <a:pt x="72" y="69"/>
                  <a:pt x="73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0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3" y="72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73"/>
                  <a:pt x="72" y="74"/>
                  <a:pt x="71" y="74"/>
                </a:cubicBezTo>
                <a:cubicBezTo>
                  <a:pt x="71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3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0" y="74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5"/>
                  <a:pt x="70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70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4"/>
                  <a:pt x="69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3"/>
                  <a:pt x="68" y="73"/>
                </a:cubicBezTo>
                <a:cubicBezTo>
                  <a:pt x="68" y="73"/>
                  <a:pt x="69" y="73"/>
                  <a:pt x="69" y="73"/>
                </a:cubicBezTo>
                <a:cubicBezTo>
                  <a:pt x="69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7" y="73"/>
                  <a:pt x="67" y="73"/>
                </a:cubicBezTo>
                <a:cubicBezTo>
                  <a:pt x="67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2"/>
                  <a:pt x="67" y="72"/>
                </a:cubicBezTo>
                <a:cubicBezTo>
                  <a:pt x="67" y="72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5" y="73"/>
                </a:cubicBezTo>
                <a:cubicBezTo>
                  <a:pt x="65" y="73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4" y="74"/>
                  <a:pt x="64" y="74"/>
                </a:cubicBezTo>
                <a:cubicBezTo>
                  <a:pt x="64" y="74"/>
                  <a:pt x="65" y="74"/>
                  <a:pt x="65" y="73"/>
                </a:cubicBezTo>
                <a:cubicBezTo>
                  <a:pt x="65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3" y="73"/>
                  <a:pt x="63" y="73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3"/>
                  <a:pt x="63" y="73"/>
                </a:cubicBezTo>
                <a:cubicBezTo>
                  <a:pt x="62" y="73"/>
                  <a:pt x="62" y="73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3" y="72"/>
                  <a:pt x="62" y="71"/>
                </a:cubicBezTo>
                <a:cubicBezTo>
                  <a:pt x="62" y="72"/>
                  <a:pt x="62" y="72"/>
                  <a:pt x="61" y="72"/>
                </a:cubicBezTo>
                <a:cubicBezTo>
                  <a:pt x="62" y="72"/>
                  <a:pt x="62" y="72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0" y="71"/>
                </a:cubicBezTo>
                <a:cubicBezTo>
                  <a:pt x="60" y="71"/>
                  <a:pt x="60" y="71"/>
                  <a:pt x="60" y="70"/>
                </a:cubicBezTo>
                <a:cubicBezTo>
                  <a:pt x="60" y="70"/>
                  <a:pt x="60" y="70"/>
                  <a:pt x="61" y="70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59" y="69"/>
                  <a:pt x="60" y="69"/>
                  <a:pt x="60" y="69"/>
                </a:cubicBezTo>
                <a:cubicBezTo>
                  <a:pt x="60" y="69"/>
                  <a:pt x="60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59" y="68"/>
                  <a:pt x="6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8"/>
                  <a:pt x="59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7"/>
                  <a:pt x="58" y="67"/>
                </a:cubicBezTo>
                <a:cubicBezTo>
                  <a:pt x="58" y="67"/>
                  <a:pt x="58" y="67"/>
                  <a:pt x="59" y="67"/>
                </a:cubicBezTo>
                <a:cubicBezTo>
                  <a:pt x="59" y="67"/>
                  <a:pt x="59" y="67"/>
                  <a:pt x="6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7"/>
                  <a:pt x="60" y="67"/>
                  <a:pt x="60" y="66"/>
                </a:cubicBezTo>
                <a:cubicBezTo>
                  <a:pt x="60" y="67"/>
                  <a:pt x="60" y="67"/>
                  <a:pt x="60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9" y="67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0" y="66"/>
                  <a:pt x="60" y="66"/>
                </a:cubicBezTo>
                <a:cubicBezTo>
                  <a:pt x="60" y="66"/>
                  <a:pt x="60" y="66"/>
                  <a:pt x="60" y="65"/>
                </a:cubicBezTo>
                <a:cubicBezTo>
                  <a:pt x="60" y="65"/>
                  <a:pt x="60" y="66"/>
                  <a:pt x="59" y="66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7"/>
                  <a:pt x="58" y="67"/>
                </a:cubicBezTo>
                <a:cubicBezTo>
                  <a:pt x="58" y="67"/>
                  <a:pt x="57" y="67"/>
                  <a:pt x="57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57" y="67"/>
                  <a:pt x="57" y="66"/>
                </a:cubicBezTo>
                <a:cubicBezTo>
                  <a:pt x="57" y="66"/>
                  <a:pt x="57" y="66"/>
                  <a:pt x="58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3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6" y="63"/>
                  <a:pt x="56" y="63"/>
                </a:cubicBezTo>
                <a:cubicBezTo>
                  <a:pt x="56" y="63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1"/>
                  <a:pt x="58" y="61"/>
                  <a:pt x="58" y="61"/>
                </a:cubicBezTo>
                <a:cubicBezTo>
                  <a:pt x="59" y="61"/>
                  <a:pt x="59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8" y="61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1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6" y="62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2"/>
                  <a:pt x="56" y="62"/>
                  <a:pt x="56" y="6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2"/>
                  <a:pt x="56" y="62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6" y="61"/>
                  <a:pt x="57" y="62"/>
                  <a:pt x="57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6" y="60"/>
                  <a:pt x="57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6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6" y="60"/>
                  <a:pt x="56" y="60"/>
                  <a:pt x="56" y="59"/>
                </a:cubicBezTo>
                <a:cubicBezTo>
                  <a:pt x="56" y="59"/>
                  <a:pt x="56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6" y="59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59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59"/>
                  <a:pt x="55" y="59"/>
                </a:cubicBezTo>
                <a:cubicBezTo>
                  <a:pt x="55" y="59"/>
                  <a:pt x="55" y="59"/>
                  <a:pt x="56" y="59"/>
                </a:cubicBezTo>
                <a:cubicBezTo>
                  <a:pt x="56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6" y="59"/>
                  <a:pt x="56" y="59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8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7" y="55"/>
                </a:cubicBezTo>
                <a:cubicBezTo>
                  <a:pt x="57" y="55"/>
                  <a:pt x="58" y="55"/>
                  <a:pt x="57" y="55"/>
                </a:cubicBezTo>
                <a:cubicBezTo>
                  <a:pt x="57" y="55"/>
                  <a:pt x="57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1" y="58"/>
                  <a:pt x="48" y="61"/>
                  <a:pt x="46" y="64"/>
                </a:cubicBezTo>
                <a:cubicBezTo>
                  <a:pt x="46" y="64"/>
                  <a:pt x="46" y="64"/>
                  <a:pt x="46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0" y="66"/>
                  <a:pt x="50" y="67"/>
                  <a:pt x="51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8"/>
                  <a:pt x="49" y="67"/>
                  <a:pt x="4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8"/>
                  <a:pt x="50" y="68"/>
                  <a:pt x="50" y="68"/>
                </a:cubicBezTo>
                <a:cubicBezTo>
                  <a:pt x="49" y="68"/>
                  <a:pt x="49" y="68"/>
                  <a:pt x="49" y="69"/>
                </a:cubicBezTo>
                <a:cubicBezTo>
                  <a:pt x="48" y="69"/>
                  <a:pt x="48" y="68"/>
                  <a:pt x="48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69"/>
                  <a:pt x="48" y="70"/>
                  <a:pt x="48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70"/>
                  <a:pt x="47" y="70"/>
                  <a:pt x="47" y="70"/>
                </a:cubicBezTo>
                <a:cubicBezTo>
                  <a:pt x="47" y="69"/>
                  <a:pt x="47" y="69"/>
                  <a:pt x="47" y="69"/>
                </a:cubicBezTo>
                <a:cubicBezTo>
                  <a:pt x="47" y="69"/>
                  <a:pt x="46" y="69"/>
                  <a:pt x="46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8"/>
                  <a:pt x="46" y="68"/>
                  <a:pt x="45" y="68"/>
                </a:cubicBezTo>
                <a:cubicBezTo>
                  <a:pt x="45" y="68"/>
                  <a:pt x="44" y="67"/>
                  <a:pt x="44" y="67"/>
                </a:cubicBezTo>
                <a:cubicBezTo>
                  <a:pt x="44" y="67"/>
                  <a:pt x="43" y="68"/>
                  <a:pt x="43" y="68"/>
                </a:cubicBezTo>
                <a:cubicBezTo>
                  <a:pt x="43" y="68"/>
                  <a:pt x="43" y="68"/>
                  <a:pt x="44" y="68"/>
                </a:cubicBezTo>
                <a:cubicBezTo>
                  <a:pt x="44" y="68"/>
                  <a:pt x="44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4" y="69"/>
                  <a:pt x="44" y="70"/>
                  <a:pt x="44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4" y="70"/>
                  <a:pt x="45" y="70"/>
                </a:cubicBezTo>
                <a:cubicBezTo>
                  <a:pt x="45" y="70"/>
                  <a:pt x="45" y="71"/>
                  <a:pt x="45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2"/>
                  <a:pt x="47" y="72"/>
                  <a:pt x="47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3"/>
                  <a:pt x="46" y="72"/>
                  <a:pt x="46" y="72"/>
                </a:cubicBezTo>
                <a:cubicBezTo>
                  <a:pt x="46" y="73"/>
                  <a:pt x="46" y="73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5"/>
                </a:cubicBezTo>
                <a:cubicBezTo>
                  <a:pt x="46" y="74"/>
                  <a:pt x="46" y="74"/>
                  <a:pt x="45" y="74"/>
                </a:cubicBezTo>
                <a:cubicBezTo>
                  <a:pt x="44" y="74"/>
                  <a:pt x="44" y="73"/>
                  <a:pt x="43" y="72"/>
                </a:cubicBezTo>
                <a:cubicBezTo>
                  <a:pt x="43" y="72"/>
                  <a:pt x="43" y="73"/>
                  <a:pt x="43" y="73"/>
                </a:cubicBezTo>
                <a:cubicBezTo>
                  <a:pt x="42" y="73"/>
                  <a:pt x="42" y="72"/>
                  <a:pt x="42" y="72"/>
                </a:cubicBezTo>
                <a:cubicBezTo>
                  <a:pt x="42" y="73"/>
                  <a:pt x="43" y="74"/>
                  <a:pt x="43" y="74"/>
                </a:cubicBezTo>
                <a:cubicBezTo>
                  <a:pt x="44" y="74"/>
                  <a:pt x="45" y="75"/>
                  <a:pt x="45" y="76"/>
                </a:cubicBezTo>
                <a:cubicBezTo>
                  <a:pt x="44" y="76"/>
                  <a:pt x="43" y="75"/>
                  <a:pt x="43" y="75"/>
                </a:cubicBezTo>
                <a:cubicBezTo>
                  <a:pt x="42" y="75"/>
                  <a:pt x="42" y="75"/>
                  <a:pt x="41" y="75"/>
                </a:cubicBezTo>
                <a:cubicBezTo>
                  <a:pt x="41" y="75"/>
                  <a:pt x="41" y="74"/>
                  <a:pt x="41" y="74"/>
                </a:cubicBezTo>
                <a:cubicBezTo>
                  <a:pt x="41" y="74"/>
                  <a:pt x="40" y="74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5"/>
                  <a:pt x="38" y="75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8" y="77"/>
                  <a:pt x="38" y="77"/>
                  <a:pt x="38" y="77"/>
                </a:cubicBezTo>
                <a:cubicBezTo>
                  <a:pt x="39" y="77"/>
                  <a:pt x="40" y="77"/>
                  <a:pt x="40" y="78"/>
                </a:cubicBezTo>
                <a:cubicBezTo>
                  <a:pt x="41" y="78"/>
                  <a:pt x="41" y="77"/>
                  <a:pt x="41" y="77"/>
                </a:cubicBezTo>
                <a:cubicBezTo>
                  <a:pt x="41" y="77"/>
                  <a:pt x="41" y="78"/>
                  <a:pt x="41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0" y="78"/>
                  <a:pt x="41" y="80"/>
                  <a:pt x="41" y="81"/>
                </a:cubicBezTo>
                <a:cubicBezTo>
                  <a:pt x="41" y="81"/>
                  <a:pt x="41" y="81"/>
                  <a:pt x="40" y="81"/>
                </a:cubicBezTo>
                <a:cubicBezTo>
                  <a:pt x="40" y="81"/>
                  <a:pt x="40" y="81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1"/>
                  <a:pt x="42" y="81"/>
                  <a:pt x="43" y="82"/>
                </a:cubicBezTo>
                <a:cubicBezTo>
                  <a:pt x="43" y="82"/>
                  <a:pt x="43" y="82"/>
                  <a:pt x="42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1"/>
                  <a:pt x="44" y="81"/>
                </a:cubicBezTo>
                <a:cubicBezTo>
                  <a:pt x="45" y="81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6" y="80"/>
                </a:cubicBezTo>
                <a:cubicBezTo>
                  <a:pt x="45" y="79"/>
                  <a:pt x="46" y="80"/>
                  <a:pt x="46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47" y="79"/>
                  <a:pt x="47" y="79"/>
                  <a:pt x="47" y="79"/>
                </a:cubicBezTo>
                <a:cubicBezTo>
                  <a:pt x="47" y="79"/>
                  <a:pt x="48" y="81"/>
                  <a:pt x="49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49" y="83"/>
                  <a:pt x="50" y="82"/>
                  <a:pt x="50" y="83"/>
                </a:cubicBezTo>
                <a:cubicBezTo>
                  <a:pt x="50" y="83"/>
                  <a:pt x="50" y="83"/>
                  <a:pt x="49" y="83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5"/>
                </a:cubicBezTo>
                <a:cubicBezTo>
                  <a:pt x="50" y="85"/>
                  <a:pt x="50" y="84"/>
                  <a:pt x="4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85"/>
                  <a:pt x="50" y="85"/>
                  <a:pt x="50" y="86"/>
                </a:cubicBezTo>
                <a:cubicBezTo>
                  <a:pt x="50" y="86"/>
                  <a:pt x="50" y="86"/>
                  <a:pt x="50" y="86"/>
                </a:cubicBezTo>
                <a:cubicBezTo>
                  <a:pt x="51" y="86"/>
                  <a:pt x="52" y="86"/>
                  <a:pt x="52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3" y="87"/>
                  <a:pt x="53" y="88"/>
                  <a:pt x="54" y="88"/>
                </a:cubicBezTo>
                <a:cubicBezTo>
                  <a:pt x="54" y="88"/>
                  <a:pt x="54" y="88"/>
                  <a:pt x="55" y="88"/>
                </a:cubicBezTo>
                <a:cubicBezTo>
                  <a:pt x="55" y="89"/>
                  <a:pt x="54" y="89"/>
                  <a:pt x="54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89"/>
                  <a:pt x="52" y="89"/>
                  <a:pt x="52" y="89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90"/>
                  <a:pt x="53" y="90"/>
                  <a:pt x="53" y="90"/>
                </a:cubicBezTo>
                <a:cubicBezTo>
                  <a:pt x="54" y="89"/>
                  <a:pt x="54" y="88"/>
                  <a:pt x="55" y="89"/>
                </a:cubicBezTo>
                <a:cubicBezTo>
                  <a:pt x="55" y="89"/>
                  <a:pt x="55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6" y="90"/>
                  <a:pt x="56" y="90"/>
                </a:cubicBezTo>
                <a:cubicBezTo>
                  <a:pt x="56" y="90"/>
                  <a:pt x="57" y="90"/>
                  <a:pt x="57" y="90"/>
                </a:cubicBezTo>
                <a:cubicBezTo>
                  <a:pt x="57" y="91"/>
                  <a:pt x="57" y="91"/>
                  <a:pt x="57" y="91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6" y="93"/>
                  <a:pt x="56" y="93"/>
                </a:cubicBezTo>
                <a:cubicBezTo>
                  <a:pt x="55" y="93"/>
                  <a:pt x="54" y="93"/>
                  <a:pt x="54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52" y="95"/>
                  <a:pt x="51" y="95"/>
                  <a:pt x="50" y="95"/>
                </a:cubicBezTo>
                <a:cubicBezTo>
                  <a:pt x="50" y="95"/>
                  <a:pt x="49" y="95"/>
                  <a:pt x="48" y="95"/>
                </a:cubicBezTo>
                <a:cubicBezTo>
                  <a:pt x="48" y="95"/>
                  <a:pt x="47" y="95"/>
                  <a:pt x="46" y="95"/>
                </a:cubicBezTo>
                <a:cubicBezTo>
                  <a:pt x="46" y="95"/>
                  <a:pt x="45" y="95"/>
                  <a:pt x="44" y="95"/>
                </a:cubicBezTo>
                <a:cubicBezTo>
                  <a:pt x="44" y="95"/>
                  <a:pt x="44" y="96"/>
                  <a:pt x="43" y="96"/>
                </a:cubicBezTo>
                <a:cubicBezTo>
                  <a:pt x="43" y="96"/>
                  <a:pt x="43" y="96"/>
                  <a:pt x="42" y="97"/>
                </a:cubicBezTo>
                <a:cubicBezTo>
                  <a:pt x="41" y="97"/>
                  <a:pt x="40" y="99"/>
                  <a:pt x="39" y="100"/>
                </a:cubicBezTo>
                <a:cubicBezTo>
                  <a:pt x="40" y="100"/>
                  <a:pt x="40" y="99"/>
                  <a:pt x="41" y="98"/>
                </a:cubicBezTo>
                <a:cubicBezTo>
                  <a:pt x="42" y="98"/>
                  <a:pt x="43" y="97"/>
                  <a:pt x="44" y="97"/>
                </a:cubicBezTo>
                <a:cubicBezTo>
                  <a:pt x="45" y="96"/>
                  <a:pt x="47" y="96"/>
                  <a:pt x="47" y="97"/>
                </a:cubicBezTo>
                <a:cubicBezTo>
                  <a:pt x="47" y="98"/>
                  <a:pt x="46" y="98"/>
                  <a:pt x="46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4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1"/>
                  <a:pt x="47" y="101"/>
                  <a:pt x="48" y="101"/>
                </a:cubicBezTo>
                <a:cubicBezTo>
                  <a:pt x="48" y="101"/>
                  <a:pt x="48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8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1"/>
                  <a:pt x="48" y="102"/>
                  <a:pt x="48" y="102"/>
                </a:cubicBezTo>
                <a:cubicBezTo>
                  <a:pt x="48" y="102"/>
                  <a:pt x="49" y="101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1"/>
                  <a:pt x="50" y="101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0" y="102"/>
                  <a:pt x="51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3"/>
                </a:cubicBezTo>
                <a:cubicBezTo>
                  <a:pt x="50" y="103"/>
                  <a:pt x="50" y="102"/>
                  <a:pt x="50" y="102"/>
                </a:cubicBezTo>
                <a:cubicBezTo>
                  <a:pt x="50" y="103"/>
                  <a:pt x="50" y="103"/>
                  <a:pt x="50" y="103"/>
                </a:cubicBezTo>
                <a:cubicBezTo>
                  <a:pt x="49" y="103"/>
                  <a:pt x="49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7" y="104"/>
                  <a:pt x="46" y="104"/>
                  <a:pt x="46" y="104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7" y="102"/>
                  <a:pt x="47" y="102"/>
                </a:cubicBezTo>
                <a:cubicBezTo>
                  <a:pt x="47" y="102"/>
                  <a:pt x="47" y="102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2"/>
                  <a:pt x="48" y="102"/>
                  <a:pt x="48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7" y="102"/>
                  <a:pt x="47" y="102"/>
                  <a:pt x="46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7" y="102"/>
                  <a:pt x="47" y="102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2"/>
                </a:cubicBezTo>
                <a:cubicBezTo>
                  <a:pt x="47" y="102"/>
                  <a:pt x="46" y="102"/>
                  <a:pt x="46" y="102"/>
                </a:cubicBezTo>
                <a:cubicBezTo>
                  <a:pt x="46" y="102"/>
                  <a:pt x="46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3"/>
                  <a:pt x="44" y="103"/>
                </a:cubicBezTo>
                <a:cubicBezTo>
                  <a:pt x="44" y="102"/>
                  <a:pt x="44" y="102"/>
                  <a:pt x="44" y="103"/>
                </a:cubicBezTo>
                <a:cubicBezTo>
                  <a:pt x="44" y="103"/>
                  <a:pt x="44" y="102"/>
                  <a:pt x="44" y="102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3" y="104"/>
                  <a:pt x="42" y="103"/>
                  <a:pt x="42" y="103"/>
                </a:cubicBezTo>
                <a:cubicBezTo>
                  <a:pt x="42" y="103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0" y="105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39" y="106"/>
                  <a:pt x="39" y="106"/>
                </a:cubicBezTo>
                <a:cubicBezTo>
                  <a:pt x="39" y="106"/>
                  <a:pt x="39" y="106"/>
                  <a:pt x="40" y="106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9" y="106"/>
                  <a:pt x="39" y="106"/>
                  <a:pt x="39" y="107"/>
                </a:cubicBezTo>
                <a:cubicBezTo>
                  <a:pt x="39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8"/>
                  <a:pt x="40" y="108"/>
                </a:cubicBezTo>
                <a:cubicBezTo>
                  <a:pt x="40" y="107"/>
                  <a:pt x="40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7" y="108"/>
                  <a:pt x="36" y="108"/>
                  <a:pt x="36" y="109"/>
                </a:cubicBezTo>
                <a:cubicBezTo>
                  <a:pt x="36" y="109"/>
                  <a:pt x="36" y="108"/>
                  <a:pt x="36" y="108"/>
                </a:cubicBezTo>
                <a:cubicBezTo>
                  <a:pt x="36" y="108"/>
                  <a:pt x="36" y="109"/>
                  <a:pt x="36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6" y="109"/>
                </a:cubicBezTo>
                <a:cubicBezTo>
                  <a:pt x="36" y="110"/>
                  <a:pt x="35" y="110"/>
                  <a:pt x="35" y="11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5" y="111"/>
                  <a:pt x="34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4" y="111"/>
                  <a:pt x="34" y="111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3" y="113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3"/>
                </a:cubicBezTo>
                <a:cubicBezTo>
                  <a:pt x="33" y="113"/>
                  <a:pt x="34" y="113"/>
                  <a:pt x="34" y="113"/>
                </a:cubicBezTo>
                <a:cubicBezTo>
                  <a:pt x="34" y="112"/>
                  <a:pt x="34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2"/>
                  <a:pt x="34" y="112"/>
                  <a:pt x="34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3" y="112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2" y="113"/>
                  <a:pt x="32" y="113"/>
                </a:cubicBezTo>
                <a:cubicBezTo>
                  <a:pt x="32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2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2" y="114"/>
                  <a:pt x="3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5"/>
                  <a:pt x="34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2" y="117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2" y="117"/>
                  <a:pt x="33" y="116"/>
                  <a:pt x="33" y="116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1" y="117"/>
                  <a:pt x="31" y="118"/>
                  <a:pt x="31" y="118"/>
                </a:cubicBezTo>
                <a:cubicBezTo>
                  <a:pt x="31" y="118"/>
                  <a:pt x="30" y="118"/>
                  <a:pt x="30" y="118"/>
                </a:cubicBezTo>
                <a:cubicBezTo>
                  <a:pt x="30" y="118"/>
                  <a:pt x="30" y="119"/>
                  <a:pt x="29" y="119"/>
                </a:cubicBezTo>
                <a:cubicBezTo>
                  <a:pt x="29" y="120"/>
                  <a:pt x="28" y="120"/>
                  <a:pt x="28" y="120"/>
                </a:cubicBezTo>
                <a:cubicBezTo>
                  <a:pt x="28" y="120"/>
                  <a:pt x="27" y="121"/>
                  <a:pt x="27" y="121"/>
                </a:cubicBezTo>
                <a:cubicBezTo>
                  <a:pt x="27" y="121"/>
                  <a:pt x="27" y="122"/>
                  <a:pt x="27" y="122"/>
                </a:cubicBezTo>
                <a:cubicBezTo>
                  <a:pt x="27" y="123"/>
                  <a:pt x="28" y="124"/>
                  <a:pt x="28" y="125"/>
                </a:cubicBezTo>
                <a:cubicBezTo>
                  <a:pt x="28" y="125"/>
                  <a:pt x="28" y="126"/>
                  <a:pt x="28" y="126"/>
                </a:cubicBezTo>
                <a:cubicBezTo>
                  <a:pt x="28" y="126"/>
                  <a:pt x="28" y="127"/>
                  <a:pt x="28" y="127"/>
                </a:cubicBezTo>
                <a:cubicBezTo>
                  <a:pt x="29" y="128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7" y="129"/>
                </a:cubicBezTo>
                <a:cubicBezTo>
                  <a:pt x="27" y="129"/>
                  <a:pt x="27" y="128"/>
                  <a:pt x="27" y="128"/>
                </a:cubicBezTo>
                <a:cubicBezTo>
                  <a:pt x="26" y="128"/>
                  <a:pt x="27" y="128"/>
                  <a:pt x="26" y="128"/>
                </a:cubicBezTo>
                <a:cubicBezTo>
                  <a:pt x="26" y="128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6"/>
                  <a:pt x="25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5" y="126"/>
                  <a:pt x="25" y="126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5"/>
                  <a:pt x="25" y="125"/>
                  <a:pt x="25" y="124"/>
                </a:cubicBezTo>
                <a:cubicBezTo>
                  <a:pt x="25" y="124"/>
                  <a:pt x="25" y="124"/>
                  <a:pt x="25" y="124"/>
                </a:cubicBezTo>
                <a:cubicBezTo>
                  <a:pt x="25" y="124"/>
                  <a:pt x="25" y="123"/>
                  <a:pt x="24" y="123"/>
                </a:cubicBezTo>
                <a:cubicBezTo>
                  <a:pt x="24" y="125"/>
                  <a:pt x="24" y="126"/>
                  <a:pt x="24" y="128"/>
                </a:cubicBezTo>
                <a:cubicBezTo>
                  <a:pt x="24" y="129"/>
                  <a:pt x="24" y="131"/>
                  <a:pt x="24" y="132"/>
                </a:cubicBezTo>
                <a:cubicBezTo>
                  <a:pt x="24" y="132"/>
                  <a:pt x="25" y="132"/>
                  <a:pt x="25" y="132"/>
                </a:cubicBezTo>
                <a:cubicBezTo>
                  <a:pt x="25" y="132"/>
                  <a:pt x="26" y="132"/>
                  <a:pt x="26" y="132"/>
                </a:cubicBezTo>
                <a:cubicBezTo>
                  <a:pt x="27" y="132"/>
                  <a:pt x="27" y="132"/>
                  <a:pt x="28" y="132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9" y="132"/>
                  <a:pt x="29" y="132"/>
                  <a:pt x="29" y="133"/>
                </a:cubicBezTo>
                <a:cubicBezTo>
                  <a:pt x="30" y="133"/>
                  <a:pt x="31" y="133"/>
                  <a:pt x="31" y="133"/>
                </a:cubicBezTo>
                <a:cubicBezTo>
                  <a:pt x="31" y="133"/>
                  <a:pt x="31" y="134"/>
                  <a:pt x="32" y="134"/>
                </a:cubicBezTo>
                <a:cubicBezTo>
                  <a:pt x="32" y="134"/>
                  <a:pt x="33" y="134"/>
                  <a:pt x="34" y="134"/>
                </a:cubicBezTo>
                <a:cubicBezTo>
                  <a:pt x="33" y="134"/>
                  <a:pt x="33" y="135"/>
                  <a:pt x="33" y="135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34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4" y="136"/>
                  <a:pt x="34" y="136"/>
                </a:cubicBezTo>
                <a:cubicBezTo>
                  <a:pt x="33" y="136"/>
                  <a:pt x="33" y="136"/>
                  <a:pt x="33" y="135"/>
                </a:cubicBezTo>
                <a:cubicBezTo>
                  <a:pt x="32" y="135"/>
                  <a:pt x="32" y="136"/>
                  <a:pt x="31" y="136"/>
                </a:cubicBezTo>
                <a:cubicBezTo>
                  <a:pt x="31" y="136"/>
                  <a:pt x="31" y="136"/>
                  <a:pt x="31" y="136"/>
                </a:cubicBezTo>
                <a:cubicBezTo>
                  <a:pt x="31" y="136"/>
                  <a:pt x="31" y="135"/>
                  <a:pt x="31" y="135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31" y="135"/>
                  <a:pt x="31" y="135"/>
                  <a:pt x="30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3"/>
                  <a:pt x="29" y="134"/>
                  <a:pt x="29" y="134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7" y="133"/>
                  <a:pt x="26" y="133"/>
                  <a:pt x="26" y="133"/>
                </a:cubicBezTo>
                <a:cubicBezTo>
                  <a:pt x="26" y="133"/>
                  <a:pt x="26" y="133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5" y="132"/>
                  <a:pt x="25" y="132"/>
                  <a:pt x="24" y="133"/>
                </a:cubicBezTo>
                <a:cubicBezTo>
                  <a:pt x="24" y="133"/>
                  <a:pt x="24" y="133"/>
                  <a:pt x="24" y="133"/>
                </a:cubicBezTo>
                <a:cubicBezTo>
                  <a:pt x="24" y="138"/>
                  <a:pt x="25" y="144"/>
                  <a:pt x="26" y="149"/>
                </a:cubicBezTo>
                <a:cubicBezTo>
                  <a:pt x="26" y="149"/>
                  <a:pt x="26" y="149"/>
                  <a:pt x="27" y="149"/>
                </a:cubicBezTo>
                <a:cubicBezTo>
                  <a:pt x="27" y="149"/>
                  <a:pt x="27" y="149"/>
                  <a:pt x="28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48"/>
                  <a:pt x="29" y="148"/>
                  <a:pt x="30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31" y="148"/>
                  <a:pt x="31" y="149"/>
                  <a:pt x="32" y="150"/>
                </a:cubicBezTo>
                <a:cubicBezTo>
                  <a:pt x="32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1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2" y="150"/>
                  <a:pt x="32" y="149"/>
                  <a:pt x="32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2" y="150"/>
                  <a:pt x="32" y="150"/>
                  <a:pt x="32" y="151"/>
                </a:cubicBezTo>
                <a:cubicBezTo>
                  <a:pt x="32" y="151"/>
                  <a:pt x="32" y="151"/>
                  <a:pt x="32" y="152"/>
                </a:cubicBezTo>
                <a:cubicBezTo>
                  <a:pt x="32" y="152"/>
                  <a:pt x="32" y="152"/>
                  <a:pt x="32" y="153"/>
                </a:cubicBezTo>
                <a:cubicBezTo>
                  <a:pt x="32" y="153"/>
                  <a:pt x="32" y="153"/>
                  <a:pt x="32" y="154"/>
                </a:cubicBezTo>
                <a:cubicBezTo>
                  <a:pt x="33" y="154"/>
                  <a:pt x="33" y="153"/>
                  <a:pt x="33" y="153"/>
                </a:cubicBezTo>
                <a:cubicBezTo>
                  <a:pt x="33" y="153"/>
                  <a:pt x="33" y="152"/>
                  <a:pt x="32" y="152"/>
                </a:cubicBezTo>
                <a:cubicBezTo>
                  <a:pt x="32" y="152"/>
                  <a:pt x="32" y="152"/>
                  <a:pt x="32" y="151"/>
                </a:cubicBezTo>
                <a:cubicBezTo>
                  <a:pt x="32" y="151"/>
                  <a:pt x="32" y="151"/>
                  <a:pt x="32" y="151"/>
                </a:cubicBezTo>
                <a:cubicBezTo>
                  <a:pt x="33" y="151"/>
                  <a:pt x="34" y="151"/>
                  <a:pt x="34" y="151"/>
                </a:cubicBezTo>
                <a:cubicBezTo>
                  <a:pt x="34" y="151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5" y="151"/>
                </a:cubicBezTo>
                <a:cubicBezTo>
                  <a:pt x="35" y="151"/>
                  <a:pt x="36" y="151"/>
                  <a:pt x="36" y="151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7" y="152"/>
                  <a:pt x="38" y="152"/>
                  <a:pt x="38" y="152"/>
                </a:cubicBezTo>
                <a:cubicBezTo>
                  <a:pt x="39" y="152"/>
                  <a:pt x="39" y="153"/>
                  <a:pt x="40" y="152"/>
                </a:cubicBezTo>
                <a:cubicBezTo>
                  <a:pt x="41" y="152"/>
                  <a:pt x="41" y="152"/>
                  <a:pt x="41" y="152"/>
                </a:cubicBezTo>
                <a:cubicBezTo>
                  <a:pt x="42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2" y="152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3" y="152"/>
                  <a:pt x="43" y="152"/>
                  <a:pt x="43" y="153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3" y="153"/>
                  <a:pt x="43" y="153"/>
                  <a:pt x="43" y="152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4" y="153"/>
                  <a:pt x="45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5" y="154"/>
                </a:cubicBezTo>
                <a:cubicBezTo>
                  <a:pt x="45" y="154"/>
                  <a:pt x="45" y="154"/>
                  <a:pt x="46" y="154"/>
                </a:cubicBezTo>
                <a:cubicBezTo>
                  <a:pt x="46" y="154"/>
                  <a:pt x="47" y="155"/>
                  <a:pt x="47" y="155"/>
                </a:cubicBezTo>
                <a:cubicBezTo>
                  <a:pt x="48" y="156"/>
                  <a:pt x="48" y="156"/>
                  <a:pt x="48" y="157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50" y="157"/>
                  <a:pt x="50" y="157"/>
                  <a:pt x="51" y="157"/>
                </a:cubicBezTo>
                <a:cubicBezTo>
                  <a:pt x="51" y="157"/>
                  <a:pt x="51" y="157"/>
                  <a:pt x="51" y="157"/>
                </a:cubicBezTo>
                <a:cubicBezTo>
                  <a:pt x="51" y="157"/>
                  <a:pt x="52" y="157"/>
                  <a:pt x="53" y="157"/>
                </a:cubicBezTo>
                <a:cubicBezTo>
                  <a:pt x="53" y="158"/>
                  <a:pt x="54" y="158"/>
                  <a:pt x="54" y="158"/>
                </a:cubicBezTo>
                <a:cubicBezTo>
                  <a:pt x="54" y="158"/>
                  <a:pt x="56" y="159"/>
                  <a:pt x="56" y="159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56" y="159"/>
                  <a:pt x="56" y="160"/>
                  <a:pt x="56" y="160"/>
                </a:cubicBezTo>
                <a:cubicBezTo>
                  <a:pt x="56" y="161"/>
                  <a:pt x="57" y="162"/>
                  <a:pt x="58" y="162"/>
                </a:cubicBezTo>
                <a:cubicBezTo>
                  <a:pt x="58" y="162"/>
                  <a:pt x="58" y="163"/>
                  <a:pt x="58" y="163"/>
                </a:cubicBezTo>
                <a:cubicBezTo>
                  <a:pt x="57" y="163"/>
                  <a:pt x="57" y="164"/>
                  <a:pt x="57" y="164"/>
                </a:cubicBezTo>
                <a:cubicBezTo>
                  <a:pt x="57" y="164"/>
                  <a:pt x="56" y="164"/>
                  <a:pt x="56" y="165"/>
                </a:cubicBezTo>
                <a:cubicBezTo>
                  <a:pt x="55" y="165"/>
                  <a:pt x="55" y="166"/>
                  <a:pt x="55" y="166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7" y="167"/>
                  <a:pt x="58" y="166"/>
                  <a:pt x="58" y="166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6"/>
                  <a:pt x="59" y="166"/>
                  <a:pt x="59" y="166"/>
                </a:cubicBezTo>
                <a:cubicBezTo>
                  <a:pt x="60" y="166"/>
                  <a:pt x="60" y="165"/>
                  <a:pt x="60" y="165"/>
                </a:cubicBezTo>
                <a:cubicBezTo>
                  <a:pt x="60" y="165"/>
                  <a:pt x="61" y="165"/>
                  <a:pt x="61" y="165"/>
                </a:cubicBezTo>
                <a:cubicBezTo>
                  <a:pt x="61" y="165"/>
                  <a:pt x="61" y="165"/>
                  <a:pt x="61" y="165"/>
                </a:cubicBezTo>
                <a:cubicBezTo>
                  <a:pt x="62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4" y="166"/>
                  <a:pt x="64" y="167"/>
                  <a:pt x="64" y="167"/>
                </a:cubicBezTo>
                <a:cubicBezTo>
                  <a:pt x="64" y="167"/>
                  <a:pt x="64" y="167"/>
                  <a:pt x="64" y="168"/>
                </a:cubicBezTo>
                <a:cubicBezTo>
                  <a:pt x="64" y="168"/>
                  <a:pt x="65" y="167"/>
                  <a:pt x="65" y="167"/>
                </a:cubicBezTo>
                <a:cubicBezTo>
                  <a:pt x="66" y="167"/>
                  <a:pt x="66" y="167"/>
                  <a:pt x="67" y="168"/>
                </a:cubicBezTo>
                <a:cubicBezTo>
                  <a:pt x="67" y="168"/>
                  <a:pt x="67" y="168"/>
                  <a:pt x="68" y="168"/>
                </a:cubicBezTo>
                <a:cubicBezTo>
                  <a:pt x="68" y="168"/>
                  <a:pt x="69" y="167"/>
                  <a:pt x="70" y="168"/>
                </a:cubicBezTo>
                <a:cubicBezTo>
                  <a:pt x="71" y="168"/>
                  <a:pt x="71" y="169"/>
                  <a:pt x="72" y="170"/>
                </a:cubicBezTo>
                <a:cubicBezTo>
                  <a:pt x="73" y="170"/>
                  <a:pt x="74" y="170"/>
                  <a:pt x="74" y="170"/>
                </a:cubicBezTo>
                <a:cubicBezTo>
                  <a:pt x="75" y="170"/>
                  <a:pt x="75" y="173"/>
                  <a:pt x="75" y="173"/>
                </a:cubicBezTo>
                <a:cubicBezTo>
                  <a:pt x="75" y="175"/>
                  <a:pt x="74" y="176"/>
                  <a:pt x="73" y="177"/>
                </a:cubicBezTo>
                <a:cubicBezTo>
                  <a:pt x="73" y="177"/>
                  <a:pt x="73" y="177"/>
                  <a:pt x="72" y="177"/>
                </a:cubicBezTo>
                <a:cubicBezTo>
                  <a:pt x="72" y="177"/>
                  <a:pt x="72" y="177"/>
                  <a:pt x="72" y="178"/>
                </a:cubicBezTo>
                <a:cubicBezTo>
                  <a:pt x="72" y="178"/>
                  <a:pt x="72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80"/>
                  <a:pt x="70" y="180"/>
                  <a:pt x="70" y="181"/>
                </a:cubicBezTo>
                <a:cubicBezTo>
                  <a:pt x="70" y="182"/>
                  <a:pt x="70" y="182"/>
                  <a:pt x="70" y="183"/>
                </a:cubicBezTo>
                <a:cubicBezTo>
                  <a:pt x="71" y="183"/>
                  <a:pt x="70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69" y="187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9" y="188"/>
                  <a:pt x="69" y="188"/>
                  <a:pt x="69" y="188"/>
                </a:cubicBezTo>
                <a:cubicBezTo>
                  <a:pt x="69" y="188"/>
                  <a:pt x="69" y="188"/>
                  <a:pt x="69" y="189"/>
                </a:cubicBezTo>
                <a:cubicBezTo>
                  <a:pt x="68" y="189"/>
                  <a:pt x="68" y="189"/>
                  <a:pt x="68" y="190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6" y="192"/>
                  <a:pt x="66" y="192"/>
                  <a:pt x="65" y="192"/>
                </a:cubicBezTo>
                <a:cubicBezTo>
                  <a:pt x="65" y="192"/>
                  <a:pt x="64" y="192"/>
                  <a:pt x="64" y="192"/>
                </a:cubicBezTo>
                <a:cubicBezTo>
                  <a:pt x="64" y="192"/>
                  <a:pt x="64" y="192"/>
                  <a:pt x="63" y="192"/>
                </a:cubicBezTo>
                <a:cubicBezTo>
                  <a:pt x="63" y="192"/>
                  <a:pt x="63" y="192"/>
                  <a:pt x="63" y="193"/>
                </a:cubicBezTo>
                <a:cubicBezTo>
                  <a:pt x="63" y="193"/>
                  <a:pt x="63" y="192"/>
                  <a:pt x="62" y="192"/>
                </a:cubicBezTo>
                <a:cubicBezTo>
                  <a:pt x="62" y="193"/>
                  <a:pt x="60" y="194"/>
                  <a:pt x="60" y="194"/>
                </a:cubicBezTo>
                <a:cubicBezTo>
                  <a:pt x="60" y="194"/>
                  <a:pt x="60" y="195"/>
                  <a:pt x="59" y="195"/>
                </a:cubicBezTo>
                <a:cubicBezTo>
                  <a:pt x="59" y="195"/>
                  <a:pt x="59" y="195"/>
                  <a:pt x="59" y="195"/>
                </a:cubicBezTo>
                <a:cubicBezTo>
                  <a:pt x="60" y="195"/>
                  <a:pt x="59" y="196"/>
                  <a:pt x="59" y="196"/>
                </a:cubicBezTo>
                <a:cubicBezTo>
                  <a:pt x="59" y="196"/>
                  <a:pt x="59" y="196"/>
                  <a:pt x="59" y="196"/>
                </a:cubicBezTo>
                <a:cubicBezTo>
                  <a:pt x="60" y="199"/>
                  <a:pt x="58" y="199"/>
                  <a:pt x="58" y="200"/>
                </a:cubicBezTo>
                <a:cubicBezTo>
                  <a:pt x="57" y="200"/>
                  <a:pt x="57" y="201"/>
                  <a:pt x="57" y="201"/>
                </a:cubicBezTo>
                <a:cubicBezTo>
                  <a:pt x="57" y="202"/>
                  <a:pt x="56" y="202"/>
                  <a:pt x="56" y="203"/>
                </a:cubicBezTo>
                <a:cubicBezTo>
                  <a:pt x="56" y="202"/>
                  <a:pt x="57" y="201"/>
                  <a:pt x="57" y="201"/>
                </a:cubicBezTo>
                <a:cubicBezTo>
                  <a:pt x="57" y="201"/>
                  <a:pt x="57" y="201"/>
                  <a:pt x="57" y="201"/>
                </a:cubicBezTo>
                <a:cubicBezTo>
                  <a:pt x="57" y="201"/>
                  <a:pt x="56" y="201"/>
                  <a:pt x="56" y="201"/>
                </a:cubicBezTo>
                <a:cubicBezTo>
                  <a:pt x="56" y="201"/>
                  <a:pt x="56" y="201"/>
                  <a:pt x="56" y="201"/>
                </a:cubicBezTo>
                <a:cubicBezTo>
                  <a:pt x="56" y="201"/>
                  <a:pt x="56" y="201"/>
                  <a:pt x="56" y="202"/>
                </a:cubicBezTo>
                <a:cubicBezTo>
                  <a:pt x="56" y="202"/>
                  <a:pt x="55" y="202"/>
                  <a:pt x="55" y="202"/>
                </a:cubicBezTo>
                <a:cubicBezTo>
                  <a:pt x="74" y="221"/>
                  <a:pt x="100" y="232"/>
                  <a:pt x="128" y="232"/>
                </a:cubicBezTo>
                <a:cubicBezTo>
                  <a:pt x="179" y="232"/>
                  <a:pt x="221" y="195"/>
                  <a:pt x="230" y="147"/>
                </a:cubicBezTo>
                <a:cubicBezTo>
                  <a:pt x="230" y="147"/>
                  <a:pt x="230" y="146"/>
                  <a:pt x="230" y="146"/>
                </a:cubicBezTo>
                <a:cubicBezTo>
                  <a:pt x="230" y="146"/>
                  <a:pt x="230" y="146"/>
                  <a:pt x="230" y="146"/>
                </a:cubicBezTo>
                <a:cubicBezTo>
                  <a:pt x="229" y="146"/>
                  <a:pt x="230" y="145"/>
                  <a:pt x="230" y="145"/>
                </a:cubicBezTo>
                <a:cubicBezTo>
                  <a:pt x="229" y="145"/>
                  <a:pt x="229" y="145"/>
                  <a:pt x="229" y="145"/>
                </a:cubicBezTo>
                <a:cubicBezTo>
                  <a:pt x="229" y="144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8" y="143"/>
                  <a:pt x="228" y="143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1"/>
                  <a:pt x="227" y="141"/>
                  <a:pt x="227" y="141"/>
                </a:cubicBezTo>
                <a:cubicBezTo>
                  <a:pt x="227" y="141"/>
                  <a:pt x="227" y="141"/>
                  <a:pt x="227" y="141"/>
                </a:cubicBezTo>
                <a:cubicBezTo>
                  <a:pt x="227" y="140"/>
                  <a:pt x="227" y="139"/>
                  <a:pt x="227" y="139"/>
                </a:cubicBezTo>
                <a:cubicBezTo>
                  <a:pt x="227" y="139"/>
                  <a:pt x="227" y="139"/>
                  <a:pt x="227" y="138"/>
                </a:cubicBezTo>
                <a:cubicBezTo>
                  <a:pt x="227" y="138"/>
                  <a:pt x="227" y="137"/>
                  <a:pt x="228" y="137"/>
                </a:cubicBezTo>
                <a:cubicBezTo>
                  <a:pt x="227" y="137"/>
                  <a:pt x="227" y="137"/>
                  <a:pt x="227" y="137"/>
                </a:cubicBezTo>
                <a:cubicBezTo>
                  <a:pt x="227" y="136"/>
                  <a:pt x="227" y="136"/>
                  <a:pt x="227" y="135"/>
                </a:cubicBezTo>
                <a:cubicBezTo>
                  <a:pt x="227" y="134"/>
                  <a:pt x="226" y="134"/>
                  <a:pt x="226" y="133"/>
                </a:cubicBezTo>
                <a:cubicBezTo>
                  <a:pt x="226" y="133"/>
                  <a:pt x="226" y="132"/>
                  <a:pt x="226" y="131"/>
                </a:cubicBezTo>
                <a:cubicBezTo>
                  <a:pt x="226" y="131"/>
                  <a:pt x="226" y="130"/>
                  <a:pt x="225" y="130"/>
                </a:cubicBezTo>
                <a:cubicBezTo>
                  <a:pt x="225" y="130"/>
                  <a:pt x="225" y="130"/>
                  <a:pt x="225" y="130"/>
                </a:cubicBezTo>
                <a:cubicBezTo>
                  <a:pt x="225" y="131"/>
                  <a:pt x="225" y="131"/>
                  <a:pt x="224" y="131"/>
                </a:cubicBezTo>
                <a:cubicBezTo>
                  <a:pt x="224" y="132"/>
                  <a:pt x="224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1"/>
                  <a:pt x="223" y="131"/>
                </a:cubicBezTo>
                <a:cubicBezTo>
                  <a:pt x="222" y="131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1"/>
                  <a:pt x="222" y="131"/>
                  <a:pt x="222" y="130"/>
                </a:cubicBezTo>
                <a:cubicBezTo>
                  <a:pt x="223" y="129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1" y="128"/>
                  <a:pt x="221" y="128"/>
                  <a:pt x="221" y="128"/>
                </a:cubicBezTo>
                <a:cubicBezTo>
                  <a:pt x="221" y="128"/>
                  <a:pt x="221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7"/>
                  <a:pt x="221" y="127"/>
                  <a:pt x="221" y="127"/>
                </a:cubicBezTo>
                <a:cubicBezTo>
                  <a:pt x="221" y="127"/>
                  <a:pt x="221" y="127"/>
                  <a:pt x="221" y="127"/>
                </a:cubicBezTo>
                <a:cubicBezTo>
                  <a:pt x="221" y="126"/>
                  <a:pt x="221" y="126"/>
                  <a:pt x="221" y="126"/>
                </a:cubicBezTo>
                <a:cubicBezTo>
                  <a:pt x="220" y="126"/>
                  <a:pt x="220" y="126"/>
                  <a:pt x="220" y="126"/>
                </a:cubicBezTo>
                <a:cubicBezTo>
                  <a:pt x="219" y="126"/>
                  <a:pt x="220" y="124"/>
                  <a:pt x="219" y="123"/>
                </a:cubicBezTo>
                <a:cubicBezTo>
                  <a:pt x="219" y="124"/>
                  <a:pt x="219" y="124"/>
                  <a:pt x="218" y="124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4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8" y="124"/>
                  <a:pt x="218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4"/>
                  <a:pt x="217" y="124"/>
                </a:cubicBezTo>
                <a:cubicBezTo>
                  <a:pt x="217" y="124"/>
                  <a:pt x="217" y="124"/>
                  <a:pt x="217" y="124"/>
                </a:cubicBezTo>
                <a:cubicBezTo>
                  <a:pt x="217" y="124"/>
                  <a:pt x="217" y="125"/>
                  <a:pt x="217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5"/>
                  <a:pt x="217" y="124"/>
                </a:cubicBezTo>
                <a:cubicBezTo>
                  <a:pt x="217" y="124"/>
                  <a:pt x="217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4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4" y="125"/>
                  <a:pt x="214" y="125"/>
                  <a:pt x="213" y="125"/>
                </a:cubicBezTo>
                <a:cubicBezTo>
                  <a:pt x="213" y="126"/>
                  <a:pt x="214" y="126"/>
                  <a:pt x="214" y="126"/>
                </a:cubicBezTo>
                <a:cubicBezTo>
                  <a:pt x="213" y="126"/>
                  <a:pt x="213" y="127"/>
                  <a:pt x="213" y="127"/>
                </a:cubicBezTo>
                <a:cubicBezTo>
                  <a:pt x="212" y="127"/>
                  <a:pt x="212" y="127"/>
                  <a:pt x="212" y="127"/>
                </a:cubicBezTo>
                <a:cubicBezTo>
                  <a:pt x="211" y="128"/>
                  <a:pt x="211" y="128"/>
                  <a:pt x="210" y="129"/>
                </a:cubicBezTo>
                <a:cubicBezTo>
                  <a:pt x="210" y="129"/>
                  <a:pt x="210" y="129"/>
                  <a:pt x="210" y="129"/>
                </a:cubicBezTo>
                <a:cubicBezTo>
                  <a:pt x="210" y="129"/>
                  <a:pt x="209" y="130"/>
                  <a:pt x="209" y="130"/>
                </a:cubicBezTo>
                <a:cubicBezTo>
                  <a:pt x="209" y="130"/>
                  <a:pt x="209" y="130"/>
                  <a:pt x="208" y="130"/>
                </a:cubicBezTo>
                <a:cubicBezTo>
                  <a:pt x="208" y="130"/>
                  <a:pt x="208" y="131"/>
                  <a:pt x="208" y="131"/>
                </a:cubicBezTo>
                <a:cubicBezTo>
                  <a:pt x="208" y="131"/>
                  <a:pt x="207" y="131"/>
                  <a:pt x="207" y="131"/>
                </a:cubicBezTo>
                <a:cubicBezTo>
                  <a:pt x="207" y="132"/>
                  <a:pt x="207" y="132"/>
                  <a:pt x="207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6" y="132"/>
                  <a:pt x="206" y="132"/>
                  <a:pt x="206" y="133"/>
                </a:cubicBezTo>
                <a:cubicBezTo>
                  <a:pt x="205" y="133"/>
                  <a:pt x="206" y="134"/>
                  <a:pt x="206" y="134"/>
                </a:cubicBezTo>
                <a:cubicBezTo>
                  <a:pt x="206" y="135"/>
                  <a:pt x="205" y="136"/>
                  <a:pt x="205" y="137"/>
                </a:cubicBezTo>
                <a:cubicBezTo>
                  <a:pt x="205" y="137"/>
                  <a:pt x="205" y="138"/>
                  <a:pt x="205" y="138"/>
                </a:cubicBezTo>
                <a:cubicBezTo>
                  <a:pt x="205" y="138"/>
                  <a:pt x="205" y="138"/>
                  <a:pt x="205" y="139"/>
                </a:cubicBezTo>
                <a:cubicBezTo>
                  <a:pt x="204" y="139"/>
                  <a:pt x="204" y="139"/>
                  <a:pt x="204" y="139"/>
                </a:cubicBezTo>
                <a:cubicBezTo>
                  <a:pt x="204" y="139"/>
                  <a:pt x="204" y="140"/>
                  <a:pt x="204" y="140"/>
                </a:cubicBezTo>
                <a:cubicBezTo>
                  <a:pt x="204" y="140"/>
                  <a:pt x="204" y="140"/>
                  <a:pt x="204" y="140"/>
                </a:cubicBezTo>
                <a:cubicBezTo>
                  <a:pt x="203" y="140"/>
                  <a:pt x="203" y="140"/>
                  <a:pt x="203" y="141"/>
                </a:cubicBezTo>
                <a:cubicBezTo>
                  <a:pt x="203" y="141"/>
                  <a:pt x="203" y="141"/>
                  <a:pt x="202" y="141"/>
                </a:cubicBezTo>
                <a:cubicBezTo>
                  <a:pt x="202" y="141"/>
                  <a:pt x="202" y="141"/>
                  <a:pt x="202" y="140"/>
                </a:cubicBezTo>
                <a:cubicBezTo>
                  <a:pt x="202" y="140"/>
                  <a:pt x="201" y="139"/>
                  <a:pt x="201" y="139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37"/>
                  <a:pt x="200" y="137"/>
                  <a:pt x="200" y="136"/>
                </a:cubicBezTo>
                <a:cubicBezTo>
                  <a:pt x="200" y="136"/>
                  <a:pt x="200" y="136"/>
                  <a:pt x="200" y="135"/>
                </a:cubicBezTo>
                <a:cubicBezTo>
                  <a:pt x="199" y="135"/>
                  <a:pt x="199" y="134"/>
                  <a:pt x="199" y="134"/>
                </a:cubicBezTo>
                <a:cubicBezTo>
                  <a:pt x="199" y="133"/>
                  <a:pt x="198" y="132"/>
                  <a:pt x="198" y="131"/>
                </a:cubicBezTo>
                <a:cubicBezTo>
                  <a:pt x="198" y="130"/>
                  <a:pt x="198" y="129"/>
                  <a:pt x="197" y="128"/>
                </a:cubicBezTo>
                <a:cubicBezTo>
                  <a:pt x="197" y="128"/>
                  <a:pt x="197" y="127"/>
                  <a:pt x="197" y="127"/>
                </a:cubicBezTo>
                <a:cubicBezTo>
                  <a:pt x="197" y="126"/>
                  <a:pt x="197" y="126"/>
                  <a:pt x="197" y="126"/>
                </a:cubicBezTo>
                <a:cubicBezTo>
                  <a:pt x="198" y="126"/>
                  <a:pt x="197" y="126"/>
                  <a:pt x="197" y="125"/>
                </a:cubicBezTo>
                <a:cubicBezTo>
                  <a:pt x="197" y="125"/>
                  <a:pt x="197" y="125"/>
                  <a:pt x="197" y="124"/>
                </a:cubicBezTo>
                <a:cubicBezTo>
                  <a:pt x="197" y="124"/>
                  <a:pt x="197" y="124"/>
                  <a:pt x="196" y="124"/>
                </a:cubicBezTo>
                <a:cubicBezTo>
                  <a:pt x="196" y="124"/>
                  <a:pt x="196" y="125"/>
                  <a:pt x="196" y="125"/>
                </a:cubicBezTo>
                <a:cubicBezTo>
                  <a:pt x="197" y="125"/>
                  <a:pt x="196" y="126"/>
                  <a:pt x="195" y="126"/>
                </a:cubicBezTo>
                <a:cubicBezTo>
                  <a:pt x="195" y="126"/>
                  <a:pt x="195" y="126"/>
                  <a:pt x="195" y="126"/>
                </a:cubicBezTo>
                <a:cubicBezTo>
                  <a:pt x="194" y="126"/>
                  <a:pt x="193" y="124"/>
                  <a:pt x="193" y="124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3" y="124"/>
                  <a:pt x="194" y="124"/>
                  <a:pt x="194" y="124"/>
                </a:cubicBezTo>
                <a:cubicBezTo>
                  <a:pt x="194" y="124"/>
                  <a:pt x="194" y="124"/>
                  <a:pt x="194" y="123"/>
                </a:cubicBezTo>
                <a:cubicBezTo>
                  <a:pt x="193" y="124"/>
                  <a:pt x="192" y="123"/>
                  <a:pt x="192" y="123"/>
                </a:cubicBezTo>
                <a:cubicBezTo>
                  <a:pt x="192" y="123"/>
                  <a:pt x="192" y="122"/>
                  <a:pt x="192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91" y="122"/>
                  <a:pt x="191" y="121"/>
                  <a:pt x="190" y="121"/>
                </a:cubicBezTo>
                <a:cubicBezTo>
                  <a:pt x="190" y="121"/>
                  <a:pt x="190" y="121"/>
                  <a:pt x="190" y="121"/>
                </a:cubicBezTo>
                <a:cubicBezTo>
                  <a:pt x="190" y="120"/>
                  <a:pt x="190" y="120"/>
                  <a:pt x="190" y="120"/>
                </a:cubicBezTo>
                <a:cubicBezTo>
                  <a:pt x="189" y="120"/>
                  <a:pt x="187" y="121"/>
                  <a:pt x="187" y="120"/>
                </a:cubicBezTo>
                <a:cubicBezTo>
                  <a:pt x="187" y="120"/>
                  <a:pt x="186" y="120"/>
                  <a:pt x="186" y="120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1"/>
                  <a:pt x="184" y="121"/>
                  <a:pt x="184" y="121"/>
                </a:cubicBezTo>
                <a:cubicBezTo>
                  <a:pt x="183" y="121"/>
                  <a:pt x="183" y="120"/>
                  <a:pt x="183" y="120"/>
                </a:cubicBezTo>
                <a:cubicBezTo>
                  <a:pt x="182" y="120"/>
                  <a:pt x="182" y="120"/>
                  <a:pt x="181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79" y="120"/>
                  <a:pt x="179" y="120"/>
                  <a:pt x="179" y="120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9"/>
                  <a:pt x="178" y="118"/>
                  <a:pt x="178" y="118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78" y="118"/>
                  <a:pt x="177" y="118"/>
                  <a:pt x="177" y="118"/>
                </a:cubicBezTo>
                <a:cubicBezTo>
                  <a:pt x="177" y="118"/>
                  <a:pt x="176" y="119"/>
                  <a:pt x="176" y="119"/>
                </a:cubicBezTo>
                <a:cubicBezTo>
                  <a:pt x="176" y="119"/>
                  <a:pt x="175" y="119"/>
                  <a:pt x="175" y="119"/>
                </a:cubicBezTo>
                <a:cubicBezTo>
                  <a:pt x="175" y="118"/>
                  <a:pt x="174" y="118"/>
                  <a:pt x="174" y="118"/>
                </a:cubicBezTo>
                <a:cubicBezTo>
                  <a:pt x="174" y="118"/>
                  <a:pt x="173" y="118"/>
                  <a:pt x="173" y="117"/>
                </a:cubicBezTo>
                <a:cubicBezTo>
                  <a:pt x="173" y="117"/>
                  <a:pt x="172" y="117"/>
                  <a:pt x="172" y="117"/>
                </a:cubicBezTo>
                <a:cubicBezTo>
                  <a:pt x="172" y="117"/>
                  <a:pt x="171" y="116"/>
                  <a:pt x="171" y="116"/>
                </a:cubicBezTo>
                <a:cubicBezTo>
                  <a:pt x="171" y="115"/>
                  <a:pt x="171" y="115"/>
                  <a:pt x="171" y="115"/>
                </a:cubicBezTo>
                <a:cubicBezTo>
                  <a:pt x="171" y="115"/>
                  <a:pt x="171" y="115"/>
                  <a:pt x="171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8" y="114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6"/>
                  <a:pt x="169" y="117"/>
                  <a:pt x="169" y="117"/>
                </a:cubicBezTo>
                <a:cubicBezTo>
                  <a:pt x="169" y="117"/>
                  <a:pt x="169" y="117"/>
                  <a:pt x="170" y="118"/>
                </a:cubicBezTo>
                <a:cubicBezTo>
                  <a:pt x="170" y="118"/>
                  <a:pt x="169" y="118"/>
                  <a:pt x="170" y="118"/>
                </a:cubicBezTo>
                <a:cubicBezTo>
                  <a:pt x="170" y="118"/>
                  <a:pt x="170" y="118"/>
                  <a:pt x="171" y="118"/>
                </a:cubicBezTo>
                <a:cubicBezTo>
                  <a:pt x="171" y="119"/>
                  <a:pt x="171" y="119"/>
                  <a:pt x="170" y="119"/>
                </a:cubicBezTo>
                <a:cubicBezTo>
                  <a:pt x="170" y="119"/>
                  <a:pt x="171" y="119"/>
                  <a:pt x="171" y="119"/>
                </a:cubicBezTo>
                <a:cubicBezTo>
                  <a:pt x="170" y="119"/>
                  <a:pt x="171" y="120"/>
                  <a:pt x="171" y="120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1" y="120"/>
                  <a:pt x="171" y="121"/>
                  <a:pt x="171" y="121"/>
                </a:cubicBezTo>
                <a:cubicBezTo>
                  <a:pt x="172" y="121"/>
                  <a:pt x="172" y="121"/>
                  <a:pt x="172" y="121"/>
                </a:cubicBezTo>
                <a:cubicBezTo>
                  <a:pt x="171" y="120"/>
                  <a:pt x="172" y="120"/>
                  <a:pt x="172" y="119"/>
                </a:cubicBezTo>
                <a:cubicBezTo>
                  <a:pt x="172" y="119"/>
                  <a:pt x="172" y="119"/>
                  <a:pt x="172" y="119"/>
                </a:cubicBezTo>
                <a:cubicBezTo>
                  <a:pt x="172" y="120"/>
                  <a:pt x="172" y="119"/>
                  <a:pt x="172" y="120"/>
                </a:cubicBezTo>
                <a:cubicBezTo>
                  <a:pt x="172" y="120"/>
                  <a:pt x="172" y="121"/>
                  <a:pt x="172" y="121"/>
                </a:cubicBezTo>
                <a:cubicBezTo>
                  <a:pt x="172" y="121"/>
                  <a:pt x="172" y="121"/>
                  <a:pt x="172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4" y="122"/>
                  <a:pt x="175" y="122"/>
                  <a:pt x="175" y="122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75" y="122"/>
                  <a:pt x="175" y="122"/>
                  <a:pt x="176" y="122"/>
                </a:cubicBezTo>
                <a:cubicBezTo>
                  <a:pt x="176" y="122"/>
                  <a:pt x="176" y="122"/>
                  <a:pt x="176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0"/>
                  <a:pt x="177" y="120"/>
                  <a:pt x="177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8" y="119"/>
                  <a:pt x="178" y="119"/>
                  <a:pt x="178" y="119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1"/>
                  <a:pt x="178" y="121"/>
                </a:cubicBezTo>
                <a:cubicBezTo>
                  <a:pt x="178" y="121"/>
                  <a:pt x="179" y="122"/>
                  <a:pt x="179" y="122"/>
                </a:cubicBezTo>
                <a:cubicBezTo>
                  <a:pt x="179" y="122"/>
                  <a:pt x="180" y="122"/>
                  <a:pt x="180" y="123"/>
                </a:cubicBezTo>
                <a:cubicBezTo>
                  <a:pt x="180" y="123"/>
                  <a:pt x="180" y="122"/>
                  <a:pt x="181" y="123"/>
                </a:cubicBezTo>
                <a:cubicBezTo>
                  <a:pt x="181" y="123"/>
                  <a:pt x="181" y="123"/>
                  <a:pt x="181" y="124"/>
                </a:cubicBezTo>
                <a:cubicBezTo>
                  <a:pt x="181" y="124"/>
                  <a:pt x="182" y="124"/>
                  <a:pt x="182" y="124"/>
                </a:cubicBezTo>
                <a:cubicBezTo>
                  <a:pt x="182" y="124"/>
                  <a:pt x="182" y="125"/>
                  <a:pt x="181" y="125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181" y="126"/>
                  <a:pt x="181" y="126"/>
                  <a:pt x="180" y="126"/>
                </a:cubicBezTo>
                <a:cubicBezTo>
                  <a:pt x="180" y="126"/>
                  <a:pt x="180" y="126"/>
                  <a:pt x="180" y="126"/>
                </a:cubicBezTo>
                <a:cubicBezTo>
                  <a:pt x="180" y="127"/>
                  <a:pt x="180" y="128"/>
                  <a:pt x="180" y="128"/>
                </a:cubicBezTo>
                <a:cubicBezTo>
                  <a:pt x="179" y="128"/>
                  <a:pt x="178" y="128"/>
                  <a:pt x="178" y="129"/>
                </a:cubicBezTo>
                <a:cubicBezTo>
                  <a:pt x="178" y="129"/>
                  <a:pt x="178" y="129"/>
                  <a:pt x="178" y="129"/>
                </a:cubicBezTo>
                <a:cubicBezTo>
                  <a:pt x="178" y="129"/>
                  <a:pt x="177" y="129"/>
                  <a:pt x="177" y="129"/>
                </a:cubicBezTo>
                <a:cubicBezTo>
                  <a:pt x="177" y="129"/>
                  <a:pt x="177" y="130"/>
                  <a:pt x="177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5" y="130"/>
                </a:cubicBezTo>
                <a:cubicBezTo>
                  <a:pt x="175" y="131"/>
                  <a:pt x="174" y="131"/>
                  <a:pt x="174" y="131"/>
                </a:cubicBezTo>
                <a:cubicBezTo>
                  <a:pt x="174" y="131"/>
                  <a:pt x="173" y="131"/>
                  <a:pt x="173" y="132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72" y="133"/>
                  <a:pt x="171" y="133"/>
                  <a:pt x="170" y="133"/>
                </a:cubicBezTo>
                <a:cubicBezTo>
                  <a:pt x="169" y="133"/>
                  <a:pt x="169" y="134"/>
                  <a:pt x="169" y="134"/>
                </a:cubicBezTo>
                <a:cubicBezTo>
                  <a:pt x="169" y="134"/>
                  <a:pt x="168" y="134"/>
                  <a:pt x="168" y="134"/>
                </a:cubicBezTo>
                <a:cubicBezTo>
                  <a:pt x="168" y="134"/>
                  <a:pt x="167" y="134"/>
                  <a:pt x="167" y="135"/>
                </a:cubicBezTo>
                <a:cubicBezTo>
                  <a:pt x="166" y="135"/>
                  <a:pt x="166" y="135"/>
                  <a:pt x="166" y="135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64" y="136"/>
                  <a:pt x="163" y="136"/>
                  <a:pt x="163" y="135"/>
                </a:cubicBezTo>
                <a:cubicBezTo>
                  <a:pt x="163" y="134"/>
                  <a:pt x="163" y="134"/>
                  <a:pt x="163" y="134"/>
                </a:cubicBezTo>
                <a:cubicBezTo>
                  <a:pt x="162" y="134"/>
                  <a:pt x="162" y="133"/>
                  <a:pt x="162" y="132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62" y="131"/>
                  <a:pt x="162" y="131"/>
                  <a:pt x="162" y="131"/>
                </a:cubicBezTo>
                <a:cubicBezTo>
                  <a:pt x="162" y="130"/>
                  <a:pt x="161" y="130"/>
                  <a:pt x="161" y="129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60" y="128"/>
                  <a:pt x="160" y="128"/>
                  <a:pt x="160" y="127"/>
                </a:cubicBezTo>
                <a:cubicBezTo>
                  <a:pt x="159" y="127"/>
                  <a:pt x="159" y="127"/>
                  <a:pt x="158" y="126"/>
                </a:cubicBezTo>
                <a:cubicBezTo>
                  <a:pt x="158" y="126"/>
                  <a:pt x="158" y="126"/>
                  <a:pt x="158" y="125"/>
                </a:cubicBezTo>
                <a:cubicBezTo>
                  <a:pt x="158" y="125"/>
                  <a:pt x="158" y="124"/>
                  <a:pt x="158" y="123"/>
                </a:cubicBezTo>
                <a:cubicBezTo>
                  <a:pt x="157" y="123"/>
                  <a:pt x="157" y="123"/>
                  <a:pt x="157" y="122"/>
                </a:cubicBezTo>
                <a:cubicBezTo>
                  <a:pt x="156" y="122"/>
                  <a:pt x="156" y="122"/>
                  <a:pt x="156" y="121"/>
                </a:cubicBezTo>
                <a:cubicBezTo>
                  <a:pt x="156" y="120"/>
                  <a:pt x="155" y="120"/>
                  <a:pt x="155" y="119"/>
                </a:cubicBezTo>
                <a:cubicBezTo>
                  <a:pt x="154" y="119"/>
                  <a:pt x="154" y="118"/>
                  <a:pt x="154" y="118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6"/>
                  <a:pt x="153" y="116"/>
                  <a:pt x="153" y="115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53" y="114"/>
                  <a:pt x="152" y="114"/>
                  <a:pt x="152" y="113"/>
                </a:cubicBezTo>
                <a:cubicBezTo>
                  <a:pt x="152" y="112"/>
                  <a:pt x="152" y="112"/>
                  <a:pt x="153" y="111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3" y="110"/>
                  <a:pt x="153" y="109"/>
                  <a:pt x="154" y="109"/>
                </a:cubicBezTo>
                <a:cubicBezTo>
                  <a:pt x="154" y="108"/>
                  <a:pt x="154" y="108"/>
                  <a:pt x="154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4" y="107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3" y="106"/>
                </a:cubicBezTo>
                <a:cubicBezTo>
                  <a:pt x="153" y="106"/>
                  <a:pt x="153" y="106"/>
                  <a:pt x="152" y="106"/>
                </a:cubicBezTo>
                <a:cubicBezTo>
                  <a:pt x="152" y="106"/>
                  <a:pt x="152" y="106"/>
                  <a:pt x="152" y="106"/>
                </a:cubicBezTo>
                <a:cubicBezTo>
                  <a:pt x="151" y="106"/>
                  <a:pt x="151" y="107"/>
                  <a:pt x="150" y="107"/>
                </a:cubicBezTo>
                <a:cubicBezTo>
                  <a:pt x="150" y="106"/>
                  <a:pt x="150" y="106"/>
                  <a:pt x="149" y="106"/>
                </a:cubicBezTo>
                <a:cubicBezTo>
                  <a:pt x="149" y="106"/>
                  <a:pt x="148" y="105"/>
                  <a:pt x="148" y="106"/>
                </a:cubicBezTo>
                <a:cubicBezTo>
                  <a:pt x="148" y="106"/>
                  <a:pt x="148" y="106"/>
                  <a:pt x="148" y="106"/>
                </a:cubicBezTo>
                <a:cubicBezTo>
                  <a:pt x="148" y="106"/>
                  <a:pt x="148" y="106"/>
                  <a:pt x="147" y="106"/>
                </a:cubicBezTo>
                <a:cubicBezTo>
                  <a:pt x="147" y="106"/>
                  <a:pt x="147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4" y="103"/>
                  <a:pt x="144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4" y="103"/>
                  <a:pt x="144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4" y="102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4" y="101"/>
                  <a:pt x="144" y="100"/>
                </a:cubicBezTo>
                <a:cubicBezTo>
                  <a:pt x="144" y="101"/>
                  <a:pt x="144" y="101"/>
                  <a:pt x="145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4" y="101"/>
                  <a:pt x="144" y="101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7" y="100"/>
                  <a:pt x="147" y="100"/>
                </a:cubicBezTo>
                <a:cubicBezTo>
                  <a:pt x="147" y="100"/>
                  <a:pt x="147" y="100"/>
                  <a:pt x="147" y="100"/>
                </a:cubicBezTo>
                <a:cubicBezTo>
                  <a:pt x="147" y="100"/>
                  <a:pt x="147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99"/>
                </a:cubicBezTo>
                <a:cubicBezTo>
                  <a:pt x="146" y="99"/>
                  <a:pt x="147" y="100"/>
                  <a:pt x="147" y="100"/>
                </a:cubicBezTo>
                <a:cubicBezTo>
                  <a:pt x="147" y="100"/>
                  <a:pt x="147" y="99"/>
                  <a:pt x="147" y="99"/>
                </a:cubicBezTo>
                <a:cubicBezTo>
                  <a:pt x="148" y="100"/>
                  <a:pt x="148" y="100"/>
                  <a:pt x="149" y="100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49" y="99"/>
                  <a:pt x="150" y="99"/>
                  <a:pt x="151" y="98"/>
                </a:cubicBezTo>
                <a:cubicBezTo>
                  <a:pt x="152" y="98"/>
                  <a:pt x="152" y="99"/>
                  <a:pt x="153" y="98"/>
                </a:cubicBezTo>
                <a:cubicBezTo>
                  <a:pt x="153" y="98"/>
                  <a:pt x="153" y="99"/>
                  <a:pt x="153" y="99"/>
                </a:cubicBezTo>
                <a:cubicBezTo>
                  <a:pt x="154" y="99"/>
                  <a:pt x="154" y="99"/>
                  <a:pt x="154" y="99"/>
                </a:cubicBezTo>
                <a:cubicBezTo>
                  <a:pt x="154" y="99"/>
                  <a:pt x="154" y="99"/>
                  <a:pt x="155" y="99"/>
                </a:cubicBezTo>
                <a:cubicBezTo>
                  <a:pt x="155" y="99"/>
                  <a:pt x="155" y="100"/>
                  <a:pt x="156" y="100"/>
                </a:cubicBezTo>
                <a:cubicBezTo>
                  <a:pt x="156" y="100"/>
                  <a:pt x="157" y="100"/>
                  <a:pt x="157" y="100"/>
                </a:cubicBezTo>
                <a:cubicBezTo>
                  <a:pt x="157" y="100"/>
                  <a:pt x="158" y="100"/>
                  <a:pt x="158" y="100"/>
                </a:cubicBezTo>
                <a:cubicBezTo>
                  <a:pt x="158" y="100"/>
                  <a:pt x="159" y="100"/>
                  <a:pt x="159" y="100"/>
                </a:cubicBezTo>
                <a:cubicBezTo>
                  <a:pt x="160" y="100"/>
                  <a:pt x="161" y="99"/>
                  <a:pt x="161" y="98"/>
                </a:cubicBezTo>
                <a:cubicBezTo>
                  <a:pt x="161" y="98"/>
                  <a:pt x="160" y="98"/>
                  <a:pt x="160" y="97"/>
                </a:cubicBezTo>
                <a:cubicBezTo>
                  <a:pt x="160" y="97"/>
                  <a:pt x="159" y="97"/>
                  <a:pt x="159" y="97"/>
                </a:cubicBezTo>
                <a:cubicBezTo>
                  <a:pt x="159" y="96"/>
                  <a:pt x="159" y="96"/>
                  <a:pt x="159" y="96"/>
                </a:cubicBezTo>
                <a:cubicBezTo>
                  <a:pt x="159" y="96"/>
                  <a:pt x="158" y="96"/>
                  <a:pt x="158" y="96"/>
                </a:cubicBezTo>
                <a:cubicBezTo>
                  <a:pt x="158" y="95"/>
                  <a:pt x="158" y="95"/>
                  <a:pt x="157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6" y="95"/>
                  <a:pt x="156" y="94"/>
                  <a:pt x="156" y="94"/>
                </a:cubicBezTo>
                <a:cubicBezTo>
                  <a:pt x="156" y="94"/>
                  <a:pt x="156" y="94"/>
                  <a:pt x="156" y="94"/>
                </a:cubicBezTo>
                <a:cubicBezTo>
                  <a:pt x="156" y="94"/>
                  <a:pt x="155" y="94"/>
                  <a:pt x="155" y="94"/>
                </a:cubicBezTo>
                <a:cubicBezTo>
                  <a:pt x="155" y="94"/>
                  <a:pt x="156" y="94"/>
                  <a:pt x="156" y="93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57" y="93"/>
                  <a:pt x="157" y="93"/>
                  <a:pt x="157" y="92"/>
                </a:cubicBezTo>
                <a:cubicBezTo>
                  <a:pt x="157" y="92"/>
                  <a:pt x="156" y="92"/>
                  <a:pt x="156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57" y="92"/>
                  <a:pt x="157" y="91"/>
                  <a:pt x="158" y="91"/>
                </a:cubicBezTo>
                <a:cubicBezTo>
                  <a:pt x="158" y="91"/>
                  <a:pt x="158" y="91"/>
                  <a:pt x="1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6" y="91"/>
                  <a:pt x="156" y="91"/>
                  <a:pt x="155" y="91"/>
                </a:cubicBezTo>
                <a:cubicBezTo>
                  <a:pt x="155" y="92"/>
                  <a:pt x="154" y="92"/>
                  <a:pt x="154" y="92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3"/>
                  <a:pt x="153" y="93"/>
                  <a:pt x="153" y="94"/>
                </a:cubicBezTo>
                <a:cubicBezTo>
                  <a:pt x="153" y="94"/>
                  <a:pt x="154" y="94"/>
                  <a:pt x="154" y="94"/>
                </a:cubicBezTo>
                <a:cubicBezTo>
                  <a:pt x="154" y="94"/>
                  <a:pt x="154" y="94"/>
                  <a:pt x="155" y="94"/>
                </a:cubicBezTo>
                <a:cubicBezTo>
                  <a:pt x="155" y="94"/>
                  <a:pt x="154" y="94"/>
                  <a:pt x="154" y="94"/>
                </a:cubicBezTo>
                <a:cubicBezTo>
                  <a:pt x="154" y="94"/>
                  <a:pt x="154" y="94"/>
                  <a:pt x="154" y="94"/>
                </a:cubicBezTo>
                <a:cubicBezTo>
                  <a:pt x="154" y="94"/>
                  <a:pt x="154" y="94"/>
                  <a:pt x="153" y="94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94"/>
                  <a:pt x="153" y="94"/>
                  <a:pt x="152" y="94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1" y="95"/>
                  <a:pt x="151" y="95"/>
                </a:cubicBezTo>
                <a:cubicBezTo>
                  <a:pt x="151" y="94"/>
                  <a:pt x="151" y="94"/>
                  <a:pt x="150" y="94"/>
                </a:cubicBezTo>
                <a:cubicBezTo>
                  <a:pt x="150" y="94"/>
                  <a:pt x="150" y="94"/>
                  <a:pt x="150" y="94"/>
                </a:cubicBezTo>
                <a:cubicBezTo>
                  <a:pt x="150" y="93"/>
                  <a:pt x="151" y="93"/>
                  <a:pt x="151" y="93"/>
                </a:cubicBezTo>
                <a:cubicBezTo>
                  <a:pt x="151" y="93"/>
                  <a:pt x="151" y="93"/>
                  <a:pt x="151" y="92"/>
                </a:cubicBezTo>
                <a:cubicBezTo>
                  <a:pt x="150" y="92"/>
                  <a:pt x="150" y="93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9" y="92"/>
                  <a:pt x="149" y="92"/>
                  <a:pt x="150" y="92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49" y="92"/>
                  <a:pt x="149" y="92"/>
                  <a:pt x="149" y="91"/>
                </a:cubicBezTo>
                <a:cubicBezTo>
                  <a:pt x="149" y="91"/>
                  <a:pt x="149" y="92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8" y="92"/>
                  <a:pt x="148" y="92"/>
                  <a:pt x="147" y="93"/>
                </a:cubicBezTo>
                <a:cubicBezTo>
                  <a:pt x="147" y="93"/>
                  <a:pt x="146" y="93"/>
                  <a:pt x="147" y="93"/>
                </a:cubicBezTo>
                <a:cubicBezTo>
                  <a:pt x="147" y="94"/>
                  <a:pt x="147" y="94"/>
                  <a:pt x="147" y="94"/>
                </a:cubicBezTo>
                <a:cubicBezTo>
                  <a:pt x="147" y="94"/>
                  <a:pt x="147" y="94"/>
                  <a:pt x="146" y="94"/>
                </a:cubicBezTo>
                <a:cubicBezTo>
                  <a:pt x="146" y="94"/>
                  <a:pt x="145" y="95"/>
                  <a:pt x="145" y="96"/>
                </a:cubicBezTo>
                <a:cubicBezTo>
                  <a:pt x="145" y="96"/>
                  <a:pt x="145" y="96"/>
                  <a:pt x="145" y="96"/>
                </a:cubicBezTo>
                <a:cubicBezTo>
                  <a:pt x="145" y="96"/>
                  <a:pt x="145" y="96"/>
                  <a:pt x="145" y="97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4" y="97"/>
                  <a:pt x="144" y="98"/>
                  <a:pt x="144" y="98"/>
                </a:cubicBezTo>
                <a:cubicBezTo>
                  <a:pt x="144" y="98"/>
                  <a:pt x="144" y="98"/>
                  <a:pt x="144" y="98"/>
                </a:cubicBezTo>
                <a:cubicBezTo>
                  <a:pt x="144" y="98"/>
                  <a:pt x="145" y="99"/>
                  <a:pt x="145" y="99"/>
                </a:cubicBezTo>
                <a:cubicBezTo>
                  <a:pt x="145" y="99"/>
                  <a:pt x="146" y="99"/>
                  <a:pt x="146" y="99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3" y="100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0"/>
                </a:cubicBezTo>
                <a:cubicBezTo>
                  <a:pt x="143" y="100"/>
                  <a:pt x="143" y="100"/>
                  <a:pt x="143" y="100"/>
                </a:cubicBezTo>
                <a:cubicBezTo>
                  <a:pt x="143" y="100"/>
                  <a:pt x="143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0"/>
                  <a:pt x="141" y="100"/>
                  <a:pt x="141" y="100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41" y="100"/>
                  <a:pt x="141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8" y="100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3"/>
                </a:cubicBezTo>
                <a:cubicBezTo>
                  <a:pt x="139" y="103"/>
                  <a:pt x="138" y="103"/>
                  <a:pt x="138" y="103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9" y="103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8" y="105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39" y="105"/>
                  <a:pt x="139" y="105"/>
                  <a:pt x="139" y="106"/>
                </a:cubicBezTo>
                <a:cubicBezTo>
                  <a:pt x="139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5"/>
                  <a:pt x="138" y="105"/>
                </a:cubicBezTo>
                <a:cubicBezTo>
                  <a:pt x="138" y="105"/>
                  <a:pt x="138" y="105"/>
                  <a:pt x="137" y="106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4"/>
                  <a:pt x="137" y="104"/>
                </a:cubicBezTo>
                <a:cubicBezTo>
                  <a:pt x="137" y="104"/>
                  <a:pt x="137" y="104"/>
                  <a:pt x="137" y="104"/>
                </a:cubicBezTo>
                <a:cubicBezTo>
                  <a:pt x="137" y="104"/>
                  <a:pt x="138" y="104"/>
                  <a:pt x="138" y="104"/>
                </a:cubicBezTo>
                <a:cubicBezTo>
                  <a:pt x="138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8" y="103"/>
                  <a:pt x="138" y="103"/>
                </a:cubicBezTo>
                <a:cubicBezTo>
                  <a:pt x="138" y="103"/>
                  <a:pt x="137" y="103"/>
                  <a:pt x="137" y="103"/>
                </a:cubicBezTo>
                <a:cubicBezTo>
                  <a:pt x="137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2"/>
                </a:cubicBezTo>
                <a:cubicBezTo>
                  <a:pt x="136" y="103"/>
                  <a:pt x="136" y="102"/>
                  <a:pt x="135" y="102"/>
                </a:cubicBezTo>
                <a:cubicBezTo>
                  <a:pt x="135" y="102"/>
                  <a:pt x="135" y="102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0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0"/>
                  <a:pt x="135" y="99"/>
                  <a:pt x="135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5" y="99"/>
                  <a:pt x="135" y="99"/>
                  <a:pt x="134" y="99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4" y="98"/>
                  <a:pt x="133" y="98"/>
                  <a:pt x="132" y="97"/>
                </a:cubicBezTo>
                <a:cubicBezTo>
                  <a:pt x="132" y="97"/>
                  <a:pt x="132" y="97"/>
                  <a:pt x="132" y="97"/>
                </a:cubicBezTo>
                <a:cubicBezTo>
                  <a:pt x="132" y="97"/>
                  <a:pt x="131" y="96"/>
                  <a:pt x="131" y="96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0" y="96"/>
                  <a:pt x="130" y="96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29" y="95"/>
                  <a:pt x="130" y="94"/>
                  <a:pt x="129" y="94"/>
                </a:cubicBezTo>
                <a:cubicBezTo>
                  <a:pt x="129" y="94"/>
                  <a:pt x="129" y="94"/>
                  <a:pt x="129" y="94"/>
                </a:cubicBezTo>
                <a:cubicBezTo>
                  <a:pt x="128" y="94"/>
                  <a:pt x="128" y="94"/>
                  <a:pt x="128" y="95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28" y="94"/>
                  <a:pt x="128" y="93"/>
                  <a:pt x="128" y="93"/>
                </a:cubicBezTo>
                <a:cubicBezTo>
                  <a:pt x="128" y="93"/>
                  <a:pt x="128" y="93"/>
                  <a:pt x="128" y="93"/>
                </a:cubicBezTo>
                <a:cubicBezTo>
                  <a:pt x="128" y="93"/>
                  <a:pt x="128" y="93"/>
                  <a:pt x="127" y="93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127" y="93"/>
                  <a:pt x="127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7" y="94"/>
                  <a:pt x="127" y="94"/>
                </a:cubicBezTo>
                <a:cubicBezTo>
                  <a:pt x="127" y="95"/>
                  <a:pt x="126" y="95"/>
                  <a:pt x="126" y="95"/>
                </a:cubicBezTo>
                <a:cubicBezTo>
                  <a:pt x="127" y="95"/>
                  <a:pt x="127" y="96"/>
                  <a:pt x="127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8"/>
                  <a:pt x="129" y="98"/>
                  <a:pt x="129" y="98"/>
                </a:cubicBezTo>
                <a:cubicBezTo>
                  <a:pt x="130" y="99"/>
                  <a:pt x="131" y="98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2" y="100"/>
                  <a:pt x="133" y="100"/>
                  <a:pt x="134" y="101"/>
                </a:cubicBezTo>
                <a:cubicBezTo>
                  <a:pt x="134" y="101"/>
                  <a:pt x="134" y="101"/>
                  <a:pt x="133" y="102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2" y="101"/>
                  <a:pt x="132" y="101"/>
                </a:cubicBezTo>
                <a:cubicBezTo>
                  <a:pt x="132" y="100"/>
                  <a:pt x="131" y="101"/>
                  <a:pt x="131" y="102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32" y="102"/>
                  <a:pt x="132" y="102"/>
                  <a:pt x="132" y="103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32" y="103"/>
                  <a:pt x="132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1" y="104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0" y="101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30" y="101"/>
                  <a:pt x="130" y="101"/>
                  <a:pt x="129" y="101"/>
                </a:cubicBezTo>
                <a:cubicBezTo>
                  <a:pt x="129" y="101"/>
                  <a:pt x="130" y="101"/>
                  <a:pt x="129" y="101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8" y="100"/>
                </a:cubicBezTo>
                <a:cubicBezTo>
                  <a:pt x="128" y="99"/>
                  <a:pt x="128" y="100"/>
                  <a:pt x="127" y="99"/>
                </a:cubicBezTo>
                <a:cubicBezTo>
                  <a:pt x="126" y="99"/>
                  <a:pt x="126" y="98"/>
                  <a:pt x="125" y="98"/>
                </a:cubicBezTo>
                <a:cubicBezTo>
                  <a:pt x="124" y="97"/>
                  <a:pt x="124" y="96"/>
                  <a:pt x="123" y="95"/>
                </a:cubicBezTo>
                <a:cubicBezTo>
                  <a:pt x="123" y="95"/>
                  <a:pt x="122" y="95"/>
                  <a:pt x="122" y="95"/>
                </a:cubicBezTo>
                <a:cubicBezTo>
                  <a:pt x="122" y="95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0" y="96"/>
                  <a:pt x="120" y="97"/>
                  <a:pt x="119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6"/>
                  <a:pt x="118" y="97"/>
                  <a:pt x="117" y="97"/>
                </a:cubicBezTo>
                <a:cubicBezTo>
                  <a:pt x="117" y="97"/>
                  <a:pt x="117" y="96"/>
                  <a:pt x="116" y="97"/>
                </a:cubicBezTo>
                <a:cubicBezTo>
                  <a:pt x="115" y="97"/>
                  <a:pt x="116" y="98"/>
                  <a:pt x="116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4" y="99"/>
                  <a:pt x="114" y="99"/>
                </a:cubicBezTo>
                <a:cubicBezTo>
                  <a:pt x="114" y="100"/>
                  <a:pt x="113" y="99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2" y="100"/>
                  <a:pt x="112" y="101"/>
                  <a:pt x="112" y="102"/>
                </a:cubicBezTo>
                <a:cubicBezTo>
                  <a:pt x="112" y="102"/>
                  <a:pt x="112" y="102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1" y="104"/>
                  <a:pt x="111" y="104"/>
                  <a:pt x="111" y="105"/>
                </a:cubicBezTo>
                <a:cubicBezTo>
                  <a:pt x="111" y="105"/>
                  <a:pt x="110" y="105"/>
                  <a:pt x="110" y="105"/>
                </a:cubicBezTo>
                <a:cubicBezTo>
                  <a:pt x="110" y="105"/>
                  <a:pt x="110" y="105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8" y="106"/>
                  <a:pt x="107" y="106"/>
                  <a:pt x="107" y="106"/>
                </a:cubicBezTo>
                <a:cubicBezTo>
                  <a:pt x="107" y="106"/>
                  <a:pt x="107" y="106"/>
                  <a:pt x="106" y="106"/>
                </a:cubicBezTo>
                <a:cubicBezTo>
                  <a:pt x="106" y="106"/>
                  <a:pt x="106" y="106"/>
                  <a:pt x="106" y="107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6" y="107"/>
                  <a:pt x="106" y="106"/>
                  <a:pt x="106" y="106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5" y="107"/>
                  <a:pt x="105" y="106"/>
                  <a:pt x="105" y="106"/>
                </a:cubicBezTo>
                <a:cubicBezTo>
                  <a:pt x="105" y="106"/>
                  <a:pt x="105" y="106"/>
                  <a:pt x="104" y="106"/>
                </a:cubicBezTo>
                <a:cubicBezTo>
                  <a:pt x="104" y="105"/>
                  <a:pt x="104" y="105"/>
                  <a:pt x="103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1" y="105"/>
                  <a:pt x="102" y="105"/>
                  <a:pt x="102" y="105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2" y="103"/>
                </a:cubicBezTo>
                <a:cubicBezTo>
                  <a:pt x="102" y="103"/>
                  <a:pt x="102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2"/>
                  <a:pt x="101" y="102"/>
                </a:cubicBezTo>
                <a:cubicBezTo>
                  <a:pt x="102" y="102"/>
                  <a:pt x="102" y="100"/>
                  <a:pt x="102" y="99"/>
                </a:cubicBezTo>
                <a:cubicBezTo>
                  <a:pt x="102" y="99"/>
                  <a:pt x="102" y="98"/>
                  <a:pt x="102" y="98"/>
                </a:cubicBezTo>
                <a:cubicBezTo>
                  <a:pt x="102" y="98"/>
                  <a:pt x="102" y="97"/>
                  <a:pt x="101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7"/>
                  <a:pt x="102" y="97"/>
                  <a:pt x="102" y="97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3" y="96"/>
                  <a:pt x="103" y="96"/>
                  <a:pt x="104" y="96"/>
                </a:cubicBezTo>
                <a:cubicBezTo>
                  <a:pt x="104" y="96"/>
                  <a:pt x="105" y="96"/>
                  <a:pt x="105" y="96"/>
                </a:cubicBezTo>
                <a:cubicBezTo>
                  <a:pt x="105" y="96"/>
                  <a:pt x="106" y="96"/>
                  <a:pt x="106" y="96"/>
                </a:cubicBezTo>
                <a:cubicBezTo>
                  <a:pt x="107" y="96"/>
                  <a:pt x="108" y="97"/>
                  <a:pt x="109" y="96"/>
                </a:cubicBezTo>
                <a:cubicBezTo>
                  <a:pt x="109" y="96"/>
                  <a:pt x="109" y="97"/>
                  <a:pt x="110" y="97"/>
                </a:cubicBezTo>
                <a:cubicBezTo>
                  <a:pt x="110" y="96"/>
                  <a:pt x="110" y="95"/>
                  <a:pt x="110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0" y="95"/>
                </a:cubicBezTo>
                <a:cubicBezTo>
                  <a:pt x="110" y="94"/>
                  <a:pt x="111" y="94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11" y="94"/>
                  <a:pt x="111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0" y="92"/>
                  <a:pt x="111" y="92"/>
                  <a:pt x="110" y="92"/>
                </a:cubicBezTo>
                <a:cubicBezTo>
                  <a:pt x="110" y="92"/>
                  <a:pt x="110" y="92"/>
                  <a:pt x="110" y="91"/>
                </a:cubicBezTo>
                <a:cubicBezTo>
                  <a:pt x="110" y="91"/>
                  <a:pt x="110" y="91"/>
                  <a:pt x="110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09" y="90"/>
                  <a:pt x="109" y="91"/>
                  <a:pt x="109" y="91"/>
                </a:cubicBezTo>
                <a:cubicBezTo>
                  <a:pt x="108" y="90"/>
                  <a:pt x="108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6" y="89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8" y="89"/>
                  <a:pt x="108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8" y="89"/>
                  <a:pt x="108" y="88"/>
                  <a:pt x="108" y="88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09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8"/>
                  <a:pt x="110" y="88"/>
                </a:cubicBezTo>
                <a:cubicBezTo>
                  <a:pt x="110" y="88"/>
                  <a:pt x="110" y="88"/>
                  <a:pt x="110" y="87"/>
                </a:cubicBezTo>
                <a:cubicBezTo>
                  <a:pt x="110" y="87"/>
                  <a:pt x="110" y="87"/>
                  <a:pt x="111" y="87"/>
                </a:cubicBezTo>
                <a:cubicBezTo>
                  <a:pt x="111" y="87"/>
                  <a:pt x="111" y="88"/>
                  <a:pt x="111" y="88"/>
                </a:cubicBezTo>
                <a:cubicBezTo>
                  <a:pt x="111" y="87"/>
                  <a:pt x="112" y="88"/>
                  <a:pt x="112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2" y="87"/>
                  <a:pt x="113" y="87"/>
                  <a:pt x="114" y="87"/>
                </a:cubicBezTo>
                <a:cubicBezTo>
                  <a:pt x="114" y="86"/>
                  <a:pt x="114" y="86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5"/>
                  <a:pt x="115" y="85"/>
                  <a:pt x="116" y="85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6" y="84"/>
                  <a:pt x="117" y="84"/>
                  <a:pt x="117" y="84"/>
                </a:cubicBezTo>
                <a:cubicBezTo>
                  <a:pt x="117" y="83"/>
                  <a:pt x="117" y="83"/>
                  <a:pt x="117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9" y="83"/>
                  <a:pt x="119" y="83"/>
                  <a:pt x="118" y="83"/>
                </a:cubicBezTo>
                <a:cubicBezTo>
                  <a:pt x="118" y="83"/>
                  <a:pt x="119" y="83"/>
                  <a:pt x="119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9" y="82"/>
                  <a:pt x="119" y="81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1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1"/>
                  <a:pt x="121" y="81"/>
                  <a:pt x="121" y="82"/>
                </a:cubicBezTo>
                <a:cubicBezTo>
                  <a:pt x="121" y="82"/>
                  <a:pt x="121" y="82"/>
                  <a:pt x="122" y="82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2" y="82"/>
                  <a:pt x="122" y="82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3" y="81"/>
                </a:cubicBezTo>
                <a:cubicBezTo>
                  <a:pt x="123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79"/>
                  <a:pt x="122" y="79"/>
                </a:cubicBezTo>
                <a:cubicBezTo>
                  <a:pt x="122" y="79"/>
                  <a:pt x="122" y="79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1" y="78"/>
                  <a:pt x="121" y="78"/>
                </a:cubicBezTo>
                <a:cubicBezTo>
                  <a:pt x="121" y="78"/>
                  <a:pt x="122" y="78"/>
                  <a:pt x="122" y="78"/>
                </a:cubicBezTo>
                <a:cubicBezTo>
                  <a:pt x="122" y="77"/>
                  <a:pt x="121" y="77"/>
                  <a:pt x="122" y="77"/>
                </a:cubicBezTo>
                <a:cubicBezTo>
                  <a:pt x="122" y="77"/>
                  <a:pt x="122" y="77"/>
                  <a:pt x="122" y="77"/>
                </a:cubicBezTo>
                <a:cubicBezTo>
                  <a:pt x="122" y="77"/>
                  <a:pt x="122" y="76"/>
                  <a:pt x="123" y="76"/>
                </a:cubicBezTo>
                <a:cubicBezTo>
                  <a:pt x="123" y="76"/>
                  <a:pt x="123" y="76"/>
                  <a:pt x="123" y="77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4" y="76"/>
                  <a:pt x="124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6"/>
                  <a:pt x="124" y="77"/>
                  <a:pt x="125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24" y="78"/>
                  <a:pt x="123" y="78"/>
                  <a:pt x="123" y="78"/>
                </a:cubicBezTo>
                <a:cubicBezTo>
                  <a:pt x="123" y="78"/>
                  <a:pt x="123" y="78"/>
                  <a:pt x="123" y="78"/>
                </a:cubicBezTo>
                <a:cubicBezTo>
                  <a:pt x="123" y="78"/>
                  <a:pt x="123" y="79"/>
                  <a:pt x="123" y="79"/>
                </a:cubicBezTo>
                <a:cubicBezTo>
                  <a:pt x="123" y="79"/>
                  <a:pt x="124" y="79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0"/>
                  <a:pt x="127" y="80"/>
                  <a:pt x="127" y="80"/>
                </a:cubicBezTo>
                <a:cubicBezTo>
                  <a:pt x="127" y="81"/>
                  <a:pt x="128" y="80"/>
                  <a:pt x="128" y="80"/>
                </a:cubicBezTo>
                <a:cubicBezTo>
                  <a:pt x="128" y="81"/>
                  <a:pt x="128" y="81"/>
                  <a:pt x="128" y="81"/>
                </a:cubicBezTo>
                <a:cubicBezTo>
                  <a:pt x="128" y="81"/>
                  <a:pt x="129" y="81"/>
                  <a:pt x="129" y="81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30" y="81"/>
                  <a:pt x="131" y="80"/>
                  <a:pt x="132" y="79"/>
                </a:cubicBezTo>
                <a:cubicBezTo>
                  <a:pt x="133" y="79"/>
                  <a:pt x="133" y="79"/>
                  <a:pt x="133" y="80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4" y="80"/>
                  <a:pt x="135" y="80"/>
                  <a:pt x="135" y="80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9"/>
                  <a:pt x="136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8"/>
                  <a:pt x="137" y="79"/>
                  <a:pt x="137" y="78"/>
                </a:cubicBezTo>
                <a:cubicBezTo>
                  <a:pt x="137" y="78"/>
                  <a:pt x="136" y="77"/>
                  <a:pt x="137" y="76"/>
                </a:cubicBezTo>
                <a:cubicBezTo>
                  <a:pt x="137" y="76"/>
                  <a:pt x="137" y="76"/>
                  <a:pt x="137" y="76"/>
                </a:cubicBezTo>
                <a:cubicBezTo>
                  <a:pt x="137" y="76"/>
                  <a:pt x="137" y="75"/>
                  <a:pt x="137" y="75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9" y="75"/>
                  <a:pt x="139" y="75"/>
                  <a:pt x="139" y="75"/>
                </a:cubicBezTo>
                <a:cubicBezTo>
                  <a:pt x="139" y="75"/>
                  <a:pt x="139" y="75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ubicBezTo>
                  <a:pt x="140" y="75"/>
                  <a:pt x="140" y="74"/>
                  <a:pt x="141" y="74"/>
                </a:cubicBezTo>
                <a:cubicBezTo>
                  <a:pt x="141" y="74"/>
                  <a:pt x="140" y="73"/>
                  <a:pt x="140" y="73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3"/>
                  <a:pt x="140" y="73"/>
                  <a:pt x="139" y="73"/>
                </a:cubicBezTo>
                <a:cubicBezTo>
                  <a:pt x="139" y="73"/>
                  <a:pt x="139" y="73"/>
                  <a:pt x="139" y="72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1" y="72"/>
                  <a:pt x="141" y="71"/>
                  <a:pt x="141" y="71"/>
                </a:cubicBezTo>
                <a:cubicBezTo>
                  <a:pt x="141" y="71"/>
                  <a:pt x="141" y="72"/>
                  <a:pt x="142" y="72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2" y="71"/>
                  <a:pt x="142" y="71"/>
                  <a:pt x="143" y="71"/>
                </a:cubicBezTo>
                <a:cubicBezTo>
                  <a:pt x="143" y="72"/>
                  <a:pt x="144" y="72"/>
                  <a:pt x="144" y="72"/>
                </a:cubicBezTo>
                <a:cubicBezTo>
                  <a:pt x="145" y="72"/>
                  <a:pt x="145" y="71"/>
                  <a:pt x="145" y="71"/>
                </a:cubicBezTo>
                <a:cubicBezTo>
                  <a:pt x="145" y="71"/>
                  <a:pt x="145" y="71"/>
                  <a:pt x="145" y="72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6" y="71"/>
                </a:cubicBezTo>
                <a:cubicBezTo>
                  <a:pt x="146" y="71"/>
                  <a:pt x="146" y="71"/>
                  <a:pt x="146" y="70"/>
                </a:cubicBezTo>
                <a:cubicBezTo>
                  <a:pt x="146" y="71"/>
                  <a:pt x="147" y="71"/>
                  <a:pt x="147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0"/>
                  <a:pt x="146" y="71"/>
                  <a:pt x="145" y="70"/>
                </a:cubicBezTo>
                <a:cubicBezTo>
                  <a:pt x="145" y="70"/>
                  <a:pt x="145" y="69"/>
                  <a:pt x="145" y="69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5" y="69"/>
                  <a:pt x="144" y="70"/>
                  <a:pt x="144" y="70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44" y="70"/>
                  <a:pt x="144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1" y="70"/>
                  <a:pt x="141" y="70"/>
                </a:cubicBezTo>
                <a:cubicBezTo>
                  <a:pt x="141" y="70"/>
                  <a:pt x="141" y="70"/>
                  <a:pt x="141" y="70"/>
                </a:cubicBezTo>
                <a:cubicBezTo>
                  <a:pt x="141" y="70"/>
                  <a:pt x="141" y="70"/>
                  <a:pt x="141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39" y="71"/>
                  <a:pt x="139" y="71"/>
                </a:cubicBezTo>
                <a:cubicBezTo>
                  <a:pt x="139" y="71"/>
                  <a:pt x="139" y="71"/>
                  <a:pt x="139" y="70"/>
                </a:cubicBezTo>
                <a:cubicBezTo>
                  <a:pt x="139" y="70"/>
                  <a:pt x="139" y="70"/>
                  <a:pt x="139" y="70"/>
                </a:cubicBezTo>
                <a:cubicBezTo>
                  <a:pt x="139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7" y="70"/>
                  <a:pt x="137" y="69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68"/>
                  <a:pt x="137" y="67"/>
                  <a:pt x="137" y="67"/>
                </a:cubicBezTo>
                <a:cubicBezTo>
                  <a:pt x="137" y="67"/>
                  <a:pt x="137" y="67"/>
                  <a:pt x="137" y="66"/>
                </a:cubicBezTo>
                <a:cubicBezTo>
                  <a:pt x="137" y="66"/>
                  <a:pt x="137" y="66"/>
                  <a:pt x="137" y="66"/>
                </a:cubicBezTo>
                <a:cubicBezTo>
                  <a:pt x="137" y="66"/>
                  <a:pt x="137" y="65"/>
                  <a:pt x="137" y="65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37" y="65"/>
                  <a:pt x="138" y="65"/>
                  <a:pt x="138" y="65"/>
                </a:cubicBezTo>
                <a:cubicBezTo>
                  <a:pt x="138" y="65"/>
                  <a:pt x="138" y="64"/>
                  <a:pt x="138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41" y="62"/>
                  <a:pt x="141" y="62"/>
                </a:cubicBezTo>
                <a:cubicBezTo>
                  <a:pt x="141" y="62"/>
                  <a:pt x="141" y="62"/>
                  <a:pt x="142" y="62"/>
                </a:cubicBezTo>
                <a:cubicBezTo>
                  <a:pt x="142" y="62"/>
                  <a:pt x="142" y="62"/>
                  <a:pt x="142" y="61"/>
                </a:cubicBezTo>
                <a:cubicBezTo>
                  <a:pt x="142" y="61"/>
                  <a:pt x="141" y="61"/>
                  <a:pt x="141" y="61"/>
                </a:cubicBezTo>
                <a:cubicBezTo>
                  <a:pt x="141" y="61"/>
                  <a:pt x="142" y="61"/>
                  <a:pt x="141" y="61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1" y="60"/>
                  <a:pt x="141" y="60"/>
                  <a:pt x="140" y="60"/>
                </a:cubicBezTo>
                <a:cubicBezTo>
                  <a:pt x="140" y="60"/>
                  <a:pt x="139" y="60"/>
                  <a:pt x="139" y="60"/>
                </a:cubicBezTo>
                <a:cubicBezTo>
                  <a:pt x="139" y="60"/>
                  <a:pt x="139" y="60"/>
                  <a:pt x="138" y="60"/>
                </a:cubicBezTo>
                <a:cubicBezTo>
                  <a:pt x="138" y="60"/>
                  <a:pt x="138" y="60"/>
                  <a:pt x="138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2"/>
                  <a:pt x="137" y="62"/>
                  <a:pt x="136" y="62"/>
                </a:cubicBezTo>
                <a:cubicBezTo>
                  <a:pt x="136" y="62"/>
                  <a:pt x="136" y="62"/>
                  <a:pt x="137" y="62"/>
                </a:cubicBezTo>
                <a:cubicBezTo>
                  <a:pt x="137" y="62"/>
                  <a:pt x="137" y="62"/>
                  <a:pt x="13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63"/>
                  <a:pt x="136" y="63"/>
                  <a:pt x="136" y="64"/>
                </a:cubicBezTo>
                <a:cubicBezTo>
                  <a:pt x="136" y="64"/>
                  <a:pt x="135" y="64"/>
                  <a:pt x="135" y="64"/>
                </a:cubicBezTo>
                <a:cubicBezTo>
                  <a:pt x="135" y="64"/>
                  <a:pt x="135" y="64"/>
                  <a:pt x="135" y="64"/>
                </a:cubicBezTo>
                <a:cubicBezTo>
                  <a:pt x="134" y="64"/>
                  <a:pt x="134" y="65"/>
                  <a:pt x="134" y="65"/>
                </a:cubicBezTo>
                <a:cubicBezTo>
                  <a:pt x="134" y="65"/>
                  <a:pt x="134" y="65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2" y="66"/>
                  <a:pt x="132" y="66"/>
                </a:cubicBezTo>
                <a:cubicBezTo>
                  <a:pt x="132" y="67"/>
                  <a:pt x="133" y="67"/>
                  <a:pt x="132" y="68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68"/>
                  <a:pt x="132" y="69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2" y="69"/>
                  <a:pt x="133" y="69"/>
                  <a:pt x="133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3" y="70"/>
                  <a:pt x="133" y="70"/>
                  <a:pt x="134" y="70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3" y="72"/>
                  <a:pt x="133" y="72"/>
                </a:cubicBezTo>
                <a:cubicBezTo>
                  <a:pt x="133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2" y="71"/>
                  <a:pt x="132" y="72"/>
                  <a:pt x="132" y="72"/>
                </a:cubicBezTo>
                <a:cubicBezTo>
                  <a:pt x="133" y="72"/>
                  <a:pt x="133" y="71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2" y="72"/>
                  <a:pt x="133" y="73"/>
                  <a:pt x="132" y="73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73"/>
                  <a:pt x="131" y="73"/>
                  <a:pt x="131" y="73"/>
                </a:cubicBezTo>
                <a:cubicBezTo>
                  <a:pt x="131" y="73"/>
                  <a:pt x="132" y="74"/>
                  <a:pt x="132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31" y="76"/>
                  <a:pt x="131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8"/>
                  <a:pt x="129" y="78"/>
                </a:cubicBezTo>
                <a:cubicBezTo>
                  <a:pt x="129" y="78"/>
                  <a:pt x="129" y="78"/>
                  <a:pt x="129" y="78"/>
                </a:cubicBezTo>
                <a:cubicBezTo>
                  <a:pt x="129" y="78"/>
                  <a:pt x="129" y="78"/>
                  <a:pt x="128" y="78"/>
                </a:cubicBezTo>
                <a:cubicBezTo>
                  <a:pt x="128" y="78"/>
                  <a:pt x="128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6"/>
                  <a:pt x="127" y="76"/>
                </a:cubicBezTo>
                <a:cubicBezTo>
                  <a:pt x="127" y="76"/>
                  <a:pt x="126" y="76"/>
                  <a:pt x="126" y="75"/>
                </a:cubicBezTo>
                <a:cubicBezTo>
                  <a:pt x="126" y="75"/>
                  <a:pt x="126" y="75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26" y="74"/>
                  <a:pt x="126" y="74"/>
                  <a:pt x="125" y="74"/>
                </a:cubicBezTo>
                <a:cubicBezTo>
                  <a:pt x="125" y="74"/>
                  <a:pt x="125" y="73"/>
                  <a:pt x="125" y="73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5" y="73"/>
                  <a:pt x="125" y="73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4" y="72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4" y="72"/>
                  <a:pt x="123" y="72"/>
                  <a:pt x="123" y="72"/>
                </a:cubicBezTo>
                <a:cubicBezTo>
                  <a:pt x="123" y="72"/>
                  <a:pt x="123" y="73"/>
                  <a:pt x="123" y="73"/>
                </a:cubicBezTo>
                <a:cubicBezTo>
                  <a:pt x="122" y="73"/>
                  <a:pt x="122" y="73"/>
                  <a:pt x="121" y="74"/>
                </a:cubicBezTo>
                <a:cubicBezTo>
                  <a:pt x="121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8" y="73"/>
                  <a:pt x="118" y="72"/>
                  <a:pt x="118" y="72"/>
                </a:cubicBezTo>
                <a:cubicBezTo>
                  <a:pt x="118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3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8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0"/>
                  <a:pt x="119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8"/>
                  <a:pt x="118" y="68"/>
                </a:cubicBezTo>
                <a:cubicBezTo>
                  <a:pt x="118" y="68"/>
                  <a:pt x="118" y="68"/>
                  <a:pt x="118" y="67"/>
                </a:cubicBezTo>
                <a:cubicBezTo>
                  <a:pt x="118" y="67"/>
                  <a:pt x="119" y="67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7"/>
                  <a:pt x="118" y="67"/>
                  <a:pt x="118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9" y="67"/>
                  <a:pt x="119" y="66"/>
                  <a:pt x="119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0" y="66"/>
                  <a:pt x="121" y="66"/>
                  <a:pt x="121" y="66"/>
                </a:cubicBezTo>
                <a:cubicBezTo>
                  <a:pt x="121" y="66"/>
                  <a:pt x="120" y="66"/>
                  <a:pt x="120" y="65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21" y="65"/>
                  <a:pt x="121" y="65"/>
                  <a:pt x="122" y="65"/>
                </a:cubicBezTo>
                <a:cubicBezTo>
                  <a:pt x="122" y="65"/>
                  <a:pt x="122" y="64"/>
                  <a:pt x="123" y="64"/>
                </a:cubicBezTo>
                <a:cubicBezTo>
                  <a:pt x="123" y="64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4" y="64"/>
                  <a:pt x="124" y="63"/>
                </a:cubicBezTo>
                <a:cubicBezTo>
                  <a:pt x="124" y="63"/>
                  <a:pt x="124" y="63"/>
                  <a:pt x="125" y="62"/>
                </a:cubicBezTo>
                <a:cubicBezTo>
                  <a:pt x="125" y="62"/>
                  <a:pt x="125" y="63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6" y="62"/>
                  <a:pt x="126" y="61"/>
                  <a:pt x="126" y="61"/>
                </a:cubicBezTo>
                <a:cubicBezTo>
                  <a:pt x="126" y="61"/>
                  <a:pt x="126" y="61"/>
                  <a:pt x="127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7" y="61"/>
                  <a:pt x="126" y="61"/>
                  <a:pt x="126" y="61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7" y="60"/>
                  <a:pt x="127" y="59"/>
                  <a:pt x="127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7" y="59"/>
                </a:cubicBezTo>
                <a:cubicBezTo>
                  <a:pt x="127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9" y="57"/>
                  <a:pt x="129" y="57"/>
                </a:cubicBezTo>
                <a:cubicBezTo>
                  <a:pt x="129" y="57"/>
                  <a:pt x="129" y="57"/>
                  <a:pt x="129" y="57"/>
                </a:cubicBezTo>
                <a:cubicBezTo>
                  <a:pt x="129" y="57"/>
                  <a:pt x="129" y="57"/>
                  <a:pt x="129" y="56"/>
                </a:cubicBezTo>
                <a:cubicBezTo>
                  <a:pt x="130" y="56"/>
                  <a:pt x="130" y="57"/>
                  <a:pt x="130" y="5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1" y="55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54"/>
                  <a:pt x="132" y="54"/>
                  <a:pt x="133" y="54"/>
                </a:cubicBezTo>
                <a:cubicBezTo>
                  <a:pt x="133" y="53"/>
                  <a:pt x="133" y="54"/>
                  <a:pt x="133" y="53"/>
                </a:cubicBezTo>
                <a:cubicBezTo>
                  <a:pt x="133" y="53"/>
                  <a:pt x="134" y="53"/>
                  <a:pt x="134" y="53"/>
                </a:cubicBezTo>
                <a:cubicBezTo>
                  <a:pt x="134" y="53"/>
                  <a:pt x="134" y="53"/>
                  <a:pt x="135" y="53"/>
                </a:cubicBezTo>
                <a:cubicBezTo>
                  <a:pt x="135" y="53"/>
                  <a:pt x="135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3"/>
                  <a:pt x="136" y="53"/>
                </a:cubicBezTo>
                <a:cubicBezTo>
                  <a:pt x="136" y="53"/>
                  <a:pt x="136" y="52"/>
                  <a:pt x="136" y="52"/>
                </a:cubicBezTo>
                <a:cubicBezTo>
                  <a:pt x="137" y="52"/>
                  <a:pt x="137" y="52"/>
                  <a:pt x="137" y="51"/>
                </a:cubicBezTo>
                <a:cubicBezTo>
                  <a:pt x="137" y="51"/>
                  <a:pt x="137" y="51"/>
                  <a:pt x="137" y="51"/>
                </a:cubicBezTo>
                <a:cubicBezTo>
                  <a:pt x="137" y="52"/>
                  <a:pt x="137" y="52"/>
                  <a:pt x="138" y="52"/>
                </a:cubicBezTo>
                <a:cubicBezTo>
                  <a:pt x="138" y="50"/>
                  <a:pt x="138" y="51"/>
                  <a:pt x="139" y="51"/>
                </a:cubicBezTo>
                <a:cubicBezTo>
                  <a:pt x="139" y="51"/>
                  <a:pt x="140" y="51"/>
                  <a:pt x="140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1" y="50"/>
                  <a:pt x="141" y="49"/>
                  <a:pt x="142" y="50"/>
                </a:cubicBezTo>
                <a:cubicBezTo>
                  <a:pt x="142" y="50"/>
                  <a:pt x="141" y="50"/>
                  <a:pt x="141" y="51"/>
                </a:cubicBezTo>
                <a:cubicBezTo>
                  <a:pt x="141" y="51"/>
                  <a:pt x="141" y="51"/>
                  <a:pt x="142" y="51"/>
                </a:cubicBezTo>
                <a:cubicBezTo>
                  <a:pt x="142" y="51"/>
                  <a:pt x="143" y="50"/>
                  <a:pt x="143" y="49"/>
                </a:cubicBezTo>
                <a:cubicBezTo>
                  <a:pt x="143" y="50"/>
                  <a:pt x="143" y="50"/>
                  <a:pt x="143" y="51"/>
                </a:cubicBezTo>
                <a:cubicBezTo>
                  <a:pt x="144" y="50"/>
                  <a:pt x="144" y="50"/>
                  <a:pt x="144" y="49"/>
                </a:cubicBezTo>
                <a:cubicBezTo>
                  <a:pt x="144" y="49"/>
                  <a:pt x="145" y="49"/>
                  <a:pt x="145" y="49"/>
                </a:cubicBezTo>
                <a:cubicBezTo>
                  <a:pt x="145" y="50"/>
                  <a:pt x="145" y="50"/>
                  <a:pt x="145" y="51"/>
                </a:cubicBezTo>
                <a:cubicBezTo>
                  <a:pt x="145" y="51"/>
                  <a:pt x="145" y="51"/>
                  <a:pt x="145" y="51"/>
                </a:cubicBezTo>
                <a:cubicBezTo>
                  <a:pt x="145" y="50"/>
                  <a:pt x="145" y="50"/>
                  <a:pt x="146" y="50"/>
                </a:cubicBezTo>
                <a:cubicBezTo>
                  <a:pt x="146" y="50"/>
                  <a:pt x="146" y="50"/>
                  <a:pt x="147" y="50"/>
                </a:cubicBezTo>
                <a:cubicBezTo>
                  <a:pt x="147" y="50"/>
                  <a:pt x="147" y="50"/>
                  <a:pt x="148" y="50"/>
                </a:cubicBezTo>
                <a:cubicBezTo>
                  <a:pt x="148" y="50"/>
                  <a:pt x="148" y="50"/>
                  <a:pt x="148" y="50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47" y="51"/>
                  <a:pt x="147" y="51"/>
                  <a:pt x="146" y="51"/>
                </a:cubicBezTo>
                <a:cubicBezTo>
                  <a:pt x="146" y="52"/>
                  <a:pt x="146" y="52"/>
                  <a:pt x="147" y="52"/>
                </a:cubicBezTo>
                <a:cubicBezTo>
                  <a:pt x="147" y="52"/>
                  <a:pt x="148" y="52"/>
                  <a:pt x="148" y="52"/>
                </a:cubicBezTo>
                <a:cubicBezTo>
                  <a:pt x="148" y="52"/>
                  <a:pt x="149" y="52"/>
                  <a:pt x="149" y="52"/>
                </a:cubicBezTo>
                <a:cubicBezTo>
                  <a:pt x="149" y="52"/>
                  <a:pt x="149" y="52"/>
                  <a:pt x="150" y="52"/>
                </a:cubicBezTo>
                <a:cubicBezTo>
                  <a:pt x="150" y="52"/>
                  <a:pt x="150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2" y="53"/>
                  <a:pt x="153" y="53"/>
                  <a:pt x="153" y="53"/>
                </a:cubicBezTo>
                <a:cubicBezTo>
                  <a:pt x="154" y="53"/>
                  <a:pt x="154" y="53"/>
                  <a:pt x="155" y="54"/>
                </a:cubicBezTo>
                <a:cubicBezTo>
                  <a:pt x="155" y="54"/>
                  <a:pt x="155" y="54"/>
                  <a:pt x="156" y="54"/>
                </a:cubicBezTo>
                <a:cubicBezTo>
                  <a:pt x="156" y="54"/>
                  <a:pt x="157" y="55"/>
                  <a:pt x="157" y="55"/>
                </a:cubicBezTo>
                <a:cubicBezTo>
                  <a:pt x="158" y="55"/>
                  <a:pt x="158" y="55"/>
                  <a:pt x="159" y="55"/>
                </a:cubicBezTo>
                <a:cubicBezTo>
                  <a:pt x="159" y="56"/>
                  <a:pt x="160" y="56"/>
                  <a:pt x="160" y="56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0" y="58"/>
                  <a:pt x="160" y="58"/>
                  <a:pt x="159" y="59"/>
                </a:cubicBezTo>
                <a:cubicBezTo>
                  <a:pt x="157" y="60"/>
                  <a:pt x="154" y="59"/>
                  <a:pt x="152" y="58"/>
                </a:cubicBezTo>
                <a:cubicBezTo>
                  <a:pt x="152" y="58"/>
                  <a:pt x="151" y="58"/>
                  <a:pt x="151" y="58"/>
                </a:cubicBezTo>
                <a:cubicBezTo>
                  <a:pt x="151" y="58"/>
                  <a:pt x="151" y="57"/>
                  <a:pt x="150" y="57"/>
                </a:cubicBezTo>
                <a:cubicBezTo>
                  <a:pt x="150" y="58"/>
                  <a:pt x="151" y="58"/>
                  <a:pt x="151" y="59"/>
                </a:cubicBezTo>
                <a:cubicBezTo>
                  <a:pt x="151" y="59"/>
                  <a:pt x="152" y="59"/>
                  <a:pt x="152" y="59"/>
                </a:cubicBezTo>
                <a:cubicBezTo>
                  <a:pt x="153" y="60"/>
                  <a:pt x="153" y="60"/>
                  <a:pt x="152" y="60"/>
                </a:cubicBezTo>
                <a:cubicBezTo>
                  <a:pt x="152" y="61"/>
                  <a:pt x="153" y="62"/>
                  <a:pt x="153" y="63"/>
                </a:cubicBezTo>
                <a:cubicBezTo>
                  <a:pt x="153" y="63"/>
                  <a:pt x="154" y="63"/>
                  <a:pt x="154" y="63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6" y="64"/>
                  <a:pt x="157" y="64"/>
                  <a:pt x="156" y="63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6" y="62"/>
                  <a:pt x="157" y="62"/>
                  <a:pt x="158" y="62"/>
                </a:cubicBezTo>
                <a:cubicBezTo>
                  <a:pt x="158" y="62"/>
                  <a:pt x="158" y="62"/>
                  <a:pt x="159" y="62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60" y="61"/>
                  <a:pt x="159" y="61"/>
                  <a:pt x="159" y="60"/>
                </a:cubicBezTo>
                <a:cubicBezTo>
                  <a:pt x="159" y="59"/>
                  <a:pt x="161" y="60"/>
                  <a:pt x="161" y="59"/>
                </a:cubicBezTo>
                <a:cubicBezTo>
                  <a:pt x="162" y="58"/>
                  <a:pt x="163" y="59"/>
                  <a:pt x="163" y="59"/>
                </a:cubicBezTo>
                <a:cubicBezTo>
                  <a:pt x="163" y="59"/>
                  <a:pt x="163" y="59"/>
                  <a:pt x="163" y="59"/>
                </a:cubicBezTo>
                <a:cubicBezTo>
                  <a:pt x="163" y="59"/>
                  <a:pt x="164" y="59"/>
                  <a:pt x="164" y="59"/>
                </a:cubicBezTo>
                <a:cubicBezTo>
                  <a:pt x="164" y="58"/>
                  <a:pt x="164" y="58"/>
                  <a:pt x="164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6"/>
                  <a:pt x="164" y="56"/>
                  <a:pt x="164" y="56"/>
                </a:cubicBezTo>
                <a:cubicBezTo>
                  <a:pt x="164" y="55"/>
                  <a:pt x="163" y="55"/>
                  <a:pt x="163" y="54"/>
                </a:cubicBezTo>
                <a:cubicBezTo>
                  <a:pt x="164" y="54"/>
                  <a:pt x="164" y="55"/>
                  <a:pt x="164" y="55"/>
                </a:cubicBezTo>
                <a:cubicBezTo>
                  <a:pt x="164" y="55"/>
                  <a:pt x="165" y="55"/>
                  <a:pt x="165" y="54"/>
                </a:cubicBezTo>
                <a:cubicBezTo>
                  <a:pt x="166" y="55"/>
                  <a:pt x="166" y="56"/>
                  <a:pt x="166" y="56"/>
                </a:cubicBezTo>
                <a:cubicBezTo>
                  <a:pt x="166" y="56"/>
                  <a:pt x="165" y="56"/>
                  <a:pt x="164" y="57"/>
                </a:cubicBezTo>
                <a:cubicBezTo>
                  <a:pt x="165" y="57"/>
                  <a:pt x="166" y="58"/>
                  <a:pt x="167" y="58"/>
                </a:cubicBezTo>
                <a:cubicBezTo>
                  <a:pt x="167" y="58"/>
                  <a:pt x="167" y="58"/>
                  <a:pt x="168" y="58"/>
                </a:cubicBezTo>
                <a:cubicBezTo>
                  <a:pt x="168" y="57"/>
                  <a:pt x="168" y="57"/>
                  <a:pt x="168" y="56"/>
                </a:cubicBezTo>
                <a:cubicBezTo>
                  <a:pt x="168" y="56"/>
                  <a:pt x="169" y="56"/>
                  <a:pt x="169" y="56"/>
                </a:cubicBezTo>
                <a:cubicBezTo>
                  <a:pt x="170" y="56"/>
                  <a:pt x="171" y="55"/>
                  <a:pt x="171" y="55"/>
                </a:cubicBezTo>
                <a:cubicBezTo>
                  <a:pt x="172" y="55"/>
                  <a:pt x="173" y="55"/>
                  <a:pt x="173" y="54"/>
                </a:cubicBezTo>
                <a:cubicBezTo>
                  <a:pt x="173" y="54"/>
                  <a:pt x="173" y="55"/>
                  <a:pt x="173" y="55"/>
                </a:cubicBezTo>
                <a:cubicBezTo>
                  <a:pt x="173" y="55"/>
                  <a:pt x="173" y="55"/>
                  <a:pt x="173" y="55"/>
                </a:cubicBezTo>
                <a:cubicBezTo>
                  <a:pt x="174" y="55"/>
                  <a:pt x="173" y="54"/>
                  <a:pt x="175" y="54"/>
                </a:cubicBezTo>
                <a:cubicBezTo>
                  <a:pt x="175" y="54"/>
                  <a:pt x="175" y="54"/>
                  <a:pt x="175" y="55"/>
                </a:cubicBezTo>
                <a:cubicBezTo>
                  <a:pt x="175" y="55"/>
                  <a:pt x="175" y="55"/>
                  <a:pt x="174" y="55"/>
                </a:cubicBezTo>
                <a:cubicBezTo>
                  <a:pt x="174" y="55"/>
                  <a:pt x="174" y="55"/>
                  <a:pt x="174" y="55"/>
                </a:cubicBezTo>
                <a:cubicBezTo>
                  <a:pt x="175" y="55"/>
                  <a:pt x="175" y="55"/>
                  <a:pt x="176" y="55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6" y="55"/>
                  <a:pt x="176" y="55"/>
                  <a:pt x="177" y="54"/>
                </a:cubicBezTo>
                <a:cubicBezTo>
                  <a:pt x="177" y="54"/>
                  <a:pt x="178" y="54"/>
                  <a:pt x="178" y="54"/>
                </a:cubicBezTo>
                <a:cubicBezTo>
                  <a:pt x="178" y="54"/>
                  <a:pt x="179" y="55"/>
                  <a:pt x="179" y="54"/>
                </a:cubicBezTo>
                <a:cubicBezTo>
                  <a:pt x="179" y="54"/>
                  <a:pt x="179" y="54"/>
                  <a:pt x="180" y="54"/>
                </a:cubicBezTo>
                <a:cubicBezTo>
                  <a:pt x="180" y="54"/>
                  <a:pt x="181" y="54"/>
                  <a:pt x="181" y="54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81" y="55"/>
                  <a:pt x="181" y="55"/>
                  <a:pt x="182" y="55"/>
                </a:cubicBezTo>
                <a:cubicBezTo>
                  <a:pt x="182" y="55"/>
                  <a:pt x="182" y="54"/>
                  <a:pt x="182" y="54"/>
                </a:cubicBezTo>
                <a:cubicBezTo>
                  <a:pt x="183" y="54"/>
                  <a:pt x="183" y="54"/>
                  <a:pt x="183" y="53"/>
                </a:cubicBezTo>
                <a:cubicBezTo>
                  <a:pt x="183" y="53"/>
                  <a:pt x="183" y="53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4" y="52"/>
                  <a:pt x="185" y="52"/>
                  <a:pt x="186" y="52"/>
                </a:cubicBezTo>
                <a:cubicBezTo>
                  <a:pt x="188" y="53"/>
                  <a:pt x="190" y="54"/>
                  <a:pt x="192" y="55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55"/>
                  <a:pt x="193" y="54"/>
                  <a:pt x="193" y="54"/>
                </a:cubicBezTo>
                <a:cubicBezTo>
                  <a:pt x="192" y="54"/>
                  <a:pt x="192" y="54"/>
                  <a:pt x="192" y="53"/>
                </a:cubicBezTo>
                <a:cubicBezTo>
                  <a:pt x="191" y="53"/>
                  <a:pt x="192" y="53"/>
                  <a:pt x="192" y="52"/>
                </a:cubicBezTo>
                <a:cubicBezTo>
                  <a:pt x="191" y="52"/>
                  <a:pt x="190" y="52"/>
                  <a:pt x="190" y="52"/>
                </a:cubicBezTo>
                <a:cubicBezTo>
                  <a:pt x="190" y="51"/>
                  <a:pt x="191" y="51"/>
                  <a:pt x="191" y="50"/>
                </a:cubicBezTo>
                <a:cubicBezTo>
                  <a:pt x="190" y="50"/>
                  <a:pt x="190" y="50"/>
                  <a:pt x="190" y="50"/>
                </a:cubicBezTo>
                <a:cubicBezTo>
                  <a:pt x="190" y="49"/>
                  <a:pt x="191" y="48"/>
                  <a:pt x="192" y="48"/>
                </a:cubicBezTo>
                <a:cubicBezTo>
                  <a:pt x="192" y="47"/>
                  <a:pt x="192" y="47"/>
                  <a:pt x="192" y="47"/>
                </a:cubicBezTo>
                <a:cubicBezTo>
                  <a:pt x="192" y="47"/>
                  <a:pt x="192" y="47"/>
                  <a:pt x="192" y="46"/>
                </a:cubicBezTo>
                <a:cubicBezTo>
                  <a:pt x="189" y="44"/>
                  <a:pt x="186" y="42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1"/>
                  <a:pt x="183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1" y="41"/>
                  <a:pt x="181" y="41"/>
                </a:cubicBezTo>
                <a:cubicBezTo>
                  <a:pt x="181" y="41"/>
                  <a:pt x="181" y="41"/>
                  <a:pt x="181" y="41"/>
                </a:cubicBezTo>
                <a:cubicBezTo>
                  <a:pt x="181" y="41"/>
                  <a:pt x="180" y="41"/>
                  <a:pt x="181" y="41"/>
                </a:cubicBezTo>
                <a:cubicBezTo>
                  <a:pt x="181" y="41"/>
                  <a:pt x="181" y="42"/>
                  <a:pt x="181" y="42"/>
                </a:cubicBezTo>
                <a:cubicBezTo>
                  <a:pt x="181" y="42"/>
                  <a:pt x="181" y="42"/>
                  <a:pt x="181" y="42"/>
                </a:cubicBezTo>
                <a:cubicBezTo>
                  <a:pt x="181" y="42"/>
                  <a:pt x="180" y="42"/>
                  <a:pt x="180" y="42"/>
                </a:cubicBezTo>
                <a:cubicBezTo>
                  <a:pt x="180" y="42"/>
                  <a:pt x="180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2"/>
                  <a:pt x="179" y="42"/>
                  <a:pt x="179" y="43"/>
                </a:cubicBezTo>
                <a:cubicBezTo>
                  <a:pt x="179" y="43"/>
                  <a:pt x="179" y="43"/>
                  <a:pt x="180" y="43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4"/>
                  <a:pt x="179" y="44"/>
                </a:cubicBezTo>
                <a:cubicBezTo>
                  <a:pt x="178" y="44"/>
                  <a:pt x="178" y="44"/>
                  <a:pt x="177" y="44"/>
                </a:cubicBezTo>
                <a:cubicBezTo>
                  <a:pt x="176" y="43"/>
                  <a:pt x="176" y="44"/>
                  <a:pt x="175" y="43"/>
                </a:cubicBezTo>
                <a:cubicBezTo>
                  <a:pt x="175" y="43"/>
                  <a:pt x="175" y="43"/>
                  <a:pt x="175" y="43"/>
                </a:cubicBezTo>
                <a:cubicBezTo>
                  <a:pt x="176" y="43"/>
                  <a:pt x="176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1"/>
                  <a:pt x="178" y="41"/>
                  <a:pt x="178" y="41"/>
                </a:cubicBezTo>
                <a:cubicBezTo>
                  <a:pt x="178" y="41"/>
                  <a:pt x="178" y="41"/>
                  <a:pt x="178" y="41"/>
                </a:cubicBezTo>
                <a:cubicBezTo>
                  <a:pt x="178" y="40"/>
                  <a:pt x="178" y="40"/>
                  <a:pt x="178" y="40"/>
                </a:cubicBezTo>
                <a:cubicBezTo>
                  <a:pt x="178" y="40"/>
                  <a:pt x="179" y="40"/>
                  <a:pt x="179" y="39"/>
                </a:cubicBezTo>
                <a:cubicBezTo>
                  <a:pt x="179" y="39"/>
                  <a:pt x="179" y="40"/>
                  <a:pt x="179" y="40"/>
                </a:cubicBezTo>
                <a:cubicBezTo>
                  <a:pt x="180" y="39"/>
                  <a:pt x="180" y="39"/>
                  <a:pt x="181" y="38"/>
                </a:cubicBezTo>
                <a:cubicBezTo>
                  <a:pt x="165" y="29"/>
                  <a:pt x="147" y="24"/>
                  <a:pt x="128" y="24"/>
                </a:cubicBezTo>
                <a:cubicBezTo>
                  <a:pt x="112" y="24"/>
                  <a:pt x="97" y="28"/>
                  <a:pt x="83" y="34"/>
                </a:cubicBezTo>
                <a:moveTo>
                  <a:pt x="84" y="39"/>
                </a:move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moveTo>
                  <a:pt x="174" y="99"/>
                </a:moveTo>
                <a:cubicBezTo>
                  <a:pt x="174" y="99"/>
                  <a:pt x="174" y="99"/>
                  <a:pt x="173" y="99"/>
                </a:cubicBezTo>
                <a:cubicBezTo>
                  <a:pt x="173" y="99"/>
                  <a:pt x="173" y="98"/>
                  <a:pt x="173" y="98"/>
                </a:cubicBezTo>
                <a:cubicBezTo>
                  <a:pt x="174" y="98"/>
                  <a:pt x="174" y="98"/>
                  <a:pt x="174" y="97"/>
                </a:cubicBezTo>
                <a:cubicBezTo>
                  <a:pt x="174" y="97"/>
                  <a:pt x="173" y="97"/>
                  <a:pt x="173" y="97"/>
                </a:cubicBezTo>
                <a:cubicBezTo>
                  <a:pt x="173" y="97"/>
                  <a:pt x="173" y="97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6"/>
                  <a:pt x="172" y="96"/>
                  <a:pt x="172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2" y="95"/>
                  <a:pt x="172" y="95"/>
                </a:cubicBezTo>
                <a:cubicBezTo>
                  <a:pt x="172" y="95"/>
                  <a:pt x="172" y="95"/>
                  <a:pt x="172" y="95"/>
                </a:cubicBezTo>
                <a:cubicBezTo>
                  <a:pt x="172" y="95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3"/>
                  <a:pt x="173" y="93"/>
                </a:cubicBezTo>
                <a:cubicBezTo>
                  <a:pt x="173" y="93"/>
                  <a:pt x="174" y="94"/>
                  <a:pt x="174" y="94"/>
                </a:cubicBezTo>
                <a:cubicBezTo>
                  <a:pt x="174" y="94"/>
                  <a:pt x="174" y="94"/>
                  <a:pt x="174" y="94"/>
                </a:cubicBezTo>
                <a:cubicBezTo>
                  <a:pt x="174" y="93"/>
                  <a:pt x="174" y="93"/>
                  <a:pt x="174" y="93"/>
                </a:cubicBezTo>
                <a:cubicBezTo>
                  <a:pt x="174" y="93"/>
                  <a:pt x="174" y="92"/>
                  <a:pt x="174" y="92"/>
                </a:cubicBezTo>
                <a:cubicBezTo>
                  <a:pt x="174" y="92"/>
                  <a:pt x="174" y="92"/>
                  <a:pt x="174" y="92"/>
                </a:cubicBezTo>
                <a:cubicBezTo>
                  <a:pt x="174" y="92"/>
                  <a:pt x="174" y="91"/>
                  <a:pt x="174" y="91"/>
                </a:cubicBezTo>
                <a:cubicBezTo>
                  <a:pt x="174" y="91"/>
                  <a:pt x="174" y="91"/>
                  <a:pt x="173" y="91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73" y="91"/>
                  <a:pt x="172" y="91"/>
                  <a:pt x="172" y="91"/>
                </a:cubicBezTo>
                <a:cubicBezTo>
                  <a:pt x="171" y="91"/>
                  <a:pt x="171" y="92"/>
                  <a:pt x="170" y="92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70" y="92"/>
                  <a:pt x="169" y="92"/>
                  <a:pt x="169" y="92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8" y="93"/>
                  <a:pt x="168" y="93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3"/>
                  <a:pt x="167" y="94"/>
                  <a:pt x="167" y="94"/>
                </a:cubicBezTo>
                <a:cubicBezTo>
                  <a:pt x="167" y="94"/>
                  <a:pt x="167" y="94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7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8"/>
                  <a:pt x="168" y="98"/>
                  <a:pt x="169" y="98"/>
                </a:cubicBezTo>
                <a:cubicBezTo>
                  <a:pt x="169" y="98"/>
                  <a:pt x="169" y="98"/>
                  <a:pt x="169" y="98"/>
                </a:cubicBezTo>
                <a:cubicBezTo>
                  <a:pt x="169" y="99"/>
                  <a:pt x="169" y="99"/>
                  <a:pt x="169" y="99"/>
                </a:cubicBezTo>
                <a:cubicBezTo>
                  <a:pt x="170" y="99"/>
                  <a:pt x="170" y="99"/>
                  <a:pt x="170" y="100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70" y="100"/>
                  <a:pt x="171" y="100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0" y="100"/>
                  <a:pt x="170" y="101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69" y="102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9" y="103"/>
                  <a:pt x="169" y="104"/>
                  <a:pt x="169" y="105"/>
                </a:cubicBezTo>
                <a:cubicBezTo>
                  <a:pt x="170" y="105"/>
                  <a:pt x="170" y="105"/>
                  <a:pt x="171" y="105"/>
                </a:cubicBezTo>
                <a:cubicBezTo>
                  <a:pt x="171" y="106"/>
                  <a:pt x="173" y="106"/>
                  <a:pt x="174" y="106"/>
                </a:cubicBezTo>
                <a:cubicBezTo>
                  <a:pt x="174" y="106"/>
                  <a:pt x="175" y="106"/>
                  <a:pt x="175" y="106"/>
                </a:cubicBezTo>
                <a:cubicBezTo>
                  <a:pt x="175" y="105"/>
                  <a:pt x="175" y="104"/>
                  <a:pt x="175" y="104"/>
                </a:cubicBezTo>
                <a:cubicBezTo>
                  <a:pt x="175" y="104"/>
                  <a:pt x="175" y="104"/>
                  <a:pt x="175" y="103"/>
                </a:cubicBezTo>
                <a:cubicBezTo>
                  <a:pt x="175" y="103"/>
                  <a:pt x="175" y="103"/>
                  <a:pt x="175" y="103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74" y="101"/>
                  <a:pt x="174" y="100"/>
                  <a:pt x="174" y="100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174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5" y="99"/>
                </a:cubicBezTo>
                <a:cubicBezTo>
                  <a:pt x="175" y="99"/>
                  <a:pt x="175" y="98"/>
                  <a:pt x="175" y="98"/>
                </a:cubicBezTo>
                <a:cubicBezTo>
                  <a:pt x="175" y="98"/>
                  <a:pt x="174" y="98"/>
                  <a:pt x="174" y="98"/>
                </a:cubicBezTo>
                <a:cubicBezTo>
                  <a:pt x="174" y="99"/>
                  <a:pt x="174" y="99"/>
                  <a:pt x="174" y="100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moveTo>
                  <a:pt x="143" y="99"/>
                </a:move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moveTo>
                  <a:pt x="177" y="44"/>
                </a:moveTo>
                <a:cubicBezTo>
                  <a:pt x="178" y="44"/>
                  <a:pt x="178" y="44"/>
                  <a:pt x="178" y="44"/>
                </a:cubicBezTo>
                <a:cubicBezTo>
                  <a:pt x="178" y="46"/>
                  <a:pt x="177" y="45"/>
                  <a:pt x="177" y="47"/>
                </a:cubicBezTo>
                <a:cubicBezTo>
                  <a:pt x="177" y="48"/>
                  <a:pt x="177" y="49"/>
                  <a:pt x="178" y="49"/>
                </a:cubicBezTo>
                <a:cubicBezTo>
                  <a:pt x="178" y="49"/>
                  <a:pt x="179" y="49"/>
                  <a:pt x="179" y="50"/>
                </a:cubicBezTo>
                <a:cubicBezTo>
                  <a:pt x="178" y="50"/>
                  <a:pt x="178" y="50"/>
                  <a:pt x="177" y="50"/>
                </a:cubicBezTo>
                <a:cubicBezTo>
                  <a:pt x="177" y="50"/>
                  <a:pt x="177" y="50"/>
                  <a:pt x="176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6" y="49"/>
                </a:cubicBezTo>
                <a:cubicBezTo>
                  <a:pt x="175" y="49"/>
                  <a:pt x="174" y="48"/>
                  <a:pt x="174" y="48"/>
                </a:cubicBezTo>
                <a:cubicBezTo>
                  <a:pt x="173" y="48"/>
                  <a:pt x="173" y="48"/>
                  <a:pt x="172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2" y="47"/>
                  <a:pt x="172" y="47"/>
                  <a:pt x="172" y="47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74" y="47"/>
                  <a:pt x="174" y="46"/>
                  <a:pt x="174" y="46"/>
                </a:cubicBezTo>
                <a:cubicBezTo>
                  <a:pt x="174" y="46"/>
                  <a:pt x="174" y="46"/>
                  <a:pt x="173" y="45"/>
                </a:cubicBezTo>
                <a:cubicBezTo>
                  <a:pt x="173" y="45"/>
                  <a:pt x="174" y="45"/>
                  <a:pt x="174" y="4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5" y="44"/>
                  <a:pt x="175" y="44"/>
                  <a:pt x="175" y="44"/>
                </a:cubicBezTo>
                <a:cubicBezTo>
                  <a:pt x="176" y="44"/>
                  <a:pt x="177" y="44"/>
                  <a:pt x="177" y="44"/>
                </a:cubicBezTo>
                <a:moveTo>
                  <a:pt x="143" y="29"/>
                </a:moveTo>
                <a:cubicBezTo>
                  <a:pt x="142" y="29"/>
                  <a:pt x="142" y="29"/>
                  <a:pt x="142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39" y="30"/>
                  <a:pt x="138" y="30"/>
                  <a:pt x="137" y="30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137" y="29"/>
                  <a:pt x="137" y="29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4" y="29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4" y="28"/>
                  <a:pt x="134" y="28"/>
                  <a:pt x="134" y="27"/>
                </a:cubicBezTo>
                <a:cubicBezTo>
                  <a:pt x="135" y="27"/>
                  <a:pt x="135" y="27"/>
                  <a:pt x="135" y="26"/>
                </a:cubicBezTo>
                <a:cubicBezTo>
                  <a:pt x="135" y="26"/>
                  <a:pt x="136" y="27"/>
                  <a:pt x="136" y="27"/>
                </a:cubicBezTo>
                <a:cubicBezTo>
                  <a:pt x="137" y="28"/>
                  <a:pt x="137" y="27"/>
                  <a:pt x="138" y="28"/>
                </a:cubicBezTo>
                <a:cubicBezTo>
                  <a:pt x="138" y="28"/>
                  <a:pt x="138" y="27"/>
                  <a:pt x="138" y="27"/>
                </a:cubicBezTo>
                <a:cubicBezTo>
                  <a:pt x="139" y="27"/>
                  <a:pt x="139" y="27"/>
                  <a:pt x="139" y="26"/>
                </a:cubicBezTo>
                <a:cubicBezTo>
                  <a:pt x="139" y="27"/>
                  <a:pt x="139" y="27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40" y="27"/>
                  <a:pt x="140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3" y="27"/>
                </a:cubicBezTo>
                <a:cubicBezTo>
                  <a:pt x="143" y="27"/>
                  <a:pt x="143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lnTo>
                  <a:pt x="143" y="29"/>
                </a:lnTo>
                <a:close/>
                <a:moveTo>
                  <a:pt x="134" y="30"/>
                </a:moveTo>
                <a:cubicBezTo>
                  <a:pt x="135" y="30"/>
                  <a:pt x="135" y="30"/>
                  <a:pt x="135" y="30"/>
                </a:cubicBezTo>
                <a:cubicBezTo>
                  <a:pt x="136" y="30"/>
                  <a:pt x="136" y="31"/>
                  <a:pt x="136" y="31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5" y="31"/>
                  <a:pt x="135" y="32"/>
                  <a:pt x="135" y="32"/>
                </a:cubicBezTo>
                <a:cubicBezTo>
                  <a:pt x="134" y="32"/>
                  <a:pt x="134" y="33"/>
                  <a:pt x="134" y="33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3" y="34"/>
                  <a:pt x="133" y="34"/>
                  <a:pt x="133" y="34"/>
                </a:cubicBezTo>
                <a:cubicBezTo>
                  <a:pt x="132" y="35"/>
                  <a:pt x="132" y="35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1" y="36"/>
                  <a:pt x="129" y="35"/>
                  <a:pt x="129" y="35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30" y="34"/>
                  <a:pt x="131" y="34"/>
                  <a:pt x="132" y="34"/>
                </a:cubicBezTo>
                <a:cubicBezTo>
                  <a:pt x="131" y="34"/>
                  <a:pt x="131" y="33"/>
                  <a:pt x="131" y="33"/>
                </a:cubicBezTo>
                <a:cubicBezTo>
                  <a:pt x="130" y="33"/>
                  <a:pt x="130" y="34"/>
                  <a:pt x="129" y="34"/>
                </a:cubicBezTo>
                <a:cubicBezTo>
                  <a:pt x="128" y="34"/>
                  <a:pt x="128" y="33"/>
                  <a:pt x="128" y="33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29" y="33"/>
                  <a:pt x="131" y="33"/>
                  <a:pt x="131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1" y="32"/>
                  <a:pt x="130" y="31"/>
                  <a:pt x="130" y="31"/>
                </a:cubicBezTo>
                <a:cubicBezTo>
                  <a:pt x="129" y="31"/>
                  <a:pt x="129" y="32"/>
                  <a:pt x="128" y="32"/>
                </a:cubicBezTo>
                <a:cubicBezTo>
                  <a:pt x="127" y="33"/>
                  <a:pt x="126" y="31"/>
                  <a:pt x="126" y="31"/>
                </a:cubicBezTo>
                <a:cubicBezTo>
                  <a:pt x="126" y="31"/>
                  <a:pt x="126" y="31"/>
                  <a:pt x="127" y="30"/>
                </a:cubicBezTo>
                <a:cubicBezTo>
                  <a:pt x="127" y="30"/>
                  <a:pt x="126" y="30"/>
                  <a:pt x="126" y="30"/>
                </a:cubicBezTo>
                <a:cubicBezTo>
                  <a:pt x="126" y="30"/>
                  <a:pt x="126" y="30"/>
                  <a:pt x="125" y="30"/>
                </a:cubicBezTo>
                <a:cubicBezTo>
                  <a:pt x="125" y="30"/>
                  <a:pt x="125" y="29"/>
                  <a:pt x="125" y="29"/>
                </a:cubicBezTo>
                <a:cubicBezTo>
                  <a:pt x="125" y="29"/>
                  <a:pt x="125" y="29"/>
                  <a:pt x="126" y="29"/>
                </a:cubicBezTo>
                <a:cubicBezTo>
                  <a:pt x="126" y="29"/>
                  <a:pt x="126" y="29"/>
                  <a:pt x="127" y="29"/>
                </a:cubicBezTo>
                <a:cubicBezTo>
                  <a:pt x="127" y="29"/>
                  <a:pt x="127" y="28"/>
                  <a:pt x="128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30"/>
                  <a:pt x="129" y="30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9" y="28"/>
                  <a:pt x="129" y="28"/>
                  <a:pt x="129" y="29"/>
                </a:cubicBezTo>
                <a:cubicBezTo>
                  <a:pt x="130" y="29"/>
                  <a:pt x="130" y="30"/>
                  <a:pt x="131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1" y="30"/>
                  <a:pt x="130" y="29"/>
                  <a:pt x="131" y="2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1" y="28"/>
                  <a:pt x="132" y="28"/>
                  <a:pt x="132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29"/>
                  <a:pt x="133" y="29"/>
                  <a:pt x="134" y="29"/>
                </a:cubicBezTo>
                <a:cubicBezTo>
                  <a:pt x="134" y="29"/>
                  <a:pt x="134" y="30"/>
                  <a:pt x="134" y="30"/>
                </a:cubicBezTo>
                <a:moveTo>
                  <a:pt x="112" y="85"/>
                </a:moveTo>
                <a:cubicBezTo>
                  <a:pt x="112" y="85"/>
                  <a:pt x="112" y="85"/>
                  <a:pt x="112" y="85"/>
                </a:cubicBezTo>
                <a:cubicBezTo>
                  <a:pt x="113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09" y="86"/>
                  <a:pt x="109" y="86"/>
                  <a:pt x="108" y="86"/>
                </a:cubicBezTo>
                <a:cubicBezTo>
                  <a:pt x="108" y="87"/>
                  <a:pt x="108" y="86"/>
                  <a:pt x="107" y="86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06" y="87"/>
                  <a:pt x="105" y="87"/>
                  <a:pt x="105" y="87"/>
                </a:cubicBezTo>
                <a:cubicBezTo>
                  <a:pt x="105" y="87"/>
                  <a:pt x="105" y="87"/>
                  <a:pt x="105" y="86"/>
                </a:cubicBezTo>
                <a:cubicBezTo>
                  <a:pt x="106" y="86"/>
                  <a:pt x="107" y="86"/>
                  <a:pt x="107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9" y="84"/>
                  <a:pt x="109" y="84"/>
                </a:cubicBezTo>
                <a:cubicBezTo>
                  <a:pt x="109" y="84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4"/>
                  <a:pt x="107" y="84"/>
                  <a:pt x="107" y="84"/>
                </a:cubicBezTo>
                <a:cubicBezTo>
                  <a:pt x="107" y="84"/>
                  <a:pt x="107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7" y="84"/>
                  <a:pt x="107" y="83"/>
                </a:cubicBezTo>
                <a:cubicBezTo>
                  <a:pt x="107" y="83"/>
                  <a:pt x="107" y="83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8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8" y="81"/>
                  <a:pt x="109" y="81"/>
                  <a:pt x="109" y="8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79"/>
                  <a:pt x="108" y="79"/>
                </a:cubicBezTo>
                <a:cubicBezTo>
                  <a:pt x="108" y="79"/>
                  <a:pt x="108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6" y="79"/>
                  <a:pt x="107" y="78"/>
                  <a:pt x="107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7" y="78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106" y="77"/>
                  <a:pt x="106" y="77"/>
                  <a:pt x="106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5" y="77"/>
                  <a:pt x="106" y="77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5" y="76"/>
                  <a:pt x="105" y="76"/>
                  <a:pt x="105" y="77"/>
                </a:cubicBezTo>
                <a:cubicBezTo>
                  <a:pt x="105" y="77"/>
                  <a:pt x="105" y="77"/>
                  <a:pt x="105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5"/>
                  <a:pt x="106" y="75"/>
                  <a:pt x="106" y="75"/>
                </a:cubicBezTo>
                <a:cubicBezTo>
                  <a:pt x="106" y="75"/>
                  <a:pt x="105" y="75"/>
                  <a:pt x="105" y="75"/>
                </a:cubicBezTo>
                <a:cubicBezTo>
                  <a:pt x="105" y="74"/>
                  <a:pt x="105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7" y="73"/>
                  <a:pt x="107" y="73"/>
                </a:cubicBezTo>
                <a:cubicBezTo>
                  <a:pt x="107" y="73"/>
                  <a:pt x="108" y="73"/>
                  <a:pt x="108" y="73"/>
                </a:cubicBezTo>
                <a:cubicBezTo>
                  <a:pt x="108" y="73"/>
                  <a:pt x="109" y="73"/>
                  <a:pt x="108" y="73"/>
                </a:cubicBezTo>
                <a:cubicBezTo>
                  <a:pt x="108" y="74"/>
                  <a:pt x="107" y="74"/>
                  <a:pt x="107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8" y="75"/>
                  <a:pt x="109" y="74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09" y="76"/>
                  <a:pt x="109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8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8" y="78"/>
                  <a:pt x="108" y="77"/>
                  <a:pt x="109" y="77"/>
                </a:cubicBezTo>
                <a:cubicBezTo>
                  <a:pt x="109" y="77"/>
                  <a:pt x="110" y="78"/>
                  <a:pt x="110" y="78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1" y="80"/>
                  <a:pt x="111" y="79"/>
                  <a:pt x="111" y="80"/>
                </a:cubicBezTo>
                <a:cubicBezTo>
                  <a:pt x="111" y="80"/>
                  <a:pt x="111" y="80"/>
                  <a:pt x="112" y="80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2" y="82"/>
                  <a:pt x="113" y="82"/>
                  <a:pt x="112" y="82"/>
                </a:cubicBezTo>
                <a:cubicBezTo>
                  <a:pt x="112" y="82"/>
                  <a:pt x="112" y="83"/>
                  <a:pt x="112" y="83"/>
                </a:cubicBezTo>
                <a:cubicBezTo>
                  <a:pt x="113" y="82"/>
                  <a:pt x="114" y="82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4"/>
                  <a:pt x="113" y="84"/>
                  <a:pt x="112" y="85"/>
                </a:cubicBezTo>
                <a:moveTo>
                  <a:pt x="106" y="78"/>
                </a:move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6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6" y="78"/>
                </a:cubicBezTo>
                <a:moveTo>
                  <a:pt x="105" y="80"/>
                </a:moveTo>
                <a:cubicBezTo>
                  <a:pt x="105" y="80"/>
                  <a:pt x="105" y="81"/>
                  <a:pt x="104" y="81"/>
                </a:cubicBezTo>
                <a:cubicBezTo>
                  <a:pt x="105" y="81"/>
                  <a:pt x="105" y="82"/>
                  <a:pt x="105" y="82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4" y="83"/>
                  <a:pt x="104" y="83"/>
                  <a:pt x="104" y="84"/>
                </a:cubicBezTo>
                <a:cubicBezTo>
                  <a:pt x="104" y="84"/>
                  <a:pt x="103" y="84"/>
                  <a:pt x="103" y="84"/>
                </a:cubicBezTo>
                <a:cubicBezTo>
                  <a:pt x="103" y="84"/>
                  <a:pt x="102" y="84"/>
                  <a:pt x="102" y="84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1" y="84"/>
                  <a:pt x="101" y="85"/>
                  <a:pt x="101" y="85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0" y="83"/>
                  <a:pt x="100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2"/>
                  <a:pt x="101" y="8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101" y="82"/>
                  <a:pt x="101" y="82"/>
                  <a:pt x="102" y="82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1" y="82"/>
                  <a:pt x="100" y="82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1" y="81"/>
                </a:cubicBezTo>
                <a:cubicBezTo>
                  <a:pt x="100" y="81"/>
                  <a:pt x="101" y="81"/>
                  <a:pt x="101" y="81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1" y="80"/>
                  <a:pt x="101" y="80"/>
                  <a:pt x="102" y="80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80"/>
                  <a:pt x="102" y="80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3" y="78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4" y="79"/>
                  <a:pt x="105" y="78"/>
                  <a:pt x="105" y="79"/>
                </a:cubicBezTo>
                <a:cubicBezTo>
                  <a:pt x="105" y="79"/>
                  <a:pt x="105" y="80"/>
                  <a:pt x="105" y="80"/>
                </a:cubicBezTo>
                <a:moveTo>
                  <a:pt x="100" y="113"/>
                </a:moveTo>
                <a:cubicBezTo>
                  <a:pt x="101" y="112"/>
                  <a:pt x="101" y="112"/>
                  <a:pt x="101" y="112"/>
                </a:cubicBezTo>
                <a:cubicBezTo>
                  <a:pt x="101" y="112"/>
                  <a:pt x="101" y="111"/>
                  <a:pt x="101" y="111"/>
                </a:cubicBezTo>
                <a:cubicBezTo>
                  <a:pt x="101" y="111"/>
                  <a:pt x="102" y="110"/>
                  <a:pt x="102" y="110"/>
                </a:cubicBezTo>
                <a:cubicBezTo>
                  <a:pt x="103" y="110"/>
                  <a:pt x="104" y="110"/>
                  <a:pt x="104" y="109"/>
                </a:cubicBezTo>
                <a:cubicBezTo>
                  <a:pt x="104" y="109"/>
                  <a:pt x="105" y="107"/>
                  <a:pt x="105" y="107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106" y="107"/>
                  <a:pt x="106" y="108"/>
                  <a:pt x="107" y="108"/>
                </a:cubicBezTo>
                <a:cubicBezTo>
                  <a:pt x="107" y="108"/>
                  <a:pt x="108" y="107"/>
                  <a:pt x="109" y="107"/>
                </a:cubicBezTo>
                <a:cubicBezTo>
                  <a:pt x="109" y="108"/>
                  <a:pt x="109" y="108"/>
                  <a:pt x="110" y="108"/>
                </a:cubicBezTo>
                <a:cubicBezTo>
                  <a:pt x="110" y="108"/>
                  <a:pt x="110" y="107"/>
                  <a:pt x="111" y="107"/>
                </a:cubicBezTo>
                <a:cubicBezTo>
                  <a:pt x="111" y="107"/>
                  <a:pt x="111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6"/>
                  <a:pt x="113" y="106"/>
                </a:cubicBezTo>
                <a:cubicBezTo>
                  <a:pt x="113" y="106"/>
                  <a:pt x="114" y="106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5" y="106"/>
                  <a:pt x="116" y="106"/>
                  <a:pt x="116" y="106"/>
                </a:cubicBezTo>
                <a:cubicBezTo>
                  <a:pt x="116" y="106"/>
                  <a:pt x="116" y="106"/>
                  <a:pt x="116" y="105"/>
                </a:cubicBezTo>
                <a:cubicBezTo>
                  <a:pt x="117" y="105"/>
                  <a:pt x="118" y="106"/>
                  <a:pt x="118" y="106"/>
                </a:cubicBezTo>
                <a:cubicBezTo>
                  <a:pt x="119" y="106"/>
                  <a:pt x="119" y="105"/>
                  <a:pt x="119" y="105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1" y="105"/>
                </a:cubicBezTo>
                <a:cubicBezTo>
                  <a:pt x="121" y="105"/>
                  <a:pt x="121" y="106"/>
                  <a:pt x="121" y="106"/>
                </a:cubicBezTo>
                <a:cubicBezTo>
                  <a:pt x="122" y="106"/>
                  <a:pt x="123" y="105"/>
                  <a:pt x="123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5"/>
                  <a:pt x="124" y="105"/>
                  <a:pt x="124" y="105"/>
                </a:cubicBezTo>
                <a:cubicBezTo>
                  <a:pt x="124" y="105"/>
                  <a:pt x="124" y="105"/>
                  <a:pt x="124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5"/>
                  <a:pt x="125" y="105"/>
                  <a:pt x="125" y="105"/>
                </a:cubicBezTo>
                <a:cubicBezTo>
                  <a:pt x="125" y="106"/>
                  <a:pt x="123" y="106"/>
                  <a:pt x="125" y="107"/>
                </a:cubicBezTo>
                <a:cubicBezTo>
                  <a:pt x="125" y="107"/>
                  <a:pt x="125" y="107"/>
                  <a:pt x="125" y="108"/>
                </a:cubicBezTo>
                <a:cubicBezTo>
                  <a:pt x="125" y="108"/>
                  <a:pt x="124" y="109"/>
                  <a:pt x="124" y="109"/>
                </a:cubicBezTo>
                <a:cubicBezTo>
                  <a:pt x="124" y="109"/>
                  <a:pt x="124" y="110"/>
                  <a:pt x="124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6" y="110"/>
                  <a:pt x="126" y="111"/>
                  <a:pt x="127" y="111"/>
                </a:cubicBezTo>
                <a:cubicBezTo>
                  <a:pt x="127" y="111"/>
                  <a:pt x="127" y="111"/>
                  <a:pt x="128" y="111"/>
                </a:cubicBezTo>
                <a:cubicBezTo>
                  <a:pt x="128" y="111"/>
                  <a:pt x="128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2"/>
                  <a:pt x="130" y="113"/>
                  <a:pt x="130" y="113"/>
                </a:cubicBezTo>
                <a:cubicBezTo>
                  <a:pt x="131" y="113"/>
                  <a:pt x="132" y="113"/>
                  <a:pt x="133" y="113"/>
                </a:cubicBezTo>
                <a:cubicBezTo>
                  <a:pt x="133" y="113"/>
                  <a:pt x="134" y="114"/>
                  <a:pt x="134" y="114"/>
                </a:cubicBezTo>
                <a:cubicBezTo>
                  <a:pt x="134" y="114"/>
                  <a:pt x="135" y="114"/>
                  <a:pt x="135" y="114"/>
                </a:cubicBezTo>
                <a:cubicBezTo>
                  <a:pt x="136" y="113"/>
                  <a:pt x="135" y="113"/>
                  <a:pt x="135" y="112"/>
                </a:cubicBezTo>
                <a:cubicBezTo>
                  <a:pt x="136" y="111"/>
                  <a:pt x="137" y="111"/>
                  <a:pt x="139" y="111"/>
                </a:cubicBezTo>
                <a:cubicBezTo>
                  <a:pt x="139" y="111"/>
                  <a:pt x="139" y="112"/>
                  <a:pt x="139" y="112"/>
                </a:cubicBezTo>
                <a:cubicBezTo>
                  <a:pt x="139" y="112"/>
                  <a:pt x="140" y="112"/>
                  <a:pt x="140" y="112"/>
                </a:cubicBezTo>
                <a:cubicBezTo>
                  <a:pt x="141" y="112"/>
                  <a:pt x="141" y="112"/>
                  <a:pt x="141" y="112"/>
                </a:cubicBezTo>
                <a:cubicBezTo>
                  <a:pt x="141" y="112"/>
                  <a:pt x="141" y="112"/>
                  <a:pt x="141" y="113"/>
                </a:cubicBezTo>
                <a:cubicBezTo>
                  <a:pt x="143" y="113"/>
                  <a:pt x="143" y="113"/>
                  <a:pt x="143" y="113"/>
                </a:cubicBezTo>
                <a:cubicBezTo>
                  <a:pt x="143" y="113"/>
                  <a:pt x="144" y="113"/>
                  <a:pt x="144" y="113"/>
                </a:cubicBezTo>
                <a:cubicBezTo>
                  <a:pt x="144" y="113"/>
                  <a:pt x="145" y="113"/>
                  <a:pt x="14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6" y="113"/>
                  <a:pt x="146" y="114"/>
                  <a:pt x="146" y="113"/>
                </a:cubicBezTo>
                <a:cubicBezTo>
                  <a:pt x="146" y="113"/>
                  <a:pt x="146" y="113"/>
                  <a:pt x="147" y="113"/>
                </a:cubicBezTo>
                <a:cubicBezTo>
                  <a:pt x="147" y="113"/>
                  <a:pt x="148" y="112"/>
                  <a:pt x="149" y="113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50" y="113"/>
                  <a:pt x="150" y="113"/>
                  <a:pt x="151" y="113"/>
                </a:cubicBezTo>
                <a:cubicBezTo>
                  <a:pt x="151" y="113"/>
                  <a:pt x="151" y="113"/>
                  <a:pt x="152" y="113"/>
                </a:cubicBezTo>
                <a:cubicBezTo>
                  <a:pt x="152" y="114"/>
                  <a:pt x="152" y="114"/>
                  <a:pt x="153" y="115"/>
                </a:cubicBezTo>
                <a:cubicBezTo>
                  <a:pt x="152" y="116"/>
                  <a:pt x="152" y="117"/>
                  <a:pt x="152" y="11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1" y="117"/>
                  <a:pt x="150" y="116"/>
                  <a:pt x="150" y="115"/>
                </a:cubicBezTo>
                <a:cubicBezTo>
                  <a:pt x="150" y="115"/>
                  <a:pt x="150" y="115"/>
                  <a:pt x="150" y="115"/>
                </a:cubicBezTo>
                <a:cubicBezTo>
                  <a:pt x="150" y="116"/>
                  <a:pt x="151" y="116"/>
                  <a:pt x="151" y="117"/>
                </a:cubicBezTo>
                <a:cubicBezTo>
                  <a:pt x="151" y="118"/>
                  <a:pt x="151" y="118"/>
                  <a:pt x="152" y="119"/>
                </a:cubicBezTo>
                <a:cubicBezTo>
                  <a:pt x="152" y="120"/>
                  <a:pt x="153" y="121"/>
                  <a:pt x="153" y="121"/>
                </a:cubicBezTo>
                <a:cubicBezTo>
                  <a:pt x="153" y="122"/>
                  <a:pt x="153" y="122"/>
                  <a:pt x="154" y="122"/>
                </a:cubicBezTo>
                <a:cubicBezTo>
                  <a:pt x="154" y="122"/>
                  <a:pt x="154" y="122"/>
                  <a:pt x="153" y="122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4" y="123"/>
                  <a:pt x="154" y="124"/>
                  <a:pt x="154" y="124"/>
                </a:cubicBezTo>
                <a:cubicBezTo>
                  <a:pt x="155" y="124"/>
                  <a:pt x="155" y="125"/>
                  <a:pt x="155" y="125"/>
                </a:cubicBezTo>
                <a:cubicBezTo>
                  <a:pt x="156" y="126"/>
                  <a:pt x="155" y="128"/>
                  <a:pt x="156" y="128"/>
                </a:cubicBezTo>
                <a:cubicBezTo>
                  <a:pt x="156" y="129"/>
                  <a:pt x="157" y="129"/>
                  <a:pt x="157" y="129"/>
                </a:cubicBezTo>
                <a:cubicBezTo>
                  <a:pt x="158" y="130"/>
                  <a:pt x="158" y="132"/>
                  <a:pt x="159" y="133"/>
                </a:cubicBezTo>
                <a:cubicBezTo>
                  <a:pt x="159" y="133"/>
                  <a:pt x="159" y="133"/>
                  <a:pt x="159" y="133"/>
                </a:cubicBezTo>
                <a:cubicBezTo>
                  <a:pt x="159" y="133"/>
                  <a:pt x="159" y="132"/>
                  <a:pt x="159" y="132"/>
                </a:cubicBezTo>
                <a:cubicBezTo>
                  <a:pt x="159" y="132"/>
                  <a:pt x="159" y="133"/>
                  <a:pt x="159" y="133"/>
                </a:cubicBezTo>
                <a:cubicBezTo>
                  <a:pt x="159" y="133"/>
                  <a:pt x="160" y="133"/>
                  <a:pt x="160" y="133"/>
                </a:cubicBezTo>
                <a:cubicBezTo>
                  <a:pt x="160" y="133"/>
                  <a:pt x="160" y="134"/>
                  <a:pt x="161" y="134"/>
                </a:cubicBezTo>
                <a:cubicBezTo>
                  <a:pt x="161" y="134"/>
                  <a:pt x="161" y="134"/>
                  <a:pt x="161" y="134"/>
                </a:cubicBezTo>
                <a:cubicBezTo>
                  <a:pt x="161" y="134"/>
                  <a:pt x="161" y="135"/>
                  <a:pt x="162" y="135"/>
                </a:cubicBezTo>
                <a:cubicBezTo>
                  <a:pt x="162" y="135"/>
                  <a:pt x="163" y="136"/>
                  <a:pt x="163" y="136"/>
                </a:cubicBezTo>
                <a:cubicBezTo>
                  <a:pt x="163" y="136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3" y="137"/>
                </a:cubicBezTo>
                <a:cubicBezTo>
                  <a:pt x="163" y="137"/>
                  <a:pt x="163" y="138"/>
                  <a:pt x="164" y="138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65" y="138"/>
                  <a:pt x="165" y="138"/>
                  <a:pt x="166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7" y="138"/>
                  <a:pt x="167" y="138"/>
                  <a:pt x="167" y="137"/>
                </a:cubicBezTo>
                <a:cubicBezTo>
                  <a:pt x="167" y="137"/>
                  <a:pt x="167" y="137"/>
                  <a:pt x="167" y="137"/>
                </a:cubicBezTo>
                <a:cubicBezTo>
                  <a:pt x="168" y="137"/>
                  <a:pt x="168" y="137"/>
                  <a:pt x="168" y="138"/>
                </a:cubicBezTo>
                <a:cubicBezTo>
                  <a:pt x="168" y="137"/>
                  <a:pt x="169" y="137"/>
                  <a:pt x="169" y="137"/>
                </a:cubicBezTo>
                <a:cubicBezTo>
                  <a:pt x="169" y="137"/>
                  <a:pt x="169" y="137"/>
                  <a:pt x="170" y="137"/>
                </a:cubicBezTo>
                <a:cubicBezTo>
                  <a:pt x="170" y="137"/>
                  <a:pt x="171" y="137"/>
                  <a:pt x="171" y="136"/>
                </a:cubicBezTo>
                <a:cubicBezTo>
                  <a:pt x="171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8"/>
                  <a:pt x="172" y="138"/>
                  <a:pt x="172" y="138"/>
                </a:cubicBezTo>
                <a:cubicBezTo>
                  <a:pt x="172" y="138"/>
                  <a:pt x="171" y="138"/>
                  <a:pt x="171" y="139"/>
                </a:cubicBezTo>
                <a:cubicBezTo>
                  <a:pt x="171" y="139"/>
                  <a:pt x="171" y="139"/>
                  <a:pt x="171" y="140"/>
                </a:cubicBezTo>
                <a:cubicBezTo>
                  <a:pt x="171" y="140"/>
                  <a:pt x="171" y="140"/>
                  <a:pt x="171" y="141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0" y="141"/>
                  <a:pt x="170" y="141"/>
                  <a:pt x="170" y="142"/>
                </a:cubicBezTo>
                <a:cubicBezTo>
                  <a:pt x="170" y="142"/>
                  <a:pt x="170" y="142"/>
                  <a:pt x="169" y="143"/>
                </a:cubicBezTo>
                <a:cubicBezTo>
                  <a:pt x="169" y="143"/>
                  <a:pt x="169" y="143"/>
                  <a:pt x="169" y="144"/>
                </a:cubicBezTo>
                <a:cubicBezTo>
                  <a:pt x="169" y="145"/>
                  <a:pt x="168" y="145"/>
                  <a:pt x="167" y="146"/>
                </a:cubicBezTo>
                <a:cubicBezTo>
                  <a:pt x="167" y="147"/>
                  <a:pt x="166" y="147"/>
                  <a:pt x="166" y="148"/>
                </a:cubicBezTo>
                <a:cubicBezTo>
                  <a:pt x="165" y="148"/>
                  <a:pt x="164" y="149"/>
                  <a:pt x="163" y="150"/>
                </a:cubicBezTo>
                <a:cubicBezTo>
                  <a:pt x="162" y="151"/>
                  <a:pt x="161" y="151"/>
                  <a:pt x="161" y="152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60" y="153"/>
                  <a:pt x="160" y="153"/>
                  <a:pt x="160" y="153"/>
                </a:cubicBezTo>
                <a:cubicBezTo>
                  <a:pt x="160" y="154"/>
                  <a:pt x="159" y="154"/>
                  <a:pt x="159" y="154"/>
                </a:cubicBezTo>
                <a:cubicBezTo>
                  <a:pt x="159" y="155"/>
                  <a:pt x="158" y="155"/>
                  <a:pt x="158" y="155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7" y="158"/>
                  <a:pt x="157" y="158"/>
                </a:cubicBezTo>
                <a:cubicBezTo>
                  <a:pt x="158" y="158"/>
                  <a:pt x="158" y="159"/>
                  <a:pt x="158" y="159"/>
                </a:cubicBezTo>
                <a:cubicBezTo>
                  <a:pt x="158" y="159"/>
                  <a:pt x="158" y="159"/>
                  <a:pt x="158" y="160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61"/>
                  <a:pt x="158" y="162"/>
                  <a:pt x="158" y="162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9" y="163"/>
                  <a:pt x="159" y="164"/>
                  <a:pt x="159" y="164"/>
                </a:cubicBezTo>
                <a:cubicBezTo>
                  <a:pt x="159" y="164"/>
                  <a:pt x="159" y="165"/>
                  <a:pt x="159" y="165"/>
                </a:cubicBezTo>
                <a:cubicBezTo>
                  <a:pt x="159" y="166"/>
                  <a:pt x="159" y="166"/>
                  <a:pt x="159" y="166"/>
                </a:cubicBezTo>
                <a:cubicBezTo>
                  <a:pt x="159" y="166"/>
                  <a:pt x="159" y="167"/>
                  <a:pt x="159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59" y="168"/>
                </a:cubicBezTo>
                <a:cubicBezTo>
                  <a:pt x="159" y="168"/>
                  <a:pt x="159" y="169"/>
                  <a:pt x="159" y="169"/>
                </a:cubicBezTo>
                <a:cubicBezTo>
                  <a:pt x="159" y="169"/>
                  <a:pt x="159" y="170"/>
                  <a:pt x="158" y="170"/>
                </a:cubicBezTo>
                <a:cubicBezTo>
                  <a:pt x="157" y="171"/>
                  <a:pt x="156" y="171"/>
                  <a:pt x="156" y="171"/>
                </a:cubicBezTo>
                <a:cubicBezTo>
                  <a:pt x="155" y="172"/>
                  <a:pt x="155" y="173"/>
                  <a:pt x="154" y="173"/>
                </a:cubicBezTo>
                <a:cubicBezTo>
                  <a:pt x="153" y="173"/>
                  <a:pt x="153" y="174"/>
                  <a:pt x="153" y="174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6"/>
                  <a:pt x="153" y="176"/>
                  <a:pt x="153" y="177"/>
                </a:cubicBezTo>
                <a:cubicBezTo>
                  <a:pt x="153" y="177"/>
                  <a:pt x="153" y="177"/>
                  <a:pt x="153" y="177"/>
                </a:cubicBezTo>
                <a:cubicBezTo>
                  <a:pt x="153" y="177"/>
                  <a:pt x="154" y="178"/>
                  <a:pt x="153" y="178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80"/>
                  <a:pt x="152" y="180"/>
                  <a:pt x="151" y="181"/>
                </a:cubicBezTo>
                <a:cubicBezTo>
                  <a:pt x="150" y="181"/>
                  <a:pt x="150" y="181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1" y="183"/>
                  <a:pt x="150" y="184"/>
                  <a:pt x="150" y="184"/>
                </a:cubicBezTo>
                <a:cubicBezTo>
                  <a:pt x="150" y="184"/>
                  <a:pt x="150" y="184"/>
                  <a:pt x="150" y="184"/>
                </a:cubicBezTo>
                <a:cubicBezTo>
                  <a:pt x="150" y="184"/>
                  <a:pt x="150" y="185"/>
                  <a:pt x="150" y="185"/>
                </a:cubicBezTo>
                <a:cubicBezTo>
                  <a:pt x="150" y="185"/>
                  <a:pt x="149" y="186"/>
                  <a:pt x="149" y="186"/>
                </a:cubicBezTo>
                <a:cubicBezTo>
                  <a:pt x="147" y="188"/>
                  <a:pt x="146" y="189"/>
                  <a:pt x="144" y="191"/>
                </a:cubicBezTo>
                <a:cubicBezTo>
                  <a:pt x="144" y="191"/>
                  <a:pt x="144" y="191"/>
                  <a:pt x="144" y="191"/>
                </a:cubicBezTo>
                <a:cubicBezTo>
                  <a:pt x="143" y="192"/>
                  <a:pt x="142" y="192"/>
                  <a:pt x="142" y="192"/>
                </a:cubicBezTo>
                <a:cubicBezTo>
                  <a:pt x="142" y="192"/>
                  <a:pt x="142" y="192"/>
                  <a:pt x="142" y="192"/>
                </a:cubicBezTo>
                <a:cubicBezTo>
                  <a:pt x="142" y="192"/>
                  <a:pt x="141" y="192"/>
                  <a:pt x="141" y="192"/>
                </a:cubicBezTo>
                <a:cubicBezTo>
                  <a:pt x="141" y="192"/>
                  <a:pt x="141" y="192"/>
                  <a:pt x="141" y="192"/>
                </a:cubicBezTo>
                <a:cubicBezTo>
                  <a:pt x="140" y="192"/>
                  <a:pt x="140" y="192"/>
                  <a:pt x="139" y="192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39" y="192"/>
                  <a:pt x="138" y="192"/>
                  <a:pt x="138" y="192"/>
                </a:cubicBezTo>
                <a:cubicBezTo>
                  <a:pt x="138" y="192"/>
                  <a:pt x="137" y="192"/>
                  <a:pt x="137" y="192"/>
                </a:cubicBezTo>
                <a:cubicBezTo>
                  <a:pt x="137" y="193"/>
                  <a:pt x="136" y="192"/>
                  <a:pt x="136" y="192"/>
                </a:cubicBezTo>
                <a:cubicBezTo>
                  <a:pt x="136" y="193"/>
                  <a:pt x="135" y="193"/>
                  <a:pt x="135" y="193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34" y="193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3" y="192"/>
                  <a:pt x="133" y="192"/>
                </a:cubicBezTo>
                <a:cubicBezTo>
                  <a:pt x="133" y="192"/>
                  <a:pt x="133" y="192"/>
                  <a:pt x="133" y="192"/>
                </a:cubicBezTo>
                <a:cubicBezTo>
                  <a:pt x="133" y="192"/>
                  <a:pt x="133" y="192"/>
                  <a:pt x="134" y="192"/>
                </a:cubicBezTo>
                <a:cubicBezTo>
                  <a:pt x="133" y="191"/>
                  <a:pt x="133" y="191"/>
                  <a:pt x="133" y="190"/>
                </a:cubicBezTo>
                <a:cubicBezTo>
                  <a:pt x="133" y="190"/>
                  <a:pt x="133" y="190"/>
                  <a:pt x="133" y="190"/>
                </a:cubicBezTo>
                <a:cubicBezTo>
                  <a:pt x="134" y="189"/>
                  <a:pt x="133" y="188"/>
                  <a:pt x="132" y="188"/>
                </a:cubicBezTo>
                <a:cubicBezTo>
                  <a:pt x="132" y="187"/>
                  <a:pt x="132" y="186"/>
                  <a:pt x="131" y="185"/>
                </a:cubicBezTo>
                <a:cubicBezTo>
                  <a:pt x="131" y="185"/>
                  <a:pt x="130" y="184"/>
                  <a:pt x="130" y="184"/>
                </a:cubicBezTo>
                <a:cubicBezTo>
                  <a:pt x="130" y="183"/>
                  <a:pt x="130" y="183"/>
                  <a:pt x="130" y="182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82"/>
                  <a:pt x="129" y="181"/>
                  <a:pt x="129" y="181"/>
                </a:cubicBezTo>
                <a:cubicBezTo>
                  <a:pt x="129" y="181"/>
                  <a:pt x="129" y="181"/>
                  <a:pt x="129" y="180"/>
                </a:cubicBezTo>
                <a:cubicBezTo>
                  <a:pt x="129" y="180"/>
                  <a:pt x="129" y="180"/>
                  <a:pt x="129" y="180"/>
                </a:cubicBezTo>
                <a:cubicBezTo>
                  <a:pt x="129" y="179"/>
                  <a:pt x="129" y="179"/>
                  <a:pt x="129" y="178"/>
                </a:cubicBezTo>
                <a:cubicBezTo>
                  <a:pt x="129" y="177"/>
                  <a:pt x="128" y="176"/>
                  <a:pt x="128" y="176"/>
                </a:cubicBezTo>
                <a:cubicBezTo>
                  <a:pt x="128" y="175"/>
                  <a:pt x="127" y="174"/>
                  <a:pt x="127" y="173"/>
                </a:cubicBezTo>
                <a:cubicBezTo>
                  <a:pt x="126" y="173"/>
                  <a:pt x="126" y="172"/>
                  <a:pt x="126" y="172"/>
                </a:cubicBezTo>
                <a:cubicBezTo>
                  <a:pt x="126" y="171"/>
                  <a:pt x="126" y="170"/>
                  <a:pt x="126" y="169"/>
                </a:cubicBezTo>
                <a:cubicBezTo>
                  <a:pt x="126" y="169"/>
                  <a:pt x="126" y="167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5"/>
                  <a:pt x="127" y="165"/>
                  <a:pt x="128" y="165"/>
                </a:cubicBezTo>
                <a:cubicBezTo>
                  <a:pt x="128" y="165"/>
                  <a:pt x="128" y="164"/>
                  <a:pt x="128" y="164"/>
                </a:cubicBezTo>
                <a:cubicBezTo>
                  <a:pt x="128" y="164"/>
                  <a:pt x="128" y="163"/>
                  <a:pt x="128" y="163"/>
                </a:cubicBezTo>
                <a:cubicBezTo>
                  <a:pt x="128" y="162"/>
                  <a:pt x="127" y="161"/>
                  <a:pt x="128" y="161"/>
                </a:cubicBezTo>
                <a:cubicBezTo>
                  <a:pt x="128" y="160"/>
                  <a:pt x="127" y="160"/>
                  <a:pt x="127" y="159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27" y="158"/>
                  <a:pt x="127" y="158"/>
                  <a:pt x="126" y="158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57"/>
                  <a:pt x="126" y="156"/>
                  <a:pt x="126" y="156"/>
                </a:cubicBezTo>
                <a:cubicBezTo>
                  <a:pt x="125" y="155"/>
                  <a:pt x="125" y="155"/>
                  <a:pt x="124" y="155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2"/>
                  <a:pt x="123" y="152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51"/>
                  <a:pt x="123" y="151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8"/>
                  <a:pt x="124" y="148"/>
                </a:cubicBezTo>
                <a:cubicBezTo>
                  <a:pt x="124" y="148"/>
                  <a:pt x="123" y="148"/>
                  <a:pt x="123" y="148"/>
                </a:cubicBezTo>
                <a:cubicBezTo>
                  <a:pt x="123" y="148"/>
                  <a:pt x="124" y="147"/>
                  <a:pt x="124" y="147"/>
                </a:cubicBezTo>
                <a:cubicBezTo>
                  <a:pt x="124" y="147"/>
                  <a:pt x="123" y="147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2" y="146"/>
                  <a:pt x="123" y="146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1" y="145"/>
                  <a:pt x="121" y="145"/>
                  <a:pt x="120" y="145"/>
                </a:cubicBezTo>
                <a:cubicBezTo>
                  <a:pt x="120" y="146"/>
                  <a:pt x="118" y="145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3"/>
                  <a:pt x="117" y="143"/>
                  <a:pt x="116" y="143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5" y="143"/>
                  <a:pt x="114" y="143"/>
                  <a:pt x="114" y="143"/>
                </a:cubicBezTo>
                <a:cubicBezTo>
                  <a:pt x="113" y="143"/>
                  <a:pt x="113" y="144"/>
                  <a:pt x="113" y="144"/>
                </a:cubicBezTo>
                <a:cubicBezTo>
                  <a:pt x="113" y="144"/>
                  <a:pt x="112" y="144"/>
                  <a:pt x="112" y="144"/>
                </a:cubicBezTo>
                <a:cubicBezTo>
                  <a:pt x="111" y="144"/>
                  <a:pt x="110" y="145"/>
                  <a:pt x="110" y="145"/>
                </a:cubicBezTo>
                <a:cubicBezTo>
                  <a:pt x="109" y="145"/>
                  <a:pt x="109" y="144"/>
                  <a:pt x="108" y="144"/>
                </a:cubicBezTo>
                <a:cubicBezTo>
                  <a:pt x="108" y="144"/>
                  <a:pt x="108" y="144"/>
                  <a:pt x="108" y="145"/>
                </a:cubicBezTo>
                <a:cubicBezTo>
                  <a:pt x="108" y="145"/>
                  <a:pt x="108" y="144"/>
                  <a:pt x="107" y="144"/>
                </a:cubicBezTo>
                <a:cubicBezTo>
                  <a:pt x="107" y="144"/>
                  <a:pt x="106" y="144"/>
                  <a:pt x="106" y="144"/>
                </a:cubicBezTo>
                <a:cubicBezTo>
                  <a:pt x="105" y="145"/>
                  <a:pt x="105" y="145"/>
                  <a:pt x="105" y="145"/>
                </a:cubicBezTo>
                <a:cubicBezTo>
                  <a:pt x="104" y="145"/>
                  <a:pt x="104" y="145"/>
                  <a:pt x="103" y="145"/>
                </a:cubicBezTo>
                <a:cubicBezTo>
                  <a:pt x="103" y="146"/>
                  <a:pt x="102" y="145"/>
                  <a:pt x="102" y="145"/>
                </a:cubicBezTo>
                <a:cubicBezTo>
                  <a:pt x="101" y="144"/>
                  <a:pt x="101" y="144"/>
                  <a:pt x="100" y="143"/>
                </a:cubicBezTo>
                <a:cubicBezTo>
                  <a:pt x="100" y="143"/>
                  <a:pt x="99" y="143"/>
                  <a:pt x="99" y="143"/>
                </a:cubicBezTo>
                <a:cubicBezTo>
                  <a:pt x="98" y="143"/>
                  <a:pt x="98" y="142"/>
                  <a:pt x="98" y="142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6" y="140"/>
                  <a:pt x="96" y="139"/>
                </a:cubicBezTo>
                <a:cubicBezTo>
                  <a:pt x="96" y="139"/>
                  <a:pt x="96" y="139"/>
                  <a:pt x="96" y="139"/>
                </a:cubicBezTo>
                <a:cubicBezTo>
                  <a:pt x="96" y="139"/>
                  <a:pt x="95" y="139"/>
                  <a:pt x="95" y="138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95" y="138"/>
                  <a:pt x="95" y="138"/>
                  <a:pt x="94" y="138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6"/>
                  <a:pt x="94" y="137"/>
                  <a:pt x="93" y="137"/>
                </a:cubicBezTo>
                <a:cubicBezTo>
                  <a:pt x="93" y="137"/>
                  <a:pt x="93" y="136"/>
                  <a:pt x="93" y="136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6"/>
                  <a:pt x="93" y="136"/>
                  <a:pt x="92" y="136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3" y="135"/>
                  <a:pt x="93" y="135"/>
                  <a:pt x="93" y="135"/>
                </a:cubicBezTo>
                <a:cubicBezTo>
                  <a:pt x="93" y="135"/>
                  <a:pt x="93" y="134"/>
                  <a:pt x="93" y="134"/>
                </a:cubicBezTo>
                <a:cubicBezTo>
                  <a:pt x="92" y="134"/>
                  <a:pt x="92" y="133"/>
                  <a:pt x="92" y="133"/>
                </a:cubicBezTo>
                <a:cubicBezTo>
                  <a:pt x="92" y="133"/>
                  <a:pt x="92" y="133"/>
                  <a:pt x="92" y="133"/>
                </a:cubicBezTo>
                <a:cubicBezTo>
                  <a:pt x="92" y="133"/>
                  <a:pt x="93" y="132"/>
                  <a:pt x="93" y="13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30"/>
                  <a:pt x="94" y="128"/>
                  <a:pt x="93" y="128"/>
                </a:cubicBezTo>
                <a:cubicBezTo>
                  <a:pt x="93" y="127"/>
                  <a:pt x="93" y="126"/>
                  <a:pt x="92" y="126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5"/>
                  <a:pt x="92" y="125"/>
                  <a:pt x="92" y="124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93" y="123"/>
                  <a:pt x="93" y="123"/>
                  <a:pt x="94" y="122"/>
                </a:cubicBezTo>
                <a:cubicBezTo>
                  <a:pt x="94" y="122"/>
                  <a:pt x="94" y="121"/>
                  <a:pt x="95" y="121"/>
                </a:cubicBezTo>
                <a:cubicBezTo>
                  <a:pt x="95" y="121"/>
                  <a:pt x="95" y="121"/>
                  <a:pt x="95" y="121"/>
                </a:cubicBezTo>
                <a:cubicBezTo>
                  <a:pt x="95" y="120"/>
                  <a:pt x="95" y="120"/>
                  <a:pt x="95" y="119"/>
                </a:cubicBezTo>
                <a:cubicBezTo>
                  <a:pt x="95" y="119"/>
                  <a:pt x="96" y="119"/>
                  <a:pt x="96" y="119"/>
                </a:cubicBezTo>
                <a:cubicBezTo>
                  <a:pt x="96" y="118"/>
                  <a:pt x="96" y="117"/>
                  <a:pt x="97" y="117"/>
                </a:cubicBezTo>
                <a:cubicBezTo>
                  <a:pt x="97" y="117"/>
                  <a:pt x="98" y="117"/>
                  <a:pt x="98" y="117"/>
                </a:cubicBezTo>
                <a:cubicBezTo>
                  <a:pt x="99" y="117"/>
                  <a:pt x="100" y="115"/>
                  <a:pt x="100" y="115"/>
                </a:cubicBezTo>
                <a:cubicBezTo>
                  <a:pt x="101" y="114"/>
                  <a:pt x="100" y="114"/>
                  <a:pt x="100" y="113"/>
                </a:cubicBezTo>
                <a:moveTo>
                  <a:pt x="95" y="62"/>
                </a:moveTo>
                <a:cubicBezTo>
                  <a:pt x="95" y="62"/>
                  <a:pt x="95" y="62"/>
                  <a:pt x="95" y="62"/>
                </a:cubicBezTo>
                <a:cubicBezTo>
                  <a:pt x="95" y="63"/>
                  <a:pt x="95" y="63"/>
                  <a:pt x="94" y="63"/>
                </a:cubicBezTo>
                <a:cubicBezTo>
                  <a:pt x="94" y="63"/>
                  <a:pt x="93" y="63"/>
                  <a:pt x="93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1" y="64"/>
                  <a:pt x="91" y="65"/>
                  <a:pt x="90" y="65"/>
                </a:cubicBezTo>
                <a:cubicBezTo>
                  <a:pt x="90" y="64"/>
                  <a:pt x="89" y="64"/>
                  <a:pt x="89" y="64"/>
                </a:cubicBezTo>
                <a:cubicBezTo>
                  <a:pt x="89" y="64"/>
                  <a:pt x="88" y="64"/>
                  <a:pt x="88" y="64"/>
                </a:cubicBezTo>
                <a:cubicBezTo>
                  <a:pt x="88" y="64"/>
                  <a:pt x="86" y="64"/>
                  <a:pt x="86" y="64"/>
                </a:cubicBezTo>
                <a:cubicBezTo>
                  <a:pt x="86" y="63"/>
                  <a:pt x="87" y="63"/>
                  <a:pt x="87" y="63"/>
                </a:cubicBezTo>
                <a:cubicBezTo>
                  <a:pt x="86" y="63"/>
                  <a:pt x="86" y="62"/>
                  <a:pt x="86" y="62"/>
                </a:cubicBezTo>
                <a:cubicBezTo>
                  <a:pt x="86" y="62"/>
                  <a:pt x="85" y="62"/>
                  <a:pt x="85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5" y="62"/>
                  <a:pt x="86" y="62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6" y="61"/>
                  <a:pt x="86" y="61"/>
                  <a:pt x="86" y="60"/>
                </a:cubicBezTo>
                <a:cubicBezTo>
                  <a:pt x="85" y="60"/>
                  <a:pt x="84" y="61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0"/>
                  <a:pt x="85" y="60"/>
                  <a:pt x="85" y="60"/>
                </a:cubicBezTo>
                <a:cubicBezTo>
                  <a:pt x="85" y="60"/>
                  <a:pt x="85" y="60"/>
                  <a:pt x="85" y="60"/>
                </a:cubicBezTo>
                <a:cubicBezTo>
                  <a:pt x="85" y="60"/>
                  <a:pt x="85" y="60"/>
                  <a:pt x="84" y="60"/>
                </a:cubicBezTo>
                <a:cubicBezTo>
                  <a:pt x="85" y="59"/>
                  <a:pt x="85" y="60"/>
                  <a:pt x="86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6" y="59"/>
                  <a:pt x="86" y="59"/>
                </a:cubicBezTo>
                <a:cubicBezTo>
                  <a:pt x="86" y="59"/>
                  <a:pt x="87" y="59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1"/>
                  <a:pt x="87" y="61"/>
                  <a:pt x="87" y="61"/>
                </a:cubicBezTo>
                <a:cubicBezTo>
                  <a:pt x="88" y="61"/>
                  <a:pt x="88" y="61"/>
                  <a:pt x="88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60"/>
                  <a:pt x="89" y="60"/>
                  <a:pt x="89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60"/>
                  <a:pt x="91" y="60"/>
                  <a:pt x="91" y="60"/>
                </a:cubicBezTo>
                <a:cubicBezTo>
                  <a:pt x="91" y="60"/>
                  <a:pt x="91" y="60"/>
                  <a:pt x="91" y="59"/>
                </a:cubicBezTo>
                <a:cubicBezTo>
                  <a:pt x="92" y="59"/>
                  <a:pt x="92" y="60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4" y="59"/>
                </a:cubicBezTo>
                <a:cubicBezTo>
                  <a:pt x="94" y="59"/>
                  <a:pt x="94" y="59"/>
                  <a:pt x="95" y="59"/>
                </a:cubicBezTo>
                <a:cubicBezTo>
                  <a:pt x="95" y="59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6" y="60"/>
                  <a:pt x="96" y="60"/>
                </a:cubicBezTo>
                <a:cubicBezTo>
                  <a:pt x="96" y="61"/>
                  <a:pt x="96" y="62"/>
                  <a:pt x="96" y="62"/>
                </a:cubicBezTo>
                <a:cubicBezTo>
                  <a:pt x="96" y="62"/>
                  <a:pt x="96" y="62"/>
                  <a:pt x="95" y="62"/>
                </a:cubicBezTo>
                <a:moveTo>
                  <a:pt x="122" y="146"/>
                </a:move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6"/>
                  <a:pt x="122" y="146"/>
                </a:cubicBezTo>
                <a:cubicBezTo>
                  <a:pt x="122" y="146"/>
                  <a:pt x="122" y="146"/>
                  <a:pt x="122" y="146"/>
                </a:cubicBezTo>
                <a:moveTo>
                  <a:pt x="163" y="176"/>
                </a:moveTo>
                <a:cubicBezTo>
                  <a:pt x="163" y="176"/>
                  <a:pt x="163" y="176"/>
                  <a:pt x="163" y="176"/>
                </a:cubicBezTo>
                <a:cubicBezTo>
                  <a:pt x="163" y="176"/>
                  <a:pt x="164" y="174"/>
                  <a:pt x="164" y="174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2"/>
                  <a:pt x="163" y="172"/>
                  <a:pt x="163" y="171"/>
                </a:cubicBezTo>
                <a:cubicBezTo>
                  <a:pt x="164" y="171"/>
                  <a:pt x="164" y="170"/>
                  <a:pt x="164" y="170"/>
                </a:cubicBezTo>
                <a:cubicBezTo>
                  <a:pt x="164" y="170"/>
                  <a:pt x="164" y="170"/>
                  <a:pt x="164" y="170"/>
                </a:cubicBezTo>
                <a:cubicBezTo>
                  <a:pt x="165" y="170"/>
                  <a:pt x="165" y="169"/>
                  <a:pt x="165" y="169"/>
                </a:cubicBezTo>
                <a:cubicBezTo>
                  <a:pt x="165" y="169"/>
                  <a:pt x="165" y="170"/>
                  <a:pt x="165" y="169"/>
                </a:cubicBezTo>
                <a:cubicBezTo>
                  <a:pt x="165" y="169"/>
                  <a:pt x="165" y="169"/>
                  <a:pt x="165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8" y="168"/>
                </a:cubicBezTo>
                <a:cubicBezTo>
                  <a:pt x="168" y="168"/>
                  <a:pt x="168" y="168"/>
                  <a:pt x="168" y="168"/>
                </a:cubicBezTo>
                <a:cubicBezTo>
                  <a:pt x="168" y="168"/>
                  <a:pt x="168" y="168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6"/>
                </a:cubicBezTo>
                <a:cubicBezTo>
                  <a:pt x="168" y="166"/>
                  <a:pt x="168" y="166"/>
                  <a:pt x="168" y="166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9" y="167"/>
                  <a:pt x="169" y="167"/>
                  <a:pt x="169" y="166"/>
                </a:cubicBezTo>
                <a:cubicBezTo>
                  <a:pt x="169" y="166"/>
                  <a:pt x="169" y="166"/>
                  <a:pt x="169" y="165"/>
                </a:cubicBezTo>
                <a:cubicBezTo>
                  <a:pt x="169" y="165"/>
                  <a:pt x="169" y="165"/>
                  <a:pt x="170" y="165"/>
                </a:cubicBezTo>
                <a:cubicBezTo>
                  <a:pt x="170" y="165"/>
                  <a:pt x="170" y="165"/>
                  <a:pt x="170" y="166"/>
                </a:cubicBezTo>
                <a:cubicBezTo>
                  <a:pt x="171" y="166"/>
                  <a:pt x="170" y="167"/>
                  <a:pt x="171" y="168"/>
                </a:cubicBezTo>
                <a:cubicBezTo>
                  <a:pt x="171" y="168"/>
                  <a:pt x="171" y="168"/>
                  <a:pt x="171" y="169"/>
                </a:cubicBezTo>
                <a:cubicBezTo>
                  <a:pt x="171" y="169"/>
                  <a:pt x="171" y="169"/>
                  <a:pt x="171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70"/>
                  <a:pt x="170" y="170"/>
                </a:cubicBezTo>
                <a:cubicBezTo>
                  <a:pt x="170" y="170"/>
                  <a:pt x="170" y="170"/>
                  <a:pt x="170" y="171"/>
                </a:cubicBezTo>
                <a:cubicBezTo>
                  <a:pt x="170" y="171"/>
                  <a:pt x="170" y="172"/>
                  <a:pt x="170" y="172"/>
                </a:cubicBezTo>
                <a:cubicBezTo>
                  <a:pt x="169" y="174"/>
                  <a:pt x="168" y="176"/>
                  <a:pt x="168" y="178"/>
                </a:cubicBezTo>
                <a:cubicBezTo>
                  <a:pt x="168" y="179"/>
                  <a:pt x="167" y="180"/>
                  <a:pt x="167" y="181"/>
                </a:cubicBezTo>
                <a:cubicBezTo>
                  <a:pt x="167" y="181"/>
                  <a:pt x="166" y="181"/>
                  <a:pt x="166" y="181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81"/>
                  <a:pt x="164" y="181"/>
                  <a:pt x="163" y="180"/>
                </a:cubicBezTo>
                <a:cubicBezTo>
                  <a:pt x="163" y="180"/>
                  <a:pt x="163" y="180"/>
                  <a:pt x="163" y="180"/>
                </a:cubicBezTo>
                <a:cubicBezTo>
                  <a:pt x="163" y="180"/>
                  <a:pt x="163" y="179"/>
                  <a:pt x="163" y="179"/>
                </a:cubicBezTo>
                <a:cubicBezTo>
                  <a:pt x="163" y="179"/>
                  <a:pt x="163" y="179"/>
                  <a:pt x="163" y="178"/>
                </a:cubicBezTo>
                <a:cubicBezTo>
                  <a:pt x="163" y="178"/>
                  <a:pt x="163" y="178"/>
                  <a:pt x="163" y="177"/>
                </a:cubicBezTo>
                <a:cubicBezTo>
                  <a:pt x="162" y="177"/>
                  <a:pt x="163" y="176"/>
                  <a:pt x="163" y="176"/>
                </a:cubicBezTo>
                <a:moveTo>
                  <a:pt x="152" y="108"/>
                </a:moveTo>
                <a:cubicBezTo>
                  <a:pt x="151" y="108"/>
                  <a:pt x="151" y="108"/>
                  <a:pt x="151" y="108"/>
                </a:cubicBezTo>
                <a:cubicBezTo>
                  <a:pt x="151" y="108"/>
                  <a:pt x="151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7"/>
                  <a:pt x="150" y="107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151" y="107"/>
                  <a:pt x="152" y="107"/>
                  <a:pt x="152" y="107"/>
                </a:cubicBezTo>
                <a:cubicBezTo>
                  <a:pt x="152" y="107"/>
                  <a:pt x="152" y="107"/>
                  <a:pt x="152" y="108"/>
                </a:cubicBezTo>
                <a:cubicBezTo>
                  <a:pt x="152" y="108"/>
                  <a:pt x="152" y="108"/>
                  <a:pt x="152" y="108"/>
                </a:cubicBezTo>
                <a:moveTo>
                  <a:pt x="141" y="108"/>
                </a:moveTo>
                <a:cubicBezTo>
                  <a:pt x="141" y="108"/>
                  <a:pt x="141" y="108"/>
                  <a:pt x="141" y="108"/>
                </a:cubicBezTo>
                <a:cubicBezTo>
                  <a:pt x="140" y="108"/>
                  <a:pt x="140" y="108"/>
                  <a:pt x="139" y="108"/>
                </a:cubicBezTo>
                <a:cubicBezTo>
                  <a:pt x="139" y="107"/>
                  <a:pt x="139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1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3" y="108"/>
                  <a:pt x="143" y="108"/>
                </a:cubicBezTo>
                <a:cubicBezTo>
                  <a:pt x="143" y="108"/>
                  <a:pt x="143" y="108"/>
                  <a:pt x="143" y="108"/>
                </a:cubicBezTo>
                <a:cubicBezTo>
                  <a:pt x="142" y="108"/>
                  <a:pt x="141" y="108"/>
                  <a:pt x="141" y="108"/>
                </a:cubicBezTo>
                <a:moveTo>
                  <a:pt x="130" y="105"/>
                </a:moveTo>
                <a:cubicBezTo>
                  <a:pt x="130" y="105"/>
                  <a:pt x="130" y="106"/>
                  <a:pt x="129" y="106"/>
                </a:cubicBezTo>
                <a:cubicBezTo>
                  <a:pt x="129" y="105"/>
                  <a:pt x="128" y="105"/>
                  <a:pt x="127" y="105"/>
                </a:cubicBezTo>
                <a:cubicBezTo>
                  <a:pt x="127" y="105"/>
                  <a:pt x="127" y="105"/>
                  <a:pt x="127" y="104"/>
                </a:cubicBezTo>
                <a:cubicBezTo>
                  <a:pt x="127" y="104"/>
                  <a:pt x="127" y="104"/>
                  <a:pt x="128" y="104"/>
                </a:cubicBezTo>
                <a:cubicBezTo>
                  <a:pt x="128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5"/>
                  <a:pt x="130" y="105"/>
                </a:cubicBezTo>
                <a:cubicBezTo>
                  <a:pt x="130" y="105"/>
                  <a:pt x="130" y="105"/>
                  <a:pt x="130" y="105"/>
                </a:cubicBezTo>
                <a:moveTo>
                  <a:pt x="123" y="102"/>
                </a:move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2" y="102"/>
                  <a:pt x="122" y="103"/>
                  <a:pt x="122" y="103"/>
                </a:cubicBezTo>
                <a:cubicBezTo>
                  <a:pt x="121" y="102"/>
                  <a:pt x="122" y="102"/>
                  <a:pt x="122" y="101"/>
                </a:cubicBezTo>
                <a:cubicBezTo>
                  <a:pt x="122" y="101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3" y="100"/>
                </a:cubicBezTo>
                <a:cubicBezTo>
                  <a:pt x="123" y="100"/>
                  <a:pt x="124" y="100"/>
                  <a:pt x="123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3" y="101"/>
                  <a:pt x="123" y="101"/>
                  <a:pt x="123" y="102"/>
                </a:cubicBezTo>
                <a:moveTo>
                  <a:pt x="123" y="99"/>
                </a:moveTo>
                <a:cubicBezTo>
                  <a:pt x="123" y="99"/>
                  <a:pt x="123" y="99"/>
                  <a:pt x="123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8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moveTo>
                  <a:pt x="87" y="43"/>
                </a:move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6" y="43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4" y="43"/>
                  <a:pt x="84" y="43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6" y="42"/>
                  <a:pt x="86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6" y="42"/>
                  <a:pt x="86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moveTo>
                  <a:pt x="85" y="42"/>
                </a:moveTo>
                <a:cubicBezTo>
                  <a:pt x="85" y="42"/>
                  <a:pt x="85" y="42"/>
                  <a:pt x="85" y="42"/>
                </a:cubicBezTo>
                <a:cubicBezTo>
                  <a:pt x="85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5" y="42"/>
                  <a:pt x="86" y="41"/>
                  <a:pt x="86" y="41"/>
                </a:cubicBezTo>
                <a:cubicBezTo>
                  <a:pt x="86" y="41"/>
                  <a:pt x="86" y="41"/>
                  <a:pt x="86" y="41"/>
                </a:cubicBezTo>
                <a:cubicBezTo>
                  <a:pt x="86" y="42"/>
                  <a:pt x="86" y="42"/>
                  <a:pt x="85" y="42"/>
                </a:cubicBezTo>
                <a:moveTo>
                  <a:pt x="83" y="41"/>
                </a:moveTo>
                <a:cubicBezTo>
                  <a:pt x="83" y="41"/>
                  <a:pt x="84" y="41"/>
                  <a:pt x="84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2"/>
                  <a:pt x="83" y="42"/>
                </a:cubicBezTo>
                <a:cubicBezTo>
                  <a:pt x="83" y="42"/>
                  <a:pt x="83" y="41"/>
                  <a:pt x="83" y="41"/>
                </a:cubicBezTo>
                <a:moveTo>
                  <a:pt x="85" y="37"/>
                </a:moveTo>
                <a:cubicBezTo>
                  <a:pt x="85" y="37"/>
                  <a:pt x="85" y="36"/>
                  <a:pt x="85" y="36"/>
                </a:cubicBezTo>
                <a:cubicBezTo>
                  <a:pt x="85" y="36"/>
                  <a:pt x="84" y="36"/>
                  <a:pt x="84" y="36"/>
                </a:cubicBezTo>
                <a:cubicBezTo>
                  <a:pt x="84" y="36"/>
                  <a:pt x="85" y="36"/>
                  <a:pt x="85" y="35"/>
                </a:cubicBezTo>
                <a:cubicBezTo>
                  <a:pt x="85" y="36"/>
                  <a:pt x="85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5" y="37"/>
                  <a:pt x="85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5" y="37"/>
                  <a:pt x="85" y="37"/>
                  <a:pt x="84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moveTo>
                  <a:pt x="85" y="39"/>
                </a:moveTo>
                <a:cubicBezTo>
                  <a:pt x="85" y="39"/>
                  <a:pt x="84" y="39"/>
                  <a:pt x="84" y="39"/>
                </a:cubicBezTo>
                <a:cubicBezTo>
                  <a:pt x="84" y="39"/>
                  <a:pt x="84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5" y="39"/>
                  <a:pt x="85" y="39"/>
                </a:cubicBezTo>
                <a:moveTo>
                  <a:pt x="86" y="47"/>
                </a:move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5" y="47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7"/>
                  <a:pt x="84" y="47"/>
                </a:cubicBezTo>
                <a:cubicBezTo>
                  <a:pt x="84" y="47"/>
                  <a:pt x="85" y="47"/>
                  <a:pt x="85" y="47"/>
                </a:cubicBezTo>
                <a:cubicBezTo>
                  <a:pt x="85" y="47"/>
                  <a:pt x="85" y="46"/>
                  <a:pt x="86" y="46"/>
                </a:cubicBezTo>
                <a:cubicBezTo>
                  <a:pt x="86" y="46"/>
                  <a:pt x="86" y="46"/>
                  <a:pt x="86" y="46"/>
                </a:cubicBezTo>
                <a:cubicBezTo>
                  <a:pt x="86" y="46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moveTo>
                  <a:pt x="66" y="74"/>
                </a:moveTo>
                <a:cubicBezTo>
                  <a:pt x="66" y="74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4"/>
                  <a:pt x="67" y="74"/>
                  <a:pt x="66" y="74"/>
                </a:cubicBezTo>
                <a:cubicBezTo>
                  <a:pt x="66" y="74"/>
                  <a:pt x="66" y="74"/>
                  <a:pt x="66" y="74"/>
                </a:cubicBezTo>
                <a:moveTo>
                  <a:pt x="59" y="100"/>
                </a:move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8" y="99"/>
                  <a:pt x="58" y="99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8" y="99"/>
                  <a:pt x="58" y="99"/>
                </a:cubicBezTo>
                <a:cubicBezTo>
                  <a:pt x="58" y="99"/>
                  <a:pt x="58" y="99"/>
                  <a:pt x="58" y="99"/>
                </a:cubicBezTo>
                <a:cubicBezTo>
                  <a:pt x="58" y="99"/>
                  <a:pt x="58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5" y="99"/>
                  <a:pt x="55" y="99"/>
                  <a:pt x="54" y="99"/>
                </a:cubicBezTo>
                <a:cubicBezTo>
                  <a:pt x="54" y="99"/>
                  <a:pt x="53" y="99"/>
                  <a:pt x="53" y="99"/>
                </a:cubicBezTo>
                <a:cubicBezTo>
                  <a:pt x="53" y="99"/>
                  <a:pt x="53" y="99"/>
                  <a:pt x="53" y="98"/>
                </a:cubicBezTo>
                <a:cubicBezTo>
                  <a:pt x="53" y="98"/>
                  <a:pt x="54" y="98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5" y="97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95"/>
                  <a:pt x="55" y="94"/>
                  <a:pt x="56" y="93"/>
                </a:cubicBezTo>
                <a:cubicBezTo>
                  <a:pt x="56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4"/>
                  <a:pt x="56" y="95"/>
                  <a:pt x="56" y="96"/>
                </a:cubicBezTo>
                <a:cubicBezTo>
                  <a:pt x="56" y="96"/>
                  <a:pt x="56" y="95"/>
                  <a:pt x="57" y="95"/>
                </a:cubicBezTo>
                <a:cubicBezTo>
                  <a:pt x="57" y="95"/>
                  <a:pt x="57" y="95"/>
                  <a:pt x="57" y="95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8" y="97"/>
                  <a:pt x="58" y="96"/>
                </a:cubicBezTo>
                <a:cubicBezTo>
                  <a:pt x="58" y="96"/>
                  <a:pt x="58" y="96"/>
                  <a:pt x="58" y="96"/>
                </a:cubicBezTo>
                <a:cubicBezTo>
                  <a:pt x="59" y="96"/>
                  <a:pt x="59" y="96"/>
                  <a:pt x="60" y="96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8"/>
                </a:cubicBezTo>
                <a:cubicBezTo>
                  <a:pt x="59" y="98"/>
                  <a:pt x="60" y="97"/>
                  <a:pt x="6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98"/>
                  <a:pt x="60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60" y="99"/>
                  <a:pt x="60" y="99"/>
                  <a:pt x="60" y="98"/>
                </a:cubicBezTo>
                <a:cubicBezTo>
                  <a:pt x="60" y="98"/>
                  <a:pt x="60" y="98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100"/>
                  <a:pt x="60" y="100"/>
                </a:cubicBezTo>
                <a:cubicBezTo>
                  <a:pt x="60" y="100"/>
                  <a:pt x="60" y="100"/>
                  <a:pt x="59" y="100"/>
                </a:cubicBezTo>
                <a:moveTo>
                  <a:pt x="59" y="166"/>
                </a:moveTo>
                <a:cubicBezTo>
                  <a:pt x="59" y="166"/>
                  <a:pt x="58" y="166"/>
                  <a:pt x="57" y="166"/>
                </a:cubicBezTo>
                <a:cubicBezTo>
                  <a:pt x="57" y="166"/>
                  <a:pt x="57" y="165"/>
                  <a:pt x="57" y="164"/>
                </a:cubicBezTo>
                <a:cubicBezTo>
                  <a:pt x="58" y="164"/>
                  <a:pt x="59" y="164"/>
                  <a:pt x="59" y="165"/>
                </a:cubicBezTo>
                <a:cubicBezTo>
                  <a:pt x="59" y="165"/>
                  <a:pt x="59" y="166"/>
                  <a:pt x="59" y="166"/>
                </a:cubicBezTo>
                <a:moveTo>
                  <a:pt x="58" y="54"/>
                </a:moveTo>
                <a:cubicBezTo>
                  <a:pt x="59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4"/>
                </a:cubicBezTo>
                <a:moveTo>
                  <a:pt x="50" y="101"/>
                </a:moveTo>
                <a:cubicBezTo>
                  <a:pt x="50" y="101"/>
                  <a:pt x="51" y="100"/>
                  <a:pt x="51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100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2" y="100"/>
                  <a:pt x="52" y="101"/>
                </a:cubicBezTo>
                <a:cubicBezTo>
                  <a:pt x="52" y="102"/>
                  <a:pt x="51" y="102"/>
                  <a:pt x="50" y="101"/>
                </a:cubicBezTo>
                <a:moveTo>
                  <a:pt x="44" y="138"/>
                </a:moveTo>
                <a:cubicBezTo>
                  <a:pt x="44" y="138"/>
                  <a:pt x="44" y="138"/>
                  <a:pt x="43" y="138"/>
                </a:cubicBezTo>
                <a:cubicBezTo>
                  <a:pt x="43" y="138"/>
                  <a:pt x="43" y="138"/>
                  <a:pt x="43" y="137"/>
                </a:cubicBezTo>
                <a:cubicBezTo>
                  <a:pt x="43" y="137"/>
                  <a:pt x="43" y="137"/>
                  <a:pt x="43" y="137"/>
                </a:cubicBezTo>
                <a:cubicBezTo>
                  <a:pt x="44" y="137"/>
                  <a:pt x="45" y="137"/>
                  <a:pt x="45" y="137"/>
                </a:cubicBezTo>
                <a:cubicBezTo>
                  <a:pt x="45" y="138"/>
                  <a:pt x="45" y="138"/>
                  <a:pt x="44" y="138"/>
                </a:cubicBezTo>
                <a:moveTo>
                  <a:pt x="44" y="152"/>
                </a:move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4" y="152"/>
                  <a:pt x="45" y="152"/>
                  <a:pt x="44" y="152"/>
                </a:cubicBezTo>
                <a:cubicBezTo>
                  <a:pt x="44" y="152"/>
                  <a:pt x="44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moveTo>
                  <a:pt x="41" y="137"/>
                </a:moveTo>
                <a:cubicBezTo>
                  <a:pt x="41" y="137"/>
                  <a:pt x="40" y="137"/>
                  <a:pt x="40" y="137"/>
                </a:cubicBezTo>
                <a:cubicBezTo>
                  <a:pt x="40" y="137"/>
                  <a:pt x="40" y="138"/>
                  <a:pt x="40" y="138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39" y="138"/>
                  <a:pt x="39" y="138"/>
                  <a:pt x="38" y="138"/>
                </a:cubicBezTo>
                <a:cubicBezTo>
                  <a:pt x="38" y="138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6" y="138"/>
                  <a:pt x="36" y="138"/>
                  <a:pt x="35" y="138"/>
                </a:cubicBezTo>
                <a:cubicBezTo>
                  <a:pt x="35" y="138"/>
                  <a:pt x="35" y="138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6" y="137"/>
                  <a:pt x="37" y="137"/>
                  <a:pt x="37" y="137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37" y="137"/>
                  <a:pt x="37" y="137"/>
                  <a:pt x="37" y="136"/>
                </a:cubicBezTo>
                <a:cubicBezTo>
                  <a:pt x="37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7" y="136"/>
                  <a:pt x="37" y="136"/>
                  <a:pt x="38" y="136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8" y="136"/>
                  <a:pt x="39" y="136"/>
                  <a:pt x="39" y="136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39" y="136"/>
                  <a:pt x="40" y="136"/>
                  <a:pt x="40" y="136"/>
                </a:cubicBezTo>
                <a:cubicBezTo>
                  <a:pt x="40" y="137"/>
                  <a:pt x="42" y="137"/>
                  <a:pt x="42" y="137"/>
                </a:cubicBezTo>
                <a:cubicBezTo>
                  <a:pt x="42" y="137"/>
                  <a:pt x="42" y="138"/>
                  <a:pt x="42" y="138"/>
                </a:cubicBezTo>
                <a:cubicBezTo>
                  <a:pt x="41" y="138"/>
                  <a:pt x="41" y="137"/>
                  <a:pt x="41" y="137"/>
                </a:cubicBezTo>
                <a:moveTo>
                  <a:pt x="34" y="115"/>
                </a:move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moveTo>
                  <a:pt x="33" y="115"/>
                </a:moveTo>
                <a:cubicBezTo>
                  <a:pt x="33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moveTo>
                  <a:pt x="33" y="115"/>
                </a:move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lose/>
                <a:moveTo>
                  <a:pt x="32" y="138"/>
                </a:moveTo>
                <a:cubicBezTo>
                  <a:pt x="32" y="138"/>
                  <a:pt x="32" y="138"/>
                  <a:pt x="32" y="138"/>
                </a:cubicBezTo>
                <a:cubicBezTo>
                  <a:pt x="31" y="138"/>
                  <a:pt x="30" y="138"/>
                  <a:pt x="30" y="138"/>
                </a:cubicBezTo>
                <a:cubicBezTo>
                  <a:pt x="30" y="137"/>
                  <a:pt x="31" y="137"/>
                  <a:pt x="31" y="137"/>
                </a:cubicBezTo>
                <a:cubicBezTo>
                  <a:pt x="31" y="137"/>
                  <a:pt x="32" y="138"/>
                  <a:pt x="33" y="138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32" y="138"/>
                  <a:pt x="32" y="138"/>
                  <a:pt x="32" y="138"/>
                </a:cubicBezTo>
                <a:moveTo>
                  <a:pt x="206" y="140"/>
                </a:moveTo>
                <a:cubicBezTo>
                  <a:pt x="206" y="140"/>
                  <a:pt x="206" y="139"/>
                  <a:pt x="206" y="139"/>
                </a:cubicBezTo>
                <a:cubicBezTo>
                  <a:pt x="206" y="140"/>
                  <a:pt x="207" y="140"/>
                  <a:pt x="207" y="141"/>
                </a:cubicBezTo>
                <a:cubicBezTo>
                  <a:pt x="207" y="141"/>
                  <a:pt x="207" y="141"/>
                  <a:pt x="207" y="141"/>
                </a:cubicBezTo>
                <a:cubicBezTo>
                  <a:pt x="207" y="141"/>
                  <a:pt x="208" y="142"/>
                  <a:pt x="208" y="142"/>
                </a:cubicBezTo>
                <a:cubicBezTo>
                  <a:pt x="208" y="143"/>
                  <a:pt x="207" y="144"/>
                  <a:pt x="206" y="143"/>
                </a:cubicBezTo>
                <a:cubicBezTo>
                  <a:pt x="206" y="143"/>
                  <a:pt x="205" y="143"/>
                  <a:pt x="205" y="142"/>
                </a:cubicBezTo>
                <a:cubicBezTo>
                  <a:pt x="205" y="141"/>
                  <a:pt x="205" y="141"/>
                  <a:pt x="205" y="141"/>
                </a:cubicBezTo>
                <a:cubicBezTo>
                  <a:pt x="205" y="141"/>
                  <a:pt x="205" y="141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6" y="140"/>
                </a:cubicBezTo>
                <a:moveTo>
                  <a:pt x="123" y="75"/>
                </a:moveTo>
                <a:cubicBezTo>
                  <a:pt x="123" y="75"/>
                  <a:pt x="123" y="75"/>
                  <a:pt x="123" y="75"/>
                </a:cubicBezTo>
                <a:cubicBezTo>
                  <a:pt x="124" y="75"/>
                  <a:pt x="124" y="75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4" y="75"/>
                  <a:pt x="124" y="75"/>
                  <a:pt x="124" y="76"/>
                </a:cubicBezTo>
                <a:cubicBezTo>
                  <a:pt x="123" y="76"/>
                  <a:pt x="123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5"/>
                </a:cubicBezTo>
                <a:cubicBezTo>
                  <a:pt x="122" y="75"/>
                  <a:pt x="123" y="75"/>
                  <a:pt x="123" y="75"/>
                </a:cubicBezTo>
                <a:moveTo>
                  <a:pt x="126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7"/>
                  <a:pt x="126" y="77"/>
                </a:cubicBezTo>
                <a:cubicBezTo>
                  <a:pt x="126" y="77"/>
                  <a:pt x="126" y="77"/>
                  <a:pt x="127" y="77"/>
                </a:cubicBezTo>
                <a:cubicBezTo>
                  <a:pt x="127" y="78"/>
                  <a:pt x="127" y="78"/>
                  <a:pt x="126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8"/>
                  <a:pt x="127" y="78"/>
                </a:cubicBezTo>
                <a:cubicBezTo>
                  <a:pt x="127" y="79"/>
                  <a:pt x="127" y="78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5" y="79"/>
                  <a:pt x="125" y="79"/>
                </a:cubicBezTo>
                <a:cubicBezTo>
                  <a:pt x="125" y="78"/>
                  <a:pt x="125" y="78"/>
                  <a:pt x="126" y="77"/>
                </a:cubicBezTo>
                <a:cubicBezTo>
                  <a:pt x="126" y="77"/>
                  <a:pt x="126" y="77"/>
                  <a:pt x="126" y="78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moveTo>
                  <a:pt x="33" y="115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0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3" grpId="0" animBg="1"/>
      <p:bldP spid="55" grpId="0" animBg="1"/>
      <p:bldP spid="56" grpId="0" animBg="1"/>
      <p:bldP spid="57" grpId="0" animBg="1"/>
      <p:bldP spid="58" grpId="0" animBg="1"/>
      <p:bldP spid="79" grpId="0" animBg="1"/>
      <p:bldP spid="80" grpId="0" animBg="1"/>
      <p:bldP spid="81" grpId="0" animBg="1"/>
      <p:bldP spid="82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 animBg="1"/>
      <p:bldP spid="30" grpId="0" animBg="1"/>
      <p:bldP spid="31" grpId="0" animBg="1"/>
      <p:bldP spid="33" grpId="0" animBg="1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30" name="Freeform 18"/>
          <p:cNvSpPr/>
          <p:nvPr/>
        </p:nvSpPr>
        <p:spPr bwMode="auto">
          <a:xfrm>
            <a:off x="6892123" y="2864731"/>
            <a:ext cx="1338271" cy="1882043"/>
          </a:xfrm>
          <a:custGeom>
            <a:avLst/>
            <a:gdLst>
              <a:gd name="T0" fmla="*/ 0 w 357"/>
              <a:gd name="T1" fmla="*/ 199 h 501"/>
              <a:gd name="T2" fmla="*/ 36 w 357"/>
              <a:gd name="T3" fmla="*/ 329 h 501"/>
              <a:gd name="T4" fmla="*/ 31 w 357"/>
              <a:gd name="T5" fmla="*/ 381 h 501"/>
              <a:gd name="T6" fmla="*/ 168 w 357"/>
              <a:gd name="T7" fmla="*/ 501 h 501"/>
              <a:gd name="T8" fmla="*/ 343 w 357"/>
              <a:gd name="T9" fmla="*/ 452 h 501"/>
              <a:gd name="T10" fmla="*/ 357 w 357"/>
              <a:gd name="T11" fmla="*/ 329 h 501"/>
              <a:gd name="T12" fmla="*/ 252 w 357"/>
              <a:gd name="T13" fmla="*/ 0 h 501"/>
              <a:gd name="T14" fmla="*/ 182 w 357"/>
              <a:gd name="T15" fmla="*/ 167 h 501"/>
              <a:gd name="T16" fmla="*/ 0 w 357"/>
              <a:gd name="T17" fmla="*/ 199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7" h="501">
                <a:moveTo>
                  <a:pt x="0" y="199"/>
                </a:moveTo>
                <a:cubicBezTo>
                  <a:pt x="23" y="237"/>
                  <a:pt x="36" y="281"/>
                  <a:pt x="36" y="329"/>
                </a:cubicBezTo>
                <a:cubicBezTo>
                  <a:pt x="36" y="346"/>
                  <a:pt x="34" y="364"/>
                  <a:pt x="31" y="381"/>
                </a:cubicBezTo>
                <a:cubicBezTo>
                  <a:pt x="168" y="501"/>
                  <a:pt x="168" y="501"/>
                  <a:pt x="168" y="501"/>
                </a:cubicBezTo>
                <a:cubicBezTo>
                  <a:pt x="343" y="452"/>
                  <a:pt x="343" y="452"/>
                  <a:pt x="343" y="452"/>
                </a:cubicBezTo>
                <a:cubicBezTo>
                  <a:pt x="352" y="412"/>
                  <a:pt x="357" y="371"/>
                  <a:pt x="357" y="329"/>
                </a:cubicBezTo>
                <a:cubicBezTo>
                  <a:pt x="357" y="206"/>
                  <a:pt x="318" y="92"/>
                  <a:pt x="252" y="0"/>
                </a:cubicBezTo>
                <a:cubicBezTo>
                  <a:pt x="182" y="167"/>
                  <a:pt x="182" y="167"/>
                  <a:pt x="182" y="167"/>
                </a:cubicBezTo>
                <a:lnTo>
                  <a:pt x="0" y="1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19"/>
          <p:cNvSpPr/>
          <p:nvPr/>
        </p:nvSpPr>
        <p:spPr bwMode="auto">
          <a:xfrm>
            <a:off x="4016959" y="4130056"/>
            <a:ext cx="1572712" cy="1829944"/>
          </a:xfrm>
          <a:custGeom>
            <a:avLst/>
            <a:gdLst>
              <a:gd name="T0" fmla="*/ 419 w 419"/>
              <a:gd name="T1" fmla="*/ 199 h 488"/>
              <a:gd name="T2" fmla="*/ 313 w 419"/>
              <a:gd name="T3" fmla="*/ 50 h 488"/>
              <a:gd name="T4" fmla="*/ 136 w 419"/>
              <a:gd name="T5" fmla="*/ 0 h 488"/>
              <a:gd name="T6" fmla="*/ 0 w 419"/>
              <a:gd name="T7" fmla="*/ 120 h 488"/>
              <a:gd name="T8" fmla="*/ 278 w 419"/>
              <a:gd name="T9" fmla="*/ 488 h 488"/>
              <a:gd name="T10" fmla="*/ 268 w 419"/>
              <a:gd name="T11" fmla="*/ 308 h 488"/>
              <a:gd name="T12" fmla="*/ 419 w 419"/>
              <a:gd name="T13" fmla="*/ 199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9" h="488">
                <a:moveTo>
                  <a:pt x="419" y="199"/>
                </a:moveTo>
                <a:cubicBezTo>
                  <a:pt x="367" y="165"/>
                  <a:pt x="328" y="112"/>
                  <a:pt x="313" y="50"/>
                </a:cubicBezTo>
                <a:cubicBezTo>
                  <a:pt x="136" y="0"/>
                  <a:pt x="136" y="0"/>
                  <a:pt x="136" y="0"/>
                </a:cubicBezTo>
                <a:cubicBezTo>
                  <a:pt x="0" y="120"/>
                  <a:pt x="0" y="120"/>
                  <a:pt x="0" y="120"/>
                </a:cubicBezTo>
                <a:cubicBezTo>
                  <a:pt x="37" y="278"/>
                  <a:pt x="140" y="411"/>
                  <a:pt x="278" y="488"/>
                </a:cubicBezTo>
                <a:cubicBezTo>
                  <a:pt x="268" y="308"/>
                  <a:pt x="268" y="308"/>
                  <a:pt x="268" y="308"/>
                </a:cubicBezTo>
                <a:lnTo>
                  <a:pt x="419" y="1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20"/>
          <p:cNvSpPr/>
          <p:nvPr/>
        </p:nvSpPr>
        <p:spPr bwMode="auto">
          <a:xfrm>
            <a:off x="6211591" y="1961474"/>
            <a:ext cx="1546663" cy="1540150"/>
          </a:xfrm>
          <a:custGeom>
            <a:avLst/>
            <a:gdLst>
              <a:gd name="T0" fmla="*/ 0 w 412"/>
              <a:gd name="T1" fmla="*/ 322 h 411"/>
              <a:gd name="T2" fmla="*/ 162 w 412"/>
              <a:gd name="T3" fmla="*/ 411 h 411"/>
              <a:gd name="T4" fmla="*/ 342 w 412"/>
              <a:gd name="T5" fmla="*/ 379 h 411"/>
              <a:gd name="T6" fmla="*/ 412 w 412"/>
              <a:gd name="T7" fmla="*/ 210 h 411"/>
              <a:gd name="T8" fmla="*/ 2 w 412"/>
              <a:gd name="T9" fmla="*/ 0 h 411"/>
              <a:gd name="T10" fmla="*/ 89 w 412"/>
              <a:gd name="T11" fmla="*/ 159 h 411"/>
              <a:gd name="T12" fmla="*/ 0 w 412"/>
              <a:gd name="T13" fmla="*/ 322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" h="411">
                <a:moveTo>
                  <a:pt x="0" y="322"/>
                </a:moveTo>
                <a:cubicBezTo>
                  <a:pt x="65" y="330"/>
                  <a:pt x="122" y="363"/>
                  <a:pt x="162" y="411"/>
                </a:cubicBezTo>
                <a:cubicBezTo>
                  <a:pt x="342" y="379"/>
                  <a:pt x="342" y="379"/>
                  <a:pt x="342" y="379"/>
                </a:cubicBezTo>
                <a:cubicBezTo>
                  <a:pt x="412" y="210"/>
                  <a:pt x="412" y="210"/>
                  <a:pt x="412" y="210"/>
                </a:cubicBezTo>
                <a:cubicBezTo>
                  <a:pt x="314" y="90"/>
                  <a:pt x="167" y="10"/>
                  <a:pt x="2" y="0"/>
                </a:cubicBezTo>
                <a:cubicBezTo>
                  <a:pt x="89" y="159"/>
                  <a:pt x="89" y="159"/>
                  <a:pt x="89" y="159"/>
                </a:cubicBezTo>
                <a:lnTo>
                  <a:pt x="0" y="32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21"/>
          <p:cNvSpPr/>
          <p:nvPr/>
        </p:nvSpPr>
        <p:spPr bwMode="auto">
          <a:xfrm>
            <a:off x="5143580" y="4940831"/>
            <a:ext cx="1764823" cy="1289427"/>
          </a:xfrm>
          <a:custGeom>
            <a:avLst/>
            <a:gdLst>
              <a:gd name="T0" fmla="*/ 333 w 471"/>
              <a:gd name="T1" fmla="*/ 11 h 344"/>
              <a:gd name="T2" fmla="*/ 255 w 471"/>
              <a:gd name="T3" fmla="*/ 23 h 344"/>
              <a:gd name="T4" fmla="*/ 149 w 471"/>
              <a:gd name="T5" fmla="*/ 0 h 344"/>
              <a:gd name="T6" fmla="*/ 0 w 471"/>
              <a:gd name="T7" fmla="*/ 107 h 344"/>
              <a:gd name="T8" fmla="*/ 10 w 471"/>
              <a:gd name="T9" fmla="*/ 289 h 344"/>
              <a:gd name="T10" fmla="*/ 255 w 471"/>
              <a:gd name="T11" fmla="*/ 344 h 344"/>
              <a:gd name="T12" fmla="*/ 471 w 471"/>
              <a:gd name="T13" fmla="*/ 301 h 344"/>
              <a:gd name="T14" fmla="*/ 324 w 471"/>
              <a:gd name="T15" fmla="*/ 196 h 344"/>
              <a:gd name="T16" fmla="*/ 333 w 471"/>
              <a:gd name="T17" fmla="*/ 1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1" h="344">
                <a:moveTo>
                  <a:pt x="333" y="11"/>
                </a:moveTo>
                <a:cubicBezTo>
                  <a:pt x="308" y="19"/>
                  <a:pt x="282" y="23"/>
                  <a:pt x="255" y="23"/>
                </a:cubicBezTo>
                <a:cubicBezTo>
                  <a:pt x="217" y="23"/>
                  <a:pt x="181" y="15"/>
                  <a:pt x="149" y="0"/>
                </a:cubicBezTo>
                <a:cubicBezTo>
                  <a:pt x="0" y="107"/>
                  <a:pt x="0" y="107"/>
                  <a:pt x="0" y="107"/>
                </a:cubicBezTo>
                <a:cubicBezTo>
                  <a:pt x="10" y="289"/>
                  <a:pt x="10" y="289"/>
                  <a:pt x="10" y="289"/>
                </a:cubicBezTo>
                <a:cubicBezTo>
                  <a:pt x="84" y="324"/>
                  <a:pt x="167" y="344"/>
                  <a:pt x="255" y="344"/>
                </a:cubicBezTo>
                <a:cubicBezTo>
                  <a:pt x="331" y="344"/>
                  <a:pt x="404" y="328"/>
                  <a:pt x="471" y="301"/>
                </a:cubicBezTo>
                <a:cubicBezTo>
                  <a:pt x="324" y="196"/>
                  <a:pt x="324" y="196"/>
                  <a:pt x="324" y="196"/>
                </a:cubicBezTo>
                <a:lnTo>
                  <a:pt x="333" y="1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22"/>
          <p:cNvSpPr/>
          <p:nvPr/>
        </p:nvSpPr>
        <p:spPr bwMode="auto">
          <a:xfrm>
            <a:off x="6478594" y="4413338"/>
            <a:ext cx="1667139" cy="1598760"/>
          </a:xfrm>
          <a:custGeom>
            <a:avLst/>
            <a:gdLst>
              <a:gd name="T0" fmla="*/ 445 w 445"/>
              <a:gd name="T1" fmla="*/ 73 h 426"/>
              <a:gd name="T2" fmla="*/ 271 w 445"/>
              <a:gd name="T3" fmla="*/ 123 h 426"/>
              <a:gd name="T4" fmla="*/ 132 w 445"/>
              <a:gd name="T5" fmla="*/ 0 h 426"/>
              <a:gd name="T6" fmla="*/ 9 w 445"/>
              <a:gd name="T7" fmla="*/ 137 h 426"/>
              <a:gd name="T8" fmla="*/ 0 w 445"/>
              <a:gd name="T9" fmla="*/ 320 h 426"/>
              <a:gd name="T10" fmla="*/ 148 w 445"/>
              <a:gd name="T11" fmla="*/ 426 h 426"/>
              <a:gd name="T12" fmla="*/ 445 w 445"/>
              <a:gd name="T13" fmla="*/ 73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5" h="426">
                <a:moveTo>
                  <a:pt x="445" y="73"/>
                </a:moveTo>
                <a:cubicBezTo>
                  <a:pt x="271" y="123"/>
                  <a:pt x="271" y="123"/>
                  <a:pt x="271" y="123"/>
                </a:cubicBezTo>
                <a:cubicBezTo>
                  <a:pt x="132" y="0"/>
                  <a:pt x="132" y="0"/>
                  <a:pt x="132" y="0"/>
                </a:cubicBezTo>
                <a:cubicBezTo>
                  <a:pt x="110" y="60"/>
                  <a:pt x="66" y="109"/>
                  <a:pt x="9" y="137"/>
                </a:cubicBezTo>
                <a:cubicBezTo>
                  <a:pt x="0" y="320"/>
                  <a:pt x="0" y="320"/>
                  <a:pt x="0" y="320"/>
                </a:cubicBezTo>
                <a:cubicBezTo>
                  <a:pt x="148" y="426"/>
                  <a:pt x="148" y="426"/>
                  <a:pt x="148" y="426"/>
                </a:cubicBezTo>
                <a:cubicBezTo>
                  <a:pt x="291" y="356"/>
                  <a:pt x="400" y="228"/>
                  <a:pt x="445" y="7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23"/>
          <p:cNvSpPr/>
          <p:nvPr/>
        </p:nvSpPr>
        <p:spPr bwMode="auto">
          <a:xfrm>
            <a:off x="3961606" y="2775506"/>
            <a:ext cx="1393624" cy="1670395"/>
          </a:xfrm>
          <a:custGeom>
            <a:avLst/>
            <a:gdLst>
              <a:gd name="T0" fmla="*/ 322 w 372"/>
              <a:gd name="T1" fmla="*/ 376 h 445"/>
              <a:gd name="T2" fmla="*/ 321 w 372"/>
              <a:gd name="T3" fmla="*/ 352 h 445"/>
              <a:gd name="T4" fmla="*/ 372 w 372"/>
              <a:gd name="T5" fmla="*/ 200 h 445"/>
              <a:gd name="T6" fmla="*/ 301 w 372"/>
              <a:gd name="T7" fmla="*/ 30 h 445"/>
              <a:gd name="T8" fmla="*/ 122 w 372"/>
              <a:gd name="T9" fmla="*/ 0 h 445"/>
              <a:gd name="T10" fmla="*/ 0 w 372"/>
              <a:gd name="T11" fmla="*/ 352 h 445"/>
              <a:gd name="T12" fmla="*/ 8 w 372"/>
              <a:gd name="T13" fmla="*/ 445 h 445"/>
              <a:gd name="T14" fmla="*/ 142 w 372"/>
              <a:gd name="T15" fmla="*/ 326 h 445"/>
              <a:gd name="T16" fmla="*/ 322 w 372"/>
              <a:gd name="T17" fmla="*/ 376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45">
                <a:moveTo>
                  <a:pt x="322" y="376"/>
                </a:moveTo>
                <a:cubicBezTo>
                  <a:pt x="321" y="368"/>
                  <a:pt x="321" y="360"/>
                  <a:pt x="321" y="352"/>
                </a:cubicBezTo>
                <a:cubicBezTo>
                  <a:pt x="321" y="294"/>
                  <a:pt x="340" y="242"/>
                  <a:pt x="372" y="200"/>
                </a:cubicBezTo>
                <a:cubicBezTo>
                  <a:pt x="301" y="30"/>
                  <a:pt x="301" y="30"/>
                  <a:pt x="301" y="30"/>
                </a:cubicBezTo>
                <a:cubicBezTo>
                  <a:pt x="122" y="0"/>
                  <a:pt x="122" y="0"/>
                  <a:pt x="122" y="0"/>
                </a:cubicBezTo>
                <a:cubicBezTo>
                  <a:pt x="46" y="96"/>
                  <a:pt x="0" y="219"/>
                  <a:pt x="0" y="352"/>
                </a:cubicBezTo>
                <a:cubicBezTo>
                  <a:pt x="0" y="383"/>
                  <a:pt x="3" y="415"/>
                  <a:pt x="8" y="445"/>
                </a:cubicBezTo>
                <a:cubicBezTo>
                  <a:pt x="142" y="326"/>
                  <a:pt x="142" y="326"/>
                  <a:pt x="142" y="326"/>
                </a:cubicBezTo>
                <a:lnTo>
                  <a:pt x="322" y="3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24"/>
          <p:cNvSpPr/>
          <p:nvPr/>
        </p:nvSpPr>
        <p:spPr bwMode="auto">
          <a:xfrm>
            <a:off x="4508636" y="1961474"/>
            <a:ext cx="1901580" cy="1465258"/>
          </a:xfrm>
          <a:custGeom>
            <a:avLst/>
            <a:gdLst>
              <a:gd name="T0" fmla="*/ 250 w 507"/>
              <a:gd name="T1" fmla="*/ 391 h 391"/>
              <a:gd name="T2" fmla="*/ 419 w 507"/>
              <a:gd name="T3" fmla="*/ 320 h 391"/>
              <a:gd name="T4" fmla="*/ 507 w 507"/>
              <a:gd name="T5" fmla="*/ 159 h 391"/>
              <a:gd name="T6" fmla="*/ 419 w 507"/>
              <a:gd name="T7" fmla="*/ 0 h 391"/>
              <a:gd name="T8" fmla="*/ 0 w 507"/>
              <a:gd name="T9" fmla="*/ 189 h 391"/>
              <a:gd name="T10" fmla="*/ 177 w 507"/>
              <a:gd name="T11" fmla="*/ 219 h 391"/>
              <a:gd name="T12" fmla="*/ 250 w 507"/>
              <a:gd name="T13" fmla="*/ 391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7" h="391">
                <a:moveTo>
                  <a:pt x="250" y="391"/>
                </a:moveTo>
                <a:cubicBezTo>
                  <a:pt x="294" y="348"/>
                  <a:pt x="353" y="321"/>
                  <a:pt x="419" y="320"/>
                </a:cubicBezTo>
                <a:cubicBezTo>
                  <a:pt x="507" y="159"/>
                  <a:pt x="507" y="159"/>
                  <a:pt x="507" y="159"/>
                </a:cubicBezTo>
                <a:cubicBezTo>
                  <a:pt x="419" y="0"/>
                  <a:pt x="419" y="0"/>
                  <a:pt x="419" y="0"/>
                </a:cubicBezTo>
                <a:cubicBezTo>
                  <a:pt x="253" y="1"/>
                  <a:pt x="103" y="73"/>
                  <a:pt x="0" y="189"/>
                </a:cubicBezTo>
                <a:cubicBezTo>
                  <a:pt x="177" y="219"/>
                  <a:pt x="177" y="219"/>
                  <a:pt x="177" y="219"/>
                </a:cubicBezTo>
                <a:lnTo>
                  <a:pt x="250" y="3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Inhaltsplatzhalter 4"/>
          <p:cNvSpPr txBox="1"/>
          <p:nvPr/>
        </p:nvSpPr>
        <p:spPr>
          <a:xfrm>
            <a:off x="508001" y="4496902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8" name="Inhaltsplatzhalter 4"/>
          <p:cNvSpPr txBox="1"/>
          <p:nvPr/>
        </p:nvSpPr>
        <p:spPr>
          <a:xfrm>
            <a:off x="508001" y="3007796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40" name="Inhaltsplatzhalter 4"/>
          <p:cNvSpPr txBox="1"/>
          <p:nvPr/>
        </p:nvSpPr>
        <p:spPr>
          <a:xfrm>
            <a:off x="8368289" y="3179672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41" name="Inhaltsplatzhalter 4"/>
          <p:cNvSpPr txBox="1"/>
          <p:nvPr/>
        </p:nvSpPr>
        <p:spPr>
          <a:xfrm>
            <a:off x="1182353" y="1834935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42" name="Inhaltsplatzhalter 4"/>
          <p:cNvSpPr txBox="1"/>
          <p:nvPr/>
        </p:nvSpPr>
        <p:spPr>
          <a:xfrm>
            <a:off x="7719978" y="1834935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43" name="Inhaltsplatzhalter 4"/>
          <p:cNvSpPr txBox="1"/>
          <p:nvPr/>
        </p:nvSpPr>
        <p:spPr>
          <a:xfrm>
            <a:off x="1182353" y="5673186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6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44" name="Inhaltsplatzhalter 4"/>
          <p:cNvSpPr txBox="1"/>
          <p:nvPr/>
        </p:nvSpPr>
        <p:spPr>
          <a:xfrm>
            <a:off x="7719978" y="5673186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7381353" y="3679969"/>
            <a:ext cx="534987" cy="534988"/>
            <a:chOff x="10996613" y="1925638"/>
            <a:chExt cx="534987" cy="534988"/>
          </a:xfrm>
          <a:solidFill>
            <a:schemeClr val="bg1"/>
          </a:solidFill>
        </p:grpSpPr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8" name="Freeform 29"/>
          <p:cNvSpPr>
            <a:spLocks noEditPoints="1"/>
          </p:cNvSpPr>
          <p:nvPr/>
        </p:nvSpPr>
        <p:spPr bwMode="auto">
          <a:xfrm>
            <a:off x="6760165" y="2535077"/>
            <a:ext cx="506412" cy="542925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4386955" y="3276744"/>
            <a:ext cx="542925" cy="501650"/>
            <a:chOff x="2554288" y="1943100"/>
            <a:chExt cx="542925" cy="501650"/>
          </a:xfrm>
          <a:solidFill>
            <a:schemeClr val="bg1"/>
          </a:solidFill>
        </p:grpSpPr>
        <p:sp>
          <p:nvSpPr>
            <p:cNvPr id="50" name="Freeform 58"/>
            <p:cNvSpPr/>
            <p:nvPr/>
          </p:nvSpPr>
          <p:spPr bwMode="auto">
            <a:xfrm>
              <a:off x="2554288" y="1943100"/>
              <a:ext cx="542925" cy="403225"/>
            </a:xfrm>
            <a:custGeom>
              <a:avLst/>
              <a:gdLst>
                <a:gd name="T0" fmla="*/ 2095 w 3422"/>
                <a:gd name="T1" fmla="*/ 44 h 2536"/>
                <a:gd name="T2" fmla="*/ 2418 w 3422"/>
                <a:gd name="T3" fmla="*/ 212 h 2536"/>
                <a:gd name="T4" fmla="*/ 2659 w 3422"/>
                <a:gd name="T5" fmla="*/ 486 h 2536"/>
                <a:gd name="T6" fmla="*/ 2782 w 3422"/>
                <a:gd name="T7" fmla="*/ 825 h 2536"/>
                <a:gd name="T8" fmla="*/ 3094 w 3422"/>
                <a:gd name="T9" fmla="*/ 984 h 2536"/>
                <a:gd name="T10" fmla="*/ 3317 w 3422"/>
                <a:gd name="T11" fmla="*/ 1253 h 2536"/>
                <a:gd name="T12" fmla="*/ 3419 w 3422"/>
                <a:gd name="T13" fmla="*/ 1593 h 2536"/>
                <a:gd name="T14" fmla="*/ 3383 w 3422"/>
                <a:gd name="T15" fmla="*/ 1921 h 2536"/>
                <a:gd name="T16" fmla="*/ 3235 w 3422"/>
                <a:gd name="T17" fmla="*/ 2207 h 2536"/>
                <a:gd name="T18" fmla="*/ 2991 w 3422"/>
                <a:gd name="T19" fmla="*/ 2422 h 2536"/>
                <a:gd name="T20" fmla="*/ 2692 w 3422"/>
                <a:gd name="T21" fmla="*/ 2529 h 2536"/>
                <a:gd name="T22" fmla="*/ 2039 w 3422"/>
                <a:gd name="T23" fmla="*/ 2514 h 2536"/>
                <a:gd name="T24" fmla="*/ 2006 w 3422"/>
                <a:gd name="T25" fmla="*/ 2419 h 2536"/>
                <a:gd name="T26" fmla="*/ 2077 w 3422"/>
                <a:gd name="T27" fmla="*/ 2348 h 2536"/>
                <a:gd name="T28" fmla="*/ 2800 w 3422"/>
                <a:gd name="T29" fmla="*/ 2303 h 2536"/>
                <a:gd name="T30" fmla="*/ 3052 w 3422"/>
                <a:gd name="T31" fmla="*/ 2127 h 2536"/>
                <a:gd name="T32" fmla="*/ 3204 w 3422"/>
                <a:gd name="T33" fmla="*/ 1857 h 2536"/>
                <a:gd name="T34" fmla="*/ 3221 w 3422"/>
                <a:gd name="T35" fmla="*/ 1546 h 2536"/>
                <a:gd name="T36" fmla="*/ 3109 w 3422"/>
                <a:gd name="T37" fmla="*/ 1274 h 2536"/>
                <a:gd name="T38" fmla="*/ 2900 w 3422"/>
                <a:gd name="T39" fmla="*/ 1077 h 2536"/>
                <a:gd name="T40" fmla="*/ 2662 w 3422"/>
                <a:gd name="T41" fmla="*/ 989 h 2536"/>
                <a:gd name="T42" fmla="*/ 2604 w 3422"/>
                <a:gd name="T43" fmla="*/ 910 h 2536"/>
                <a:gd name="T44" fmla="*/ 2505 w 3422"/>
                <a:gd name="T45" fmla="*/ 596 h 2536"/>
                <a:gd name="T46" fmla="*/ 2296 w 3422"/>
                <a:gd name="T47" fmla="*/ 354 h 2536"/>
                <a:gd name="T48" fmla="*/ 2007 w 3422"/>
                <a:gd name="T49" fmla="*/ 214 h 2536"/>
                <a:gd name="T50" fmla="*/ 1676 w 3422"/>
                <a:gd name="T51" fmla="*/ 199 h 2536"/>
                <a:gd name="T52" fmla="*/ 1377 w 3422"/>
                <a:gd name="T53" fmla="*/ 314 h 2536"/>
                <a:gd name="T54" fmla="*/ 1146 w 3422"/>
                <a:gd name="T55" fmla="*/ 534 h 2536"/>
                <a:gd name="T56" fmla="*/ 1040 w 3422"/>
                <a:gd name="T57" fmla="*/ 690 h 2536"/>
                <a:gd name="T58" fmla="*/ 924 w 3422"/>
                <a:gd name="T59" fmla="*/ 684 h 2536"/>
                <a:gd name="T60" fmla="*/ 705 w 3422"/>
                <a:gd name="T61" fmla="*/ 703 h 2536"/>
                <a:gd name="T62" fmla="*/ 538 w 3422"/>
                <a:gd name="T63" fmla="*/ 849 h 2536"/>
                <a:gd name="T64" fmla="*/ 492 w 3422"/>
                <a:gd name="T65" fmla="*/ 1068 h 2536"/>
                <a:gd name="T66" fmla="*/ 511 w 3422"/>
                <a:gd name="T67" fmla="*/ 1212 h 2536"/>
                <a:gd name="T68" fmla="*/ 382 w 3422"/>
                <a:gd name="T69" fmla="*/ 1326 h 2536"/>
                <a:gd name="T70" fmla="*/ 231 w 3422"/>
                <a:gd name="T71" fmla="*/ 1539 h 2536"/>
                <a:gd name="T72" fmla="*/ 193 w 3422"/>
                <a:gd name="T73" fmla="*/ 1808 h 2536"/>
                <a:gd name="T74" fmla="*/ 293 w 3422"/>
                <a:gd name="T75" fmla="*/ 2086 h 2536"/>
                <a:gd name="T76" fmla="*/ 503 w 3422"/>
                <a:gd name="T77" fmla="*/ 2282 h 2536"/>
                <a:gd name="T78" fmla="*/ 1322 w 3422"/>
                <a:gd name="T79" fmla="*/ 2346 h 2536"/>
                <a:gd name="T80" fmla="*/ 1407 w 3422"/>
                <a:gd name="T81" fmla="*/ 2399 h 2536"/>
                <a:gd name="T82" fmla="*/ 1396 w 3422"/>
                <a:gd name="T83" fmla="*/ 2501 h 2536"/>
                <a:gd name="T84" fmla="*/ 711 w 3422"/>
                <a:gd name="T85" fmla="*/ 2536 h 2536"/>
                <a:gd name="T86" fmla="*/ 408 w 3422"/>
                <a:gd name="T87" fmla="*/ 2448 h 2536"/>
                <a:gd name="T88" fmla="*/ 163 w 3422"/>
                <a:gd name="T89" fmla="*/ 2231 h 2536"/>
                <a:gd name="T90" fmla="*/ 24 w 3422"/>
                <a:gd name="T91" fmla="*/ 1940 h 2536"/>
                <a:gd name="T92" fmla="*/ 11 w 3422"/>
                <a:gd name="T93" fmla="*/ 1618 h 2536"/>
                <a:gd name="T94" fmla="*/ 132 w 3422"/>
                <a:gd name="T95" fmla="*/ 1325 h 2536"/>
                <a:gd name="T96" fmla="*/ 305 w 3422"/>
                <a:gd name="T97" fmla="*/ 1103 h 2536"/>
                <a:gd name="T98" fmla="*/ 327 w 3422"/>
                <a:gd name="T99" fmla="*/ 857 h 2536"/>
                <a:gd name="T100" fmla="*/ 479 w 3422"/>
                <a:gd name="T101" fmla="*/ 626 h 2536"/>
                <a:gd name="T102" fmla="*/ 725 w 3422"/>
                <a:gd name="T103" fmla="*/ 499 h 2536"/>
                <a:gd name="T104" fmla="*/ 982 w 3422"/>
                <a:gd name="T105" fmla="*/ 439 h 2536"/>
                <a:gd name="T106" fmla="*/ 1212 w 3422"/>
                <a:gd name="T107" fmla="*/ 197 h 2536"/>
                <a:gd name="T108" fmla="*/ 1525 w 3422"/>
                <a:gd name="T109" fmla="*/ 41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2" h="2536">
                  <a:moveTo>
                    <a:pt x="1805" y="0"/>
                  </a:moveTo>
                  <a:lnTo>
                    <a:pt x="1879" y="3"/>
                  </a:lnTo>
                  <a:lnTo>
                    <a:pt x="1952" y="12"/>
                  </a:lnTo>
                  <a:lnTo>
                    <a:pt x="2025" y="25"/>
                  </a:lnTo>
                  <a:lnTo>
                    <a:pt x="2095" y="44"/>
                  </a:lnTo>
                  <a:lnTo>
                    <a:pt x="2164" y="68"/>
                  </a:lnTo>
                  <a:lnTo>
                    <a:pt x="2231" y="96"/>
                  </a:lnTo>
                  <a:lnTo>
                    <a:pt x="2296" y="130"/>
                  </a:lnTo>
                  <a:lnTo>
                    <a:pt x="2357" y="168"/>
                  </a:lnTo>
                  <a:lnTo>
                    <a:pt x="2418" y="212"/>
                  </a:lnTo>
                  <a:lnTo>
                    <a:pt x="2474" y="260"/>
                  </a:lnTo>
                  <a:lnTo>
                    <a:pt x="2527" y="312"/>
                  </a:lnTo>
                  <a:lnTo>
                    <a:pt x="2575" y="367"/>
                  </a:lnTo>
                  <a:lnTo>
                    <a:pt x="2619" y="425"/>
                  </a:lnTo>
                  <a:lnTo>
                    <a:pt x="2659" y="486"/>
                  </a:lnTo>
                  <a:lnTo>
                    <a:pt x="2693" y="549"/>
                  </a:lnTo>
                  <a:lnTo>
                    <a:pt x="2723" y="616"/>
                  </a:lnTo>
                  <a:lnTo>
                    <a:pt x="2748" y="683"/>
                  </a:lnTo>
                  <a:lnTo>
                    <a:pt x="2768" y="754"/>
                  </a:lnTo>
                  <a:lnTo>
                    <a:pt x="2782" y="825"/>
                  </a:lnTo>
                  <a:lnTo>
                    <a:pt x="2851" y="846"/>
                  </a:lnTo>
                  <a:lnTo>
                    <a:pt x="2916" y="873"/>
                  </a:lnTo>
                  <a:lnTo>
                    <a:pt x="2979" y="905"/>
                  </a:lnTo>
                  <a:lnTo>
                    <a:pt x="3038" y="943"/>
                  </a:lnTo>
                  <a:lnTo>
                    <a:pt x="3094" y="984"/>
                  </a:lnTo>
                  <a:lnTo>
                    <a:pt x="3146" y="1030"/>
                  </a:lnTo>
                  <a:lnTo>
                    <a:pt x="3195" y="1081"/>
                  </a:lnTo>
                  <a:lnTo>
                    <a:pt x="3240" y="1135"/>
                  </a:lnTo>
                  <a:lnTo>
                    <a:pt x="3280" y="1192"/>
                  </a:lnTo>
                  <a:lnTo>
                    <a:pt x="3317" y="1253"/>
                  </a:lnTo>
                  <a:lnTo>
                    <a:pt x="3347" y="1316"/>
                  </a:lnTo>
                  <a:lnTo>
                    <a:pt x="3373" y="1383"/>
                  </a:lnTo>
                  <a:lnTo>
                    <a:pt x="3394" y="1451"/>
                  </a:lnTo>
                  <a:lnTo>
                    <a:pt x="3409" y="1522"/>
                  </a:lnTo>
                  <a:lnTo>
                    <a:pt x="3419" y="1593"/>
                  </a:lnTo>
                  <a:lnTo>
                    <a:pt x="3422" y="1667"/>
                  </a:lnTo>
                  <a:lnTo>
                    <a:pt x="3420" y="1731"/>
                  </a:lnTo>
                  <a:lnTo>
                    <a:pt x="3412" y="1796"/>
                  </a:lnTo>
                  <a:lnTo>
                    <a:pt x="3400" y="1859"/>
                  </a:lnTo>
                  <a:lnTo>
                    <a:pt x="3383" y="1921"/>
                  </a:lnTo>
                  <a:lnTo>
                    <a:pt x="3362" y="1983"/>
                  </a:lnTo>
                  <a:lnTo>
                    <a:pt x="3337" y="2042"/>
                  </a:lnTo>
                  <a:lnTo>
                    <a:pt x="3307" y="2099"/>
                  </a:lnTo>
                  <a:lnTo>
                    <a:pt x="3273" y="2154"/>
                  </a:lnTo>
                  <a:lnTo>
                    <a:pt x="3235" y="2207"/>
                  </a:lnTo>
                  <a:lnTo>
                    <a:pt x="3192" y="2257"/>
                  </a:lnTo>
                  <a:lnTo>
                    <a:pt x="3146" y="2304"/>
                  </a:lnTo>
                  <a:lnTo>
                    <a:pt x="3096" y="2348"/>
                  </a:lnTo>
                  <a:lnTo>
                    <a:pt x="3045" y="2386"/>
                  </a:lnTo>
                  <a:lnTo>
                    <a:pt x="2991" y="2422"/>
                  </a:lnTo>
                  <a:lnTo>
                    <a:pt x="2934" y="2452"/>
                  </a:lnTo>
                  <a:lnTo>
                    <a:pt x="2876" y="2478"/>
                  </a:lnTo>
                  <a:lnTo>
                    <a:pt x="2816" y="2500"/>
                  </a:lnTo>
                  <a:lnTo>
                    <a:pt x="2754" y="2516"/>
                  </a:lnTo>
                  <a:lnTo>
                    <a:pt x="2692" y="2529"/>
                  </a:lnTo>
                  <a:lnTo>
                    <a:pt x="2628" y="2535"/>
                  </a:lnTo>
                  <a:lnTo>
                    <a:pt x="2099" y="2535"/>
                  </a:lnTo>
                  <a:lnTo>
                    <a:pt x="2077" y="2533"/>
                  </a:lnTo>
                  <a:lnTo>
                    <a:pt x="2057" y="2526"/>
                  </a:lnTo>
                  <a:lnTo>
                    <a:pt x="2039" y="2514"/>
                  </a:lnTo>
                  <a:lnTo>
                    <a:pt x="2025" y="2500"/>
                  </a:lnTo>
                  <a:lnTo>
                    <a:pt x="2013" y="2482"/>
                  </a:lnTo>
                  <a:lnTo>
                    <a:pt x="2006" y="2462"/>
                  </a:lnTo>
                  <a:lnTo>
                    <a:pt x="2004" y="2440"/>
                  </a:lnTo>
                  <a:lnTo>
                    <a:pt x="2006" y="2419"/>
                  </a:lnTo>
                  <a:lnTo>
                    <a:pt x="2013" y="2399"/>
                  </a:lnTo>
                  <a:lnTo>
                    <a:pt x="2025" y="2381"/>
                  </a:lnTo>
                  <a:lnTo>
                    <a:pt x="2039" y="2367"/>
                  </a:lnTo>
                  <a:lnTo>
                    <a:pt x="2057" y="2355"/>
                  </a:lnTo>
                  <a:lnTo>
                    <a:pt x="2077" y="2348"/>
                  </a:lnTo>
                  <a:lnTo>
                    <a:pt x="2099" y="2346"/>
                  </a:lnTo>
                  <a:lnTo>
                    <a:pt x="2617" y="2346"/>
                  </a:lnTo>
                  <a:lnTo>
                    <a:pt x="2681" y="2338"/>
                  </a:lnTo>
                  <a:lnTo>
                    <a:pt x="2741" y="2323"/>
                  </a:lnTo>
                  <a:lnTo>
                    <a:pt x="2800" y="2303"/>
                  </a:lnTo>
                  <a:lnTo>
                    <a:pt x="2856" y="2277"/>
                  </a:lnTo>
                  <a:lnTo>
                    <a:pt x="2910" y="2247"/>
                  </a:lnTo>
                  <a:lnTo>
                    <a:pt x="2961" y="2211"/>
                  </a:lnTo>
                  <a:lnTo>
                    <a:pt x="3008" y="2172"/>
                  </a:lnTo>
                  <a:lnTo>
                    <a:pt x="3052" y="2127"/>
                  </a:lnTo>
                  <a:lnTo>
                    <a:pt x="3091" y="2079"/>
                  </a:lnTo>
                  <a:lnTo>
                    <a:pt x="3126" y="2028"/>
                  </a:lnTo>
                  <a:lnTo>
                    <a:pt x="3158" y="1973"/>
                  </a:lnTo>
                  <a:lnTo>
                    <a:pt x="3184" y="1916"/>
                  </a:lnTo>
                  <a:lnTo>
                    <a:pt x="3204" y="1857"/>
                  </a:lnTo>
                  <a:lnTo>
                    <a:pt x="3219" y="1795"/>
                  </a:lnTo>
                  <a:lnTo>
                    <a:pt x="3228" y="1731"/>
                  </a:lnTo>
                  <a:lnTo>
                    <a:pt x="3231" y="1667"/>
                  </a:lnTo>
                  <a:lnTo>
                    <a:pt x="3228" y="1606"/>
                  </a:lnTo>
                  <a:lnTo>
                    <a:pt x="3221" y="1546"/>
                  </a:lnTo>
                  <a:lnTo>
                    <a:pt x="3208" y="1488"/>
                  </a:lnTo>
                  <a:lnTo>
                    <a:pt x="3190" y="1430"/>
                  </a:lnTo>
                  <a:lnTo>
                    <a:pt x="3167" y="1375"/>
                  </a:lnTo>
                  <a:lnTo>
                    <a:pt x="3140" y="1324"/>
                  </a:lnTo>
                  <a:lnTo>
                    <a:pt x="3109" y="1274"/>
                  </a:lnTo>
                  <a:lnTo>
                    <a:pt x="3075" y="1227"/>
                  </a:lnTo>
                  <a:lnTo>
                    <a:pt x="3036" y="1184"/>
                  </a:lnTo>
                  <a:lnTo>
                    <a:pt x="2993" y="1144"/>
                  </a:lnTo>
                  <a:lnTo>
                    <a:pt x="2949" y="1109"/>
                  </a:lnTo>
                  <a:lnTo>
                    <a:pt x="2900" y="1077"/>
                  </a:lnTo>
                  <a:lnTo>
                    <a:pt x="2849" y="1048"/>
                  </a:lnTo>
                  <a:lnTo>
                    <a:pt x="2796" y="1026"/>
                  </a:lnTo>
                  <a:lnTo>
                    <a:pt x="2740" y="1008"/>
                  </a:lnTo>
                  <a:lnTo>
                    <a:pt x="2682" y="996"/>
                  </a:lnTo>
                  <a:lnTo>
                    <a:pt x="2662" y="989"/>
                  </a:lnTo>
                  <a:lnTo>
                    <a:pt x="2644" y="980"/>
                  </a:lnTo>
                  <a:lnTo>
                    <a:pt x="2629" y="966"/>
                  </a:lnTo>
                  <a:lnTo>
                    <a:pt x="2616" y="950"/>
                  </a:lnTo>
                  <a:lnTo>
                    <a:pt x="2608" y="931"/>
                  </a:lnTo>
                  <a:lnTo>
                    <a:pt x="2604" y="910"/>
                  </a:lnTo>
                  <a:lnTo>
                    <a:pt x="2594" y="843"/>
                  </a:lnTo>
                  <a:lnTo>
                    <a:pt x="2579" y="778"/>
                  </a:lnTo>
                  <a:lnTo>
                    <a:pt x="2559" y="714"/>
                  </a:lnTo>
                  <a:lnTo>
                    <a:pt x="2535" y="654"/>
                  </a:lnTo>
                  <a:lnTo>
                    <a:pt x="2505" y="596"/>
                  </a:lnTo>
                  <a:lnTo>
                    <a:pt x="2472" y="541"/>
                  </a:lnTo>
                  <a:lnTo>
                    <a:pt x="2433" y="489"/>
                  </a:lnTo>
                  <a:lnTo>
                    <a:pt x="2392" y="440"/>
                  </a:lnTo>
                  <a:lnTo>
                    <a:pt x="2346" y="396"/>
                  </a:lnTo>
                  <a:lnTo>
                    <a:pt x="2296" y="354"/>
                  </a:lnTo>
                  <a:lnTo>
                    <a:pt x="2244" y="317"/>
                  </a:lnTo>
                  <a:lnTo>
                    <a:pt x="2189" y="285"/>
                  </a:lnTo>
                  <a:lnTo>
                    <a:pt x="2131" y="255"/>
                  </a:lnTo>
                  <a:lnTo>
                    <a:pt x="2069" y="233"/>
                  </a:lnTo>
                  <a:lnTo>
                    <a:pt x="2007" y="214"/>
                  </a:lnTo>
                  <a:lnTo>
                    <a:pt x="1942" y="199"/>
                  </a:lnTo>
                  <a:lnTo>
                    <a:pt x="1875" y="191"/>
                  </a:lnTo>
                  <a:lnTo>
                    <a:pt x="1806" y="189"/>
                  </a:lnTo>
                  <a:lnTo>
                    <a:pt x="1740" y="191"/>
                  </a:lnTo>
                  <a:lnTo>
                    <a:pt x="1676" y="199"/>
                  </a:lnTo>
                  <a:lnTo>
                    <a:pt x="1612" y="213"/>
                  </a:lnTo>
                  <a:lnTo>
                    <a:pt x="1551" y="231"/>
                  </a:lnTo>
                  <a:lnTo>
                    <a:pt x="1490" y="253"/>
                  </a:lnTo>
                  <a:lnTo>
                    <a:pt x="1432" y="281"/>
                  </a:lnTo>
                  <a:lnTo>
                    <a:pt x="1377" y="314"/>
                  </a:lnTo>
                  <a:lnTo>
                    <a:pt x="1324" y="350"/>
                  </a:lnTo>
                  <a:lnTo>
                    <a:pt x="1275" y="390"/>
                  </a:lnTo>
                  <a:lnTo>
                    <a:pt x="1229" y="434"/>
                  </a:lnTo>
                  <a:lnTo>
                    <a:pt x="1186" y="483"/>
                  </a:lnTo>
                  <a:lnTo>
                    <a:pt x="1146" y="534"/>
                  </a:lnTo>
                  <a:lnTo>
                    <a:pt x="1112" y="589"/>
                  </a:lnTo>
                  <a:lnTo>
                    <a:pt x="1081" y="648"/>
                  </a:lnTo>
                  <a:lnTo>
                    <a:pt x="1071" y="664"/>
                  </a:lnTo>
                  <a:lnTo>
                    <a:pt x="1057" y="679"/>
                  </a:lnTo>
                  <a:lnTo>
                    <a:pt x="1040" y="690"/>
                  </a:lnTo>
                  <a:lnTo>
                    <a:pt x="1022" y="698"/>
                  </a:lnTo>
                  <a:lnTo>
                    <a:pt x="1003" y="702"/>
                  </a:lnTo>
                  <a:lnTo>
                    <a:pt x="982" y="701"/>
                  </a:lnTo>
                  <a:lnTo>
                    <a:pt x="962" y="696"/>
                  </a:lnTo>
                  <a:lnTo>
                    <a:pt x="924" y="684"/>
                  </a:lnTo>
                  <a:lnTo>
                    <a:pt x="883" y="677"/>
                  </a:lnTo>
                  <a:lnTo>
                    <a:pt x="842" y="675"/>
                  </a:lnTo>
                  <a:lnTo>
                    <a:pt x="794" y="678"/>
                  </a:lnTo>
                  <a:lnTo>
                    <a:pt x="748" y="687"/>
                  </a:lnTo>
                  <a:lnTo>
                    <a:pt x="705" y="703"/>
                  </a:lnTo>
                  <a:lnTo>
                    <a:pt x="664" y="723"/>
                  </a:lnTo>
                  <a:lnTo>
                    <a:pt x="627" y="748"/>
                  </a:lnTo>
                  <a:lnTo>
                    <a:pt x="593" y="778"/>
                  </a:lnTo>
                  <a:lnTo>
                    <a:pt x="563" y="812"/>
                  </a:lnTo>
                  <a:lnTo>
                    <a:pt x="538" y="849"/>
                  </a:lnTo>
                  <a:lnTo>
                    <a:pt x="518" y="890"/>
                  </a:lnTo>
                  <a:lnTo>
                    <a:pt x="502" y="933"/>
                  </a:lnTo>
                  <a:lnTo>
                    <a:pt x="493" y="979"/>
                  </a:lnTo>
                  <a:lnTo>
                    <a:pt x="490" y="1027"/>
                  </a:lnTo>
                  <a:lnTo>
                    <a:pt x="492" y="1068"/>
                  </a:lnTo>
                  <a:lnTo>
                    <a:pt x="499" y="1109"/>
                  </a:lnTo>
                  <a:lnTo>
                    <a:pt x="510" y="1148"/>
                  </a:lnTo>
                  <a:lnTo>
                    <a:pt x="516" y="1170"/>
                  </a:lnTo>
                  <a:lnTo>
                    <a:pt x="516" y="1192"/>
                  </a:lnTo>
                  <a:lnTo>
                    <a:pt x="511" y="1212"/>
                  </a:lnTo>
                  <a:lnTo>
                    <a:pt x="501" y="1232"/>
                  </a:lnTo>
                  <a:lnTo>
                    <a:pt x="487" y="1249"/>
                  </a:lnTo>
                  <a:lnTo>
                    <a:pt x="469" y="1263"/>
                  </a:lnTo>
                  <a:lnTo>
                    <a:pt x="424" y="1292"/>
                  </a:lnTo>
                  <a:lnTo>
                    <a:pt x="382" y="1326"/>
                  </a:lnTo>
                  <a:lnTo>
                    <a:pt x="344" y="1363"/>
                  </a:lnTo>
                  <a:lnTo>
                    <a:pt x="309" y="1402"/>
                  </a:lnTo>
                  <a:lnTo>
                    <a:pt x="279" y="1446"/>
                  </a:lnTo>
                  <a:lnTo>
                    <a:pt x="253" y="1492"/>
                  </a:lnTo>
                  <a:lnTo>
                    <a:pt x="231" y="1539"/>
                  </a:lnTo>
                  <a:lnTo>
                    <a:pt x="213" y="1589"/>
                  </a:lnTo>
                  <a:lnTo>
                    <a:pt x="201" y="1641"/>
                  </a:lnTo>
                  <a:lnTo>
                    <a:pt x="192" y="1694"/>
                  </a:lnTo>
                  <a:lnTo>
                    <a:pt x="190" y="1748"/>
                  </a:lnTo>
                  <a:lnTo>
                    <a:pt x="193" y="1808"/>
                  </a:lnTo>
                  <a:lnTo>
                    <a:pt x="203" y="1868"/>
                  </a:lnTo>
                  <a:lnTo>
                    <a:pt x="217" y="1927"/>
                  </a:lnTo>
                  <a:lnTo>
                    <a:pt x="238" y="1983"/>
                  </a:lnTo>
                  <a:lnTo>
                    <a:pt x="263" y="2036"/>
                  </a:lnTo>
                  <a:lnTo>
                    <a:pt x="293" y="2086"/>
                  </a:lnTo>
                  <a:lnTo>
                    <a:pt x="328" y="2133"/>
                  </a:lnTo>
                  <a:lnTo>
                    <a:pt x="367" y="2177"/>
                  </a:lnTo>
                  <a:lnTo>
                    <a:pt x="408" y="2216"/>
                  </a:lnTo>
                  <a:lnTo>
                    <a:pt x="454" y="2251"/>
                  </a:lnTo>
                  <a:lnTo>
                    <a:pt x="503" y="2282"/>
                  </a:lnTo>
                  <a:lnTo>
                    <a:pt x="554" y="2307"/>
                  </a:lnTo>
                  <a:lnTo>
                    <a:pt x="608" y="2326"/>
                  </a:lnTo>
                  <a:lnTo>
                    <a:pt x="663" y="2340"/>
                  </a:lnTo>
                  <a:lnTo>
                    <a:pt x="719" y="2346"/>
                  </a:lnTo>
                  <a:lnTo>
                    <a:pt x="1322" y="2346"/>
                  </a:lnTo>
                  <a:lnTo>
                    <a:pt x="1344" y="2349"/>
                  </a:lnTo>
                  <a:lnTo>
                    <a:pt x="1364" y="2356"/>
                  </a:lnTo>
                  <a:lnTo>
                    <a:pt x="1381" y="2367"/>
                  </a:lnTo>
                  <a:lnTo>
                    <a:pt x="1396" y="2381"/>
                  </a:lnTo>
                  <a:lnTo>
                    <a:pt x="1407" y="2399"/>
                  </a:lnTo>
                  <a:lnTo>
                    <a:pt x="1415" y="2420"/>
                  </a:lnTo>
                  <a:lnTo>
                    <a:pt x="1417" y="2441"/>
                  </a:lnTo>
                  <a:lnTo>
                    <a:pt x="1415" y="2463"/>
                  </a:lnTo>
                  <a:lnTo>
                    <a:pt x="1407" y="2483"/>
                  </a:lnTo>
                  <a:lnTo>
                    <a:pt x="1396" y="2501"/>
                  </a:lnTo>
                  <a:lnTo>
                    <a:pt x="1381" y="2515"/>
                  </a:lnTo>
                  <a:lnTo>
                    <a:pt x="1364" y="2527"/>
                  </a:lnTo>
                  <a:lnTo>
                    <a:pt x="1344" y="2534"/>
                  </a:lnTo>
                  <a:lnTo>
                    <a:pt x="1322" y="2536"/>
                  </a:lnTo>
                  <a:lnTo>
                    <a:pt x="711" y="2536"/>
                  </a:lnTo>
                  <a:lnTo>
                    <a:pt x="648" y="2530"/>
                  </a:lnTo>
                  <a:lnTo>
                    <a:pt x="586" y="2517"/>
                  </a:lnTo>
                  <a:lnTo>
                    <a:pt x="525" y="2500"/>
                  </a:lnTo>
                  <a:lnTo>
                    <a:pt x="466" y="2476"/>
                  </a:lnTo>
                  <a:lnTo>
                    <a:pt x="408" y="2448"/>
                  </a:lnTo>
                  <a:lnTo>
                    <a:pt x="353" y="2413"/>
                  </a:lnTo>
                  <a:lnTo>
                    <a:pt x="301" y="2374"/>
                  </a:lnTo>
                  <a:lnTo>
                    <a:pt x="252" y="2330"/>
                  </a:lnTo>
                  <a:lnTo>
                    <a:pt x="205" y="2282"/>
                  </a:lnTo>
                  <a:lnTo>
                    <a:pt x="163" y="2231"/>
                  </a:lnTo>
                  <a:lnTo>
                    <a:pt x="126" y="2177"/>
                  </a:lnTo>
                  <a:lnTo>
                    <a:pt x="93" y="2120"/>
                  </a:lnTo>
                  <a:lnTo>
                    <a:pt x="64" y="2062"/>
                  </a:lnTo>
                  <a:lnTo>
                    <a:pt x="42" y="2001"/>
                  </a:lnTo>
                  <a:lnTo>
                    <a:pt x="24" y="1940"/>
                  </a:lnTo>
                  <a:lnTo>
                    <a:pt x="10" y="1877"/>
                  </a:lnTo>
                  <a:lnTo>
                    <a:pt x="3" y="1813"/>
                  </a:lnTo>
                  <a:lnTo>
                    <a:pt x="0" y="1748"/>
                  </a:lnTo>
                  <a:lnTo>
                    <a:pt x="3" y="1683"/>
                  </a:lnTo>
                  <a:lnTo>
                    <a:pt x="11" y="1618"/>
                  </a:lnTo>
                  <a:lnTo>
                    <a:pt x="25" y="1556"/>
                  </a:lnTo>
                  <a:lnTo>
                    <a:pt x="45" y="1495"/>
                  </a:lnTo>
                  <a:lnTo>
                    <a:pt x="69" y="1436"/>
                  </a:lnTo>
                  <a:lnTo>
                    <a:pt x="98" y="1379"/>
                  </a:lnTo>
                  <a:lnTo>
                    <a:pt x="132" y="1325"/>
                  </a:lnTo>
                  <a:lnTo>
                    <a:pt x="170" y="1274"/>
                  </a:lnTo>
                  <a:lnTo>
                    <a:pt x="213" y="1225"/>
                  </a:lnTo>
                  <a:lnTo>
                    <a:pt x="260" y="1181"/>
                  </a:lnTo>
                  <a:lnTo>
                    <a:pt x="311" y="1141"/>
                  </a:lnTo>
                  <a:lnTo>
                    <a:pt x="305" y="1103"/>
                  </a:lnTo>
                  <a:lnTo>
                    <a:pt x="301" y="1066"/>
                  </a:lnTo>
                  <a:lnTo>
                    <a:pt x="299" y="1028"/>
                  </a:lnTo>
                  <a:lnTo>
                    <a:pt x="302" y="970"/>
                  </a:lnTo>
                  <a:lnTo>
                    <a:pt x="312" y="913"/>
                  </a:lnTo>
                  <a:lnTo>
                    <a:pt x="327" y="857"/>
                  </a:lnTo>
                  <a:lnTo>
                    <a:pt x="348" y="805"/>
                  </a:lnTo>
                  <a:lnTo>
                    <a:pt x="374" y="755"/>
                  </a:lnTo>
                  <a:lnTo>
                    <a:pt x="404" y="708"/>
                  </a:lnTo>
                  <a:lnTo>
                    <a:pt x="440" y="665"/>
                  </a:lnTo>
                  <a:lnTo>
                    <a:pt x="479" y="626"/>
                  </a:lnTo>
                  <a:lnTo>
                    <a:pt x="522" y="591"/>
                  </a:lnTo>
                  <a:lnTo>
                    <a:pt x="569" y="561"/>
                  </a:lnTo>
                  <a:lnTo>
                    <a:pt x="618" y="535"/>
                  </a:lnTo>
                  <a:lnTo>
                    <a:pt x="671" y="514"/>
                  </a:lnTo>
                  <a:lnTo>
                    <a:pt x="725" y="499"/>
                  </a:lnTo>
                  <a:lnTo>
                    <a:pt x="784" y="490"/>
                  </a:lnTo>
                  <a:lnTo>
                    <a:pt x="842" y="486"/>
                  </a:lnTo>
                  <a:lnTo>
                    <a:pt x="895" y="489"/>
                  </a:lnTo>
                  <a:lnTo>
                    <a:pt x="946" y="496"/>
                  </a:lnTo>
                  <a:lnTo>
                    <a:pt x="982" y="439"/>
                  </a:lnTo>
                  <a:lnTo>
                    <a:pt x="1021" y="384"/>
                  </a:lnTo>
                  <a:lnTo>
                    <a:pt x="1063" y="333"/>
                  </a:lnTo>
                  <a:lnTo>
                    <a:pt x="1110" y="285"/>
                  </a:lnTo>
                  <a:lnTo>
                    <a:pt x="1160" y="239"/>
                  </a:lnTo>
                  <a:lnTo>
                    <a:pt x="1212" y="197"/>
                  </a:lnTo>
                  <a:lnTo>
                    <a:pt x="1268" y="158"/>
                  </a:lnTo>
                  <a:lnTo>
                    <a:pt x="1329" y="122"/>
                  </a:lnTo>
                  <a:lnTo>
                    <a:pt x="1393" y="90"/>
                  </a:lnTo>
                  <a:lnTo>
                    <a:pt x="1457" y="62"/>
                  </a:lnTo>
                  <a:lnTo>
                    <a:pt x="1525" y="41"/>
                  </a:lnTo>
                  <a:lnTo>
                    <a:pt x="1593" y="23"/>
                  </a:lnTo>
                  <a:lnTo>
                    <a:pt x="1663" y="10"/>
                  </a:lnTo>
                  <a:lnTo>
                    <a:pt x="1734" y="3"/>
                  </a:lnTo>
                  <a:lnTo>
                    <a:pt x="18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59"/>
            <p:cNvSpPr/>
            <p:nvPr/>
          </p:nvSpPr>
          <p:spPr bwMode="auto">
            <a:xfrm>
              <a:off x="2730500" y="2130425"/>
              <a:ext cx="190500" cy="314325"/>
            </a:xfrm>
            <a:custGeom>
              <a:avLst/>
              <a:gdLst>
                <a:gd name="T0" fmla="*/ 597 w 1194"/>
                <a:gd name="T1" fmla="*/ 0 h 1985"/>
                <a:gd name="T2" fmla="*/ 616 w 1194"/>
                <a:gd name="T3" fmla="*/ 1 h 1985"/>
                <a:gd name="T4" fmla="*/ 633 w 1194"/>
                <a:gd name="T5" fmla="*/ 7 h 1985"/>
                <a:gd name="T6" fmla="*/ 650 w 1194"/>
                <a:gd name="T7" fmla="*/ 16 h 1985"/>
                <a:gd name="T8" fmla="*/ 664 w 1194"/>
                <a:gd name="T9" fmla="*/ 28 h 1985"/>
                <a:gd name="T10" fmla="*/ 1167 w 1194"/>
                <a:gd name="T11" fmla="*/ 530 h 1985"/>
                <a:gd name="T12" fmla="*/ 1181 w 1194"/>
                <a:gd name="T13" fmla="*/ 547 h 1985"/>
                <a:gd name="T14" fmla="*/ 1190 w 1194"/>
                <a:gd name="T15" fmla="*/ 567 h 1985"/>
                <a:gd name="T16" fmla="*/ 1194 w 1194"/>
                <a:gd name="T17" fmla="*/ 587 h 1985"/>
                <a:gd name="T18" fmla="*/ 1194 w 1194"/>
                <a:gd name="T19" fmla="*/ 607 h 1985"/>
                <a:gd name="T20" fmla="*/ 1190 w 1194"/>
                <a:gd name="T21" fmla="*/ 628 h 1985"/>
                <a:gd name="T22" fmla="*/ 1181 w 1194"/>
                <a:gd name="T23" fmla="*/ 647 h 1985"/>
                <a:gd name="T24" fmla="*/ 1167 w 1194"/>
                <a:gd name="T25" fmla="*/ 664 h 1985"/>
                <a:gd name="T26" fmla="*/ 1150 w 1194"/>
                <a:gd name="T27" fmla="*/ 678 h 1985"/>
                <a:gd name="T28" fmla="*/ 1131 w 1194"/>
                <a:gd name="T29" fmla="*/ 687 h 1985"/>
                <a:gd name="T30" fmla="*/ 1110 w 1194"/>
                <a:gd name="T31" fmla="*/ 691 h 1985"/>
                <a:gd name="T32" fmla="*/ 1090 w 1194"/>
                <a:gd name="T33" fmla="*/ 691 h 1985"/>
                <a:gd name="T34" fmla="*/ 1070 w 1194"/>
                <a:gd name="T35" fmla="*/ 687 h 1985"/>
                <a:gd name="T36" fmla="*/ 1050 w 1194"/>
                <a:gd name="T37" fmla="*/ 678 h 1985"/>
                <a:gd name="T38" fmla="*/ 1033 w 1194"/>
                <a:gd name="T39" fmla="*/ 664 h 1985"/>
                <a:gd name="T40" fmla="*/ 692 w 1194"/>
                <a:gd name="T41" fmla="*/ 324 h 1985"/>
                <a:gd name="T42" fmla="*/ 692 w 1194"/>
                <a:gd name="T43" fmla="*/ 1889 h 1985"/>
                <a:gd name="T44" fmla="*/ 689 w 1194"/>
                <a:gd name="T45" fmla="*/ 1912 h 1985"/>
                <a:gd name="T46" fmla="*/ 682 w 1194"/>
                <a:gd name="T47" fmla="*/ 1932 h 1985"/>
                <a:gd name="T48" fmla="*/ 672 w 1194"/>
                <a:gd name="T49" fmla="*/ 1949 h 1985"/>
                <a:gd name="T50" fmla="*/ 657 w 1194"/>
                <a:gd name="T51" fmla="*/ 1964 h 1985"/>
                <a:gd name="T52" fmla="*/ 639 w 1194"/>
                <a:gd name="T53" fmla="*/ 1975 h 1985"/>
                <a:gd name="T54" fmla="*/ 619 w 1194"/>
                <a:gd name="T55" fmla="*/ 1982 h 1985"/>
                <a:gd name="T56" fmla="*/ 597 w 1194"/>
                <a:gd name="T57" fmla="*/ 1985 h 1985"/>
                <a:gd name="T58" fmla="*/ 575 w 1194"/>
                <a:gd name="T59" fmla="*/ 1982 h 1985"/>
                <a:gd name="T60" fmla="*/ 555 w 1194"/>
                <a:gd name="T61" fmla="*/ 1975 h 1985"/>
                <a:gd name="T62" fmla="*/ 538 w 1194"/>
                <a:gd name="T63" fmla="*/ 1964 h 1985"/>
                <a:gd name="T64" fmla="*/ 523 w 1194"/>
                <a:gd name="T65" fmla="*/ 1949 h 1985"/>
                <a:gd name="T66" fmla="*/ 512 w 1194"/>
                <a:gd name="T67" fmla="*/ 1932 h 1985"/>
                <a:gd name="T68" fmla="*/ 504 w 1194"/>
                <a:gd name="T69" fmla="*/ 1912 h 1985"/>
                <a:gd name="T70" fmla="*/ 502 w 1194"/>
                <a:gd name="T71" fmla="*/ 1889 h 1985"/>
                <a:gd name="T72" fmla="*/ 502 w 1194"/>
                <a:gd name="T73" fmla="*/ 324 h 1985"/>
                <a:gd name="T74" fmla="*/ 161 w 1194"/>
                <a:gd name="T75" fmla="*/ 664 h 1985"/>
                <a:gd name="T76" fmla="*/ 146 w 1194"/>
                <a:gd name="T77" fmla="*/ 677 h 1985"/>
                <a:gd name="T78" fmla="*/ 129 w 1194"/>
                <a:gd name="T79" fmla="*/ 685 h 1985"/>
                <a:gd name="T80" fmla="*/ 112 w 1194"/>
                <a:gd name="T81" fmla="*/ 690 h 1985"/>
                <a:gd name="T82" fmla="*/ 94 w 1194"/>
                <a:gd name="T83" fmla="*/ 692 h 1985"/>
                <a:gd name="T84" fmla="*/ 76 w 1194"/>
                <a:gd name="T85" fmla="*/ 690 h 1985"/>
                <a:gd name="T86" fmla="*/ 58 w 1194"/>
                <a:gd name="T87" fmla="*/ 685 h 1985"/>
                <a:gd name="T88" fmla="*/ 42 w 1194"/>
                <a:gd name="T89" fmla="*/ 677 h 1985"/>
                <a:gd name="T90" fmla="*/ 27 w 1194"/>
                <a:gd name="T91" fmla="*/ 664 h 1985"/>
                <a:gd name="T92" fmla="*/ 14 w 1194"/>
                <a:gd name="T93" fmla="*/ 647 h 1985"/>
                <a:gd name="T94" fmla="*/ 4 w 1194"/>
                <a:gd name="T95" fmla="*/ 628 h 1985"/>
                <a:gd name="T96" fmla="*/ 0 w 1194"/>
                <a:gd name="T97" fmla="*/ 607 h 1985"/>
                <a:gd name="T98" fmla="*/ 0 w 1194"/>
                <a:gd name="T99" fmla="*/ 587 h 1985"/>
                <a:gd name="T100" fmla="*/ 4 w 1194"/>
                <a:gd name="T101" fmla="*/ 567 h 1985"/>
                <a:gd name="T102" fmla="*/ 14 w 1194"/>
                <a:gd name="T103" fmla="*/ 547 h 1985"/>
                <a:gd name="T104" fmla="*/ 27 w 1194"/>
                <a:gd name="T105" fmla="*/ 530 h 1985"/>
                <a:gd name="T106" fmla="*/ 530 w 1194"/>
                <a:gd name="T107" fmla="*/ 28 h 1985"/>
                <a:gd name="T108" fmla="*/ 545 w 1194"/>
                <a:gd name="T109" fmla="*/ 16 h 1985"/>
                <a:gd name="T110" fmla="*/ 562 w 1194"/>
                <a:gd name="T111" fmla="*/ 6 h 1985"/>
                <a:gd name="T112" fmla="*/ 579 w 1194"/>
                <a:gd name="T113" fmla="*/ 1 h 1985"/>
                <a:gd name="T114" fmla="*/ 597 w 1194"/>
                <a:gd name="T115" fmla="*/ 0 h 1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4" h="1985">
                  <a:moveTo>
                    <a:pt x="597" y="0"/>
                  </a:moveTo>
                  <a:lnTo>
                    <a:pt x="616" y="1"/>
                  </a:lnTo>
                  <a:lnTo>
                    <a:pt x="633" y="7"/>
                  </a:lnTo>
                  <a:lnTo>
                    <a:pt x="650" y="16"/>
                  </a:lnTo>
                  <a:lnTo>
                    <a:pt x="664" y="28"/>
                  </a:lnTo>
                  <a:lnTo>
                    <a:pt x="1167" y="530"/>
                  </a:lnTo>
                  <a:lnTo>
                    <a:pt x="1181" y="547"/>
                  </a:lnTo>
                  <a:lnTo>
                    <a:pt x="1190" y="567"/>
                  </a:lnTo>
                  <a:lnTo>
                    <a:pt x="1194" y="587"/>
                  </a:lnTo>
                  <a:lnTo>
                    <a:pt x="1194" y="607"/>
                  </a:lnTo>
                  <a:lnTo>
                    <a:pt x="1190" y="628"/>
                  </a:lnTo>
                  <a:lnTo>
                    <a:pt x="1181" y="647"/>
                  </a:lnTo>
                  <a:lnTo>
                    <a:pt x="1167" y="664"/>
                  </a:lnTo>
                  <a:lnTo>
                    <a:pt x="1150" y="678"/>
                  </a:lnTo>
                  <a:lnTo>
                    <a:pt x="1131" y="687"/>
                  </a:lnTo>
                  <a:lnTo>
                    <a:pt x="1110" y="691"/>
                  </a:lnTo>
                  <a:lnTo>
                    <a:pt x="1090" y="691"/>
                  </a:lnTo>
                  <a:lnTo>
                    <a:pt x="1070" y="687"/>
                  </a:lnTo>
                  <a:lnTo>
                    <a:pt x="1050" y="678"/>
                  </a:lnTo>
                  <a:lnTo>
                    <a:pt x="1033" y="664"/>
                  </a:lnTo>
                  <a:lnTo>
                    <a:pt x="692" y="324"/>
                  </a:lnTo>
                  <a:lnTo>
                    <a:pt x="692" y="1889"/>
                  </a:lnTo>
                  <a:lnTo>
                    <a:pt x="689" y="1912"/>
                  </a:lnTo>
                  <a:lnTo>
                    <a:pt x="682" y="1932"/>
                  </a:lnTo>
                  <a:lnTo>
                    <a:pt x="672" y="1949"/>
                  </a:lnTo>
                  <a:lnTo>
                    <a:pt x="657" y="1964"/>
                  </a:lnTo>
                  <a:lnTo>
                    <a:pt x="639" y="1975"/>
                  </a:lnTo>
                  <a:lnTo>
                    <a:pt x="619" y="1982"/>
                  </a:lnTo>
                  <a:lnTo>
                    <a:pt x="597" y="1985"/>
                  </a:lnTo>
                  <a:lnTo>
                    <a:pt x="575" y="1982"/>
                  </a:lnTo>
                  <a:lnTo>
                    <a:pt x="555" y="1975"/>
                  </a:lnTo>
                  <a:lnTo>
                    <a:pt x="538" y="1964"/>
                  </a:lnTo>
                  <a:lnTo>
                    <a:pt x="523" y="1949"/>
                  </a:lnTo>
                  <a:lnTo>
                    <a:pt x="512" y="1932"/>
                  </a:lnTo>
                  <a:lnTo>
                    <a:pt x="504" y="1912"/>
                  </a:lnTo>
                  <a:lnTo>
                    <a:pt x="502" y="1889"/>
                  </a:lnTo>
                  <a:lnTo>
                    <a:pt x="502" y="324"/>
                  </a:lnTo>
                  <a:lnTo>
                    <a:pt x="161" y="664"/>
                  </a:lnTo>
                  <a:lnTo>
                    <a:pt x="146" y="677"/>
                  </a:lnTo>
                  <a:lnTo>
                    <a:pt x="129" y="685"/>
                  </a:lnTo>
                  <a:lnTo>
                    <a:pt x="112" y="690"/>
                  </a:lnTo>
                  <a:lnTo>
                    <a:pt x="94" y="692"/>
                  </a:lnTo>
                  <a:lnTo>
                    <a:pt x="76" y="690"/>
                  </a:lnTo>
                  <a:lnTo>
                    <a:pt x="58" y="685"/>
                  </a:lnTo>
                  <a:lnTo>
                    <a:pt x="42" y="677"/>
                  </a:lnTo>
                  <a:lnTo>
                    <a:pt x="27" y="664"/>
                  </a:lnTo>
                  <a:lnTo>
                    <a:pt x="14" y="647"/>
                  </a:lnTo>
                  <a:lnTo>
                    <a:pt x="4" y="628"/>
                  </a:lnTo>
                  <a:lnTo>
                    <a:pt x="0" y="607"/>
                  </a:lnTo>
                  <a:lnTo>
                    <a:pt x="0" y="587"/>
                  </a:lnTo>
                  <a:lnTo>
                    <a:pt x="4" y="567"/>
                  </a:lnTo>
                  <a:lnTo>
                    <a:pt x="14" y="547"/>
                  </a:lnTo>
                  <a:lnTo>
                    <a:pt x="27" y="530"/>
                  </a:lnTo>
                  <a:lnTo>
                    <a:pt x="530" y="28"/>
                  </a:lnTo>
                  <a:lnTo>
                    <a:pt x="545" y="16"/>
                  </a:lnTo>
                  <a:lnTo>
                    <a:pt x="562" y="6"/>
                  </a:lnTo>
                  <a:lnTo>
                    <a:pt x="579" y="1"/>
                  </a:lnTo>
                  <a:lnTo>
                    <a:pt x="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462000" y="2362995"/>
            <a:ext cx="427038" cy="533400"/>
            <a:chOff x="2611438" y="2698750"/>
            <a:chExt cx="427038" cy="533400"/>
          </a:xfrm>
          <a:solidFill>
            <a:schemeClr val="bg1"/>
          </a:solidFill>
        </p:grpSpPr>
        <p:sp>
          <p:nvSpPr>
            <p:cNvPr id="53" name="Freeform 126"/>
            <p:cNvSpPr>
              <a:spLocks noEditPoints="1"/>
            </p:cNvSpPr>
            <p:nvPr/>
          </p:nvSpPr>
          <p:spPr bwMode="auto">
            <a:xfrm>
              <a:off x="2611438" y="2698750"/>
              <a:ext cx="427038" cy="533400"/>
            </a:xfrm>
            <a:custGeom>
              <a:avLst/>
              <a:gdLst>
                <a:gd name="T0" fmla="*/ 1093 w 2693"/>
                <a:gd name="T1" fmla="*/ 218 h 3358"/>
                <a:gd name="T2" fmla="*/ 787 w 2693"/>
                <a:gd name="T3" fmla="*/ 335 h 3358"/>
                <a:gd name="T4" fmla="*/ 530 w 2693"/>
                <a:gd name="T5" fmla="*/ 529 h 3358"/>
                <a:gd name="T6" fmla="*/ 335 w 2693"/>
                <a:gd name="T7" fmla="*/ 786 h 3358"/>
                <a:gd name="T8" fmla="*/ 218 w 2693"/>
                <a:gd name="T9" fmla="*/ 1093 h 3358"/>
                <a:gd name="T10" fmla="*/ 193 w 2693"/>
                <a:gd name="T11" fmla="*/ 1420 h 3358"/>
                <a:gd name="T12" fmla="*/ 212 w 2693"/>
                <a:gd name="T13" fmla="*/ 1569 h 3358"/>
                <a:gd name="T14" fmla="*/ 218 w 2693"/>
                <a:gd name="T15" fmla="*/ 1600 h 3358"/>
                <a:gd name="T16" fmla="*/ 297 w 2693"/>
                <a:gd name="T17" fmla="*/ 1831 h 3358"/>
                <a:gd name="T18" fmla="*/ 323 w 2693"/>
                <a:gd name="T19" fmla="*/ 1891 h 3358"/>
                <a:gd name="T20" fmla="*/ 459 w 2693"/>
                <a:gd name="T21" fmla="*/ 2149 h 3358"/>
                <a:gd name="T22" fmla="*/ 666 w 2693"/>
                <a:gd name="T23" fmla="*/ 2449 h 3358"/>
                <a:gd name="T24" fmla="*/ 956 w 2693"/>
                <a:gd name="T25" fmla="*/ 2783 h 3358"/>
                <a:gd name="T26" fmla="*/ 1345 w 2693"/>
                <a:gd name="T27" fmla="*/ 3140 h 3358"/>
                <a:gd name="T28" fmla="*/ 1735 w 2693"/>
                <a:gd name="T29" fmla="*/ 2783 h 3358"/>
                <a:gd name="T30" fmla="*/ 2025 w 2693"/>
                <a:gd name="T31" fmla="*/ 2449 h 3358"/>
                <a:gd name="T32" fmla="*/ 2232 w 2693"/>
                <a:gd name="T33" fmla="*/ 2149 h 3358"/>
                <a:gd name="T34" fmla="*/ 2368 w 2693"/>
                <a:gd name="T35" fmla="*/ 1891 h 3358"/>
                <a:gd name="T36" fmla="*/ 2395 w 2693"/>
                <a:gd name="T37" fmla="*/ 1831 h 3358"/>
                <a:gd name="T38" fmla="*/ 2473 w 2693"/>
                <a:gd name="T39" fmla="*/ 1600 h 3358"/>
                <a:gd name="T40" fmla="*/ 2479 w 2693"/>
                <a:gd name="T41" fmla="*/ 1568 h 3358"/>
                <a:gd name="T42" fmla="*/ 2501 w 2693"/>
                <a:gd name="T43" fmla="*/ 1346 h 3358"/>
                <a:gd name="T44" fmla="*/ 2452 w 2693"/>
                <a:gd name="T45" fmla="*/ 1012 h 3358"/>
                <a:gd name="T46" fmla="*/ 2315 w 2693"/>
                <a:gd name="T47" fmla="*/ 717 h 3358"/>
                <a:gd name="T48" fmla="*/ 2103 w 2693"/>
                <a:gd name="T49" fmla="*/ 474 h 3358"/>
                <a:gd name="T50" fmla="*/ 1832 w 2693"/>
                <a:gd name="T51" fmla="*/ 297 h 3358"/>
                <a:gd name="T52" fmla="*/ 1516 w 2693"/>
                <a:gd name="T53" fmla="*/ 202 h 3358"/>
                <a:gd name="T54" fmla="*/ 1437 w 2693"/>
                <a:gd name="T55" fmla="*/ 3 h 3358"/>
                <a:gd name="T56" fmla="*/ 1787 w 2693"/>
                <a:gd name="T57" fmla="*/ 75 h 3358"/>
                <a:gd name="T58" fmla="*/ 2098 w 2693"/>
                <a:gd name="T59" fmla="*/ 231 h 3358"/>
                <a:gd name="T60" fmla="*/ 2356 w 2693"/>
                <a:gd name="T61" fmla="*/ 458 h 3358"/>
                <a:gd name="T62" fmla="*/ 2549 w 2693"/>
                <a:gd name="T63" fmla="*/ 744 h 3358"/>
                <a:gd name="T64" fmla="*/ 2664 w 2693"/>
                <a:gd name="T65" fmla="*/ 1075 h 3358"/>
                <a:gd name="T66" fmla="*/ 2690 w 2693"/>
                <a:gd name="T67" fmla="*/ 1431 h 3358"/>
                <a:gd name="T68" fmla="*/ 2666 w 2693"/>
                <a:gd name="T69" fmla="*/ 1614 h 3358"/>
                <a:gd name="T70" fmla="*/ 2621 w 2693"/>
                <a:gd name="T71" fmla="*/ 1779 h 3358"/>
                <a:gd name="T72" fmla="*/ 2514 w 2693"/>
                <a:gd name="T73" fmla="*/ 2030 h 3358"/>
                <a:gd name="T74" fmla="*/ 2359 w 2693"/>
                <a:gd name="T75" fmla="*/ 2307 h 3358"/>
                <a:gd name="T76" fmla="*/ 2131 w 2693"/>
                <a:gd name="T77" fmla="*/ 2623 h 3358"/>
                <a:gd name="T78" fmla="*/ 1818 w 2693"/>
                <a:gd name="T79" fmla="*/ 2970 h 3358"/>
                <a:gd name="T80" fmla="*/ 1407 w 2693"/>
                <a:gd name="T81" fmla="*/ 3337 h 3358"/>
                <a:gd name="T82" fmla="*/ 1325 w 2693"/>
                <a:gd name="T83" fmla="*/ 3356 h 3358"/>
                <a:gd name="T84" fmla="*/ 1068 w 2693"/>
                <a:gd name="T85" fmla="*/ 3152 h 3358"/>
                <a:gd name="T86" fmla="*/ 706 w 2693"/>
                <a:gd name="T87" fmla="*/ 2793 h 3358"/>
                <a:gd name="T88" fmla="*/ 438 w 2693"/>
                <a:gd name="T89" fmla="*/ 2460 h 3358"/>
                <a:gd name="T90" fmla="*/ 248 w 2693"/>
                <a:gd name="T91" fmla="*/ 2163 h 3358"/>
                <a:gd name="T92" fmla="*/ 123 w 2693"/>
                <a:gd name="T93" fmla="*/ 1910 h 3358"/>
                <a:gd name="T94" fmla="*/ 34 w 2693"/>
                <a:gd name="T95" fmla="*/ 1644 h 3358"/>
                <a:gd name="T96" fmla="*/ 24 w 2693"/>
                <a:gd name="T97" fmla="*/ 1599 h 3358"/>
                <a:gd name="T98" fmla="*/ 3 w 2693"/>
                <a:gd name="T99" fmla="*/ 1254 h 3358"/>
                <a:gd name="T100" fmla="*/ 74 w 2693"/>
                <a:gd name="T101" fmla="*/ 905 h 3358"/>
                <a:gd name="T102" fmla="*/ 231 w 2693"/>
                <a:gd name="T103" fmla="*/ 594 h 3358"/>
                <a:gd name="T104" fmla="*/ 457 w 2693"/>
                <a:gd name="T105" fmla="*/ 336 h 3358"/>
                <a:gd name="T106" fmla="*/ 743 w 2693"/>
                <a:gd name="T107" fmla="*/ 143 h 3358"/>
                <a:gd name="T108" fmla="*/ 1075 w 2693"/>
                <a:gd name="T109" fmla="*/ 28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3" h="3358">
                  <a:moveTo>
                    <a:pt x="1345" y="190"/>
                  </a:moveTo>
                  <a:lnTo>
                    <a:pt x="1260" y="193"/>
                  </a:lnTo>
                  <a:lnTo>
                    <a:pt x="1175" y="202"/>
                  </a:lnTo>
                  <a:lnTo>
                    <a:pt x="1093" y="218"/>
                  </a:lnTo>
                  <a:lnTo>
                    <a:pt x="1013" y="239"/>
                  </a:lnTo>
                  <a:lnTo>
                    <a:pt x="935" y="266"/>
                  </a:lnTo>
                  <a:lnTo>
                    <a:pt x="859" y="297"/>
                  </a:lnTo>
                  <a:lnTo>
                    <a:pt x="787" y="335"/>
                  </a:lnTo>
                  <a:lnTo>
                    <a:pt x="718" y="377"/>
                  </a:lnTo>
                  <a:lnTo>
                    <a:pt x="651" y="423"/>
                  </a:lnTo>
                  <a:lnTo>
                    <a:pt x="588" y="474"/>
                  </a:lnTo>
                  <a:lnTo>
                    <a:pt x="530" y="529"/>
                  </a:lnTo>
                  <a:lnTo>
                    <a:pt x="475" y="588"/>
                  </a:lnTo>
                  <a:lnTo>
                    <a:pt x="424" y="651"/>
                  </a:lnTo>
                  <a:lnTo>
                    <a:pt x="377" y="717"/>
                  </a:lnTo>
                  <a:lnTo>
                    <a:pt x="335" y="786"/>
                  </a:lnTo>
                  <a:lnTo>
                    <a:pt x="298" y="859"/>
                  </a:lnTo>
                  <a:lnTo>
                    <a:pt x="266" y="934"/>
                  </a:lnTo>
                  <a:lnTo>
                    <a:pt x="240" y="1012"/>
                  </a:lnTo>
                  <a:lnTo>
                    <a:pt x="218" y="1093"/>
                  </a:lnTo>
                  <a:lnTo>
                    <a:pt x="203" y="1175"/>
                  </a:lnTo>
                  <a:lnTo>
                    <a:pt x="194" y="1259"/>
                  </a:lnTo>
                  <a:lnTo>
                    <a:pt x="191" y="1346"/>
                  </a:lnTo>
                  <a:lnTo>
                    <a:pt x="193" y="1420"/>
                  </a:lnTo>
                  <a:lnTo>
                    <a:pt x="200" y="1493"/>
                  </a:lnTo>
                  <a:lnTo>
                    <a:pt x="211" y="1566"/>
                  </a:lnTo>
                  <a:lnTo>
                    <a:pt x="211" y="1568"/>
                  </a:lnTo>
                  <a:lnTo>
                    <a:pt x="212" y="1569"/>
                  </a:lnTo>
                  <a:lnTo>
                    <a:pt x="212" y="1571"/>
                  </a:lnTo>
                  <a:lnTo>
                    <a:pt x="213" y="1576"/>
                  </a:lnTo>
                  <a:lnTo>
                    <a:pt x="215" y="1586"/>
                  </a:lnTo>
                  <a:lnTo>
                    <a:pt x="218" y="1600"/>
                  </a:lnTo>
                  <a:lnTo>
                    <a:pt x="218" y="1602"/>
                  </a:lnTo>
                  <a:lnTo>
                    <a:pt x="240" y="1680"/>
                  </a:lnTo>
                  <a:lnTo>
                    <a:pt x="265" y="1757"/>
                  </a:lnTo>
                  <a:lnTo>
                    <a:pt x="297" y="1831"/>
                  </a:lnTo>
                  <a:lnTo>
                    <a:pt x="297" y="1832"/>
                  </a:lnTo>
                  <a:lnTo>
                    <a:pt x="297" y="1833"/>
                  </a:lnTo>
                  <a:lnTo>
                    <a:pt x="298" y="1834"/>
                  </a:lnTo>
                  <a:lnTo>
                    <a:pt x="323" y="1891"/>
                  </a:lnTo>
                  <a:lnTo>
                    <a:pt x="351" y="1951"/>
                  </a:lnTo>
                  <a:lnTo>
                    <a:pt x="384" y="2014"/>
                  </a:lnTo>
                  <a:lnTo>
                    <a:pt x="420" y="2080"/>
                  </a:lnTo>
                  <a:lnTo>
                    <a:pt x="459" y="2149"/>
                  </a:lnTo>
                  <a:lnTo>
                    <a:pt x="504" y="2220"/>
                  </a:lnTo>
                  <a:lnTo>
                    <a:pt x="553" y="2295"/>
                  </a:lnTo>
                  <a:lnTo>
                    <a:pt x="607" y="2371"/>
                  </a:lnTo>
                  <a:lnTo>
                    <a:pt x="666" y="2449"/>
                  </a:lnTo>
                  <a:lnTo>
                    <a:pt x="730" y="2531"/>
                  </a:lnTo>
                  <a:lnTo>
                    <a:pt x="800" y="2612"/>
                  </a:lnTo>
                  <a:lnTo>
                    <a:pt x="876" y="2697"/>
                  </a:lnTo>
                  <a:lnTo>
                    <a:pt x="956" y="2783"/>
                  </a:lnTo>
                  <a:lnTo>
                    <a:pt x="1044" y="2871"/>
                  </a:lnTo>
                  <a:lnTo>
                    <a:pt x="1138" y="2960"/>
                  </a:lnTo>
                  <a:lnTo>
                    <a:pt x="1238" y="3049"/>
                  </a:lnTo>
                  <a:lnTo>
                    <a:pt x="1345" y="3140"/>
                  </a:lnTo>
                  <a:lnTo>
                    <a:pt x="1453" y="3049"/>
                  </a:lnTo>
                  <a:lnTo>
                    <a:pt x="1554" y="2960"/>
                  </a:lnTo>
                  <a:lnTo>
                    <a:pt x="1648" y="2871"/>
                  </a:lnTo>
                  <a:lnTo>
                    <a:pt x="1735" y="2783"/>
                  </a:lnTo>
                  <a:lnTo>
                    <a:pt x="1816" y="2697"/>
                  </a:lnTo>
                  <a:lnTo>
                    <a:pt x="1892" y="2612"/>
                  </a:lnTo>
                  <a:lnTo>
                    <a:pt x="1961" y="2531"/>
                  </a:lnTo>
                  <a:lnTo>
                    <a:pt x="2025" y="2449"/>
                  </a:lnTo>
                  <a:lnTo>
                    <a:pt x="2084" y="2371"/>
                  </a:lnTo>
                  <a:lnTo>
                    <a:pt x="2139" y="2295"/>
                  </a:lnTo>
                  <a:lnTo>
                    <a:pt x="2188" y="2220"/>
                  </a:lnTo>
                  <a:lnTo>
                    <a:pt x="2232" y="2149"/>
                  </a:lnTo>
                  <a:lnTo>
                    <a:pt x="2272" y="2080"/>
                  </a:lnTo>
                  <a:lnTo>
                    <a:pt x="2308" y="2014"/>
                  </a:lnTo>
                  <a:lnTo>
                    <a:pt x="2341" y="1951"/>
                  </a:lnTo>
                  <a:lnTo>
                    <a:pt x="2368" y="1891"/>
                  </a:lnTo>
                  <a:lnTo>
                    <a:pt x="2394" y="1834"/>
                  </a:lnTo>
                  <a:lnTo>
                    <a:pt x="2394" y="1833"/>
                  </a:lnTo>
                  <a:lnTo>
                    <a:pt x="2395" y="1832"/>
                  </a:lnTo>
                  <a:lnTo>
                    <a:pt x="2395" y="1831"/>
                  </a:lnTo>
                  <a:lnTo>
                    <a:pt x="2426" y="1757"/>
                  </a:lnTo>
                  <a:lnTo>
                    <a:pt x="2453" y="1680"/>
                  </a:lnTo>
                  <a:lnTo>
                    <a:pt x="2473" y="1602"/>
                  </a:lnTo>
                  <a:lnTo>
                    <a:pt x="2473" y="1600"/>
                  </a:lnTo>
                  <a:lnTo>
                    <a:pt x="2476" y="1586"/>
                  </a:lnTo>
                  <a:lnTo>
                    <a:pt x="2478" y="1576"/>
                  </a:lnTo>
                  <a:lnTo>
                    <a:pt x="2479" y="1571"/>
                  </a:lnTo>
                  <a:lnTo>
                    <a:pt x="2479" y="1568"/>
                  </a:lnTo>
                  <a:lnTo>
                    <a:pt x="2481" y="1566"/>
                  </a:lnTo>
                  <a:lnTo>
                    <a:pt x="2492" y="1494"/>
                  </a:lnTo>
                  <a:lnTo>
                    <a:pt x="2499" y="1420"/>
                  </a:lnTo>
                  <a:lnTo>
                    <a:pt x="2501" y="1346"/>
                  </a:lnTo>
                  <a:lnTo>
                    <a:pt x="2498" y="1259"/>
                  </a:lnTo>
                  <a:lnTo>
                    <a:pt x="2489" y="1175"/>
                  </a:lnTo>
                  <a:lnTo>
                    <a:pt x="2473" y="1093"/>
                  </a:lnTo>
                  <a:lnTo>
                    <a:pt x="2452" y="1012"/>
                  </a:lnTo>
                  <a:lnTo>
                    <a:pt x="2425" y="934"/>
                  </a:lnTo>
                  <a:lnTo>
                    <a:pt x="2394" y="859"/>
                  </a:lnTo>
                  <a:lnTo>
                    <a:pt x="2357" y="786"/>
                  </a:lnTo>
                  <a:lnTo>
                    <a:pt x="2315" y="717"/>
                  </a:lnTo>
                  <a:lnTo>
                    <a:pt x="2268" y="651"/>
                  </a:lnTo>
                  <a:lnTo>
                    <a:pt x="2217" y="588"/>
                  </a:lnTo>
                  <a:lnTo>
                    <a:pt x="2162" y="529"/>
                  </a:lnTo>
                  <a:lnTo>
                    <a:pt x="2103" y="474"/>
                  </a:lnTo>
                  <a:lnTo>
                    <a:pt x="2041" y="423"/>
                  </a:lnTo>
                  <a:lnTo>
                    <a:pt x="1974" y="377"/>
                  </a:lnTo>
                  <a:lnTo>
                    <a:pt x="1905" y="335"/>
                  </a:lnTo>
                  <a:lnTo>
                    <a:pt x="1832" y="297"/>
                  </a:lnTo>
                  <a:lnTo>
                    <a:pt x="1757" y="266"/>
                  </a:lnTo>
                  <a:lnTo>
                    <a:pt x="1679" y="239"/>
                  </a:lnTo>
                  <a:lnTo>
                    <a:pt x="1599" y="218"/>
                  </a:lnTo>
                  <a:lnTo>
                    <a:pt x="1516" y="202"/>
                  </a:lnTo>
                  <a:lnTo>
                    <a:pt x="1432" y="193"/>
                  </a:lnTo>
                  <a:lnTo>
                    <a:pt x="1345" y="190"/>
                  </a:lnTo>
                  <a:close/>
                  <a:moveTo>
                    <a:pt x="1345" y="0"/>
                  </a:moveTo>
                  <a:lnTo>
                    <a:pt x="1437" y="3"/>
                  </a:lnTo>
                  <a:lnTo>
                    <a:pt x="1528" y="13"/>
                  </a:lnTo>
                  <a:lnTo>
                    <a:pt x="1617" y="28"/>
                  </a:lnTo>
                  <a:lnTo>
                    <a:pt x="1703" y="49"/>
                  </a:lnTo>
                  <a:lnTo>
                    <a:pt x="1787" y="75"/>
                  </a:lnTo>
                  <a:lnTo>
                    <a:pt x="1869" y="106"/>
                  </a:lnTo>
                  <a:lnTo>
                    <a:pt x="1948" y="143"/>
                  </a:lnTo>
                  <a:lnTo>
                    <a:pt x="2024" y="185"/>
                  </a:lnTo>
                  <a:lnTo>
                    <a:pt x="2098" y="231"/>
                  </a:lnTo>
                  <a:lnTo>
                    <a:pt x="2167" y="281"/>
                  </a:lnTo>
                  <a:lnTo>
                    <a:pt x="2233" y="336"/>
                  </a:lnTo>
                  <a:lnTo>
                    <a:pt x="2297" y="395"/>
                  </a:lnTo>
                  <a:lnTo>
                    <a:pt x="2356" y="458"/>
                  </a:lnTo>
                  <a:lnTo>
                    <a:pt x="2411" y="525"/>
                  </a:lnTo>
                  <a:lnTo>
                    <a:pt x="2461" y="594"/>
                  </a:lnTo>
                  <a:lnTo>
                    <a:pt x="2507" y="668"/>
                  </a:lnTo>
                  <a:lnTo>
                    <a:pt x="2549" y="744"/>
                  </a:lnTo>
                  <a:lnTo>
                    <a:pt x="2586" y="823"/>
                  </a:lnTo>
                  <a:lnTo>
                    <a:pt x="2617" y="905"/>
                  </a:lnTo>
                  <a:lnTo>
                    <a:pt x="2644" y="989"/>
                  </a:lnTo>
                  <a:lnTo>
                    <a:pt x="2664" y="1075"/>
                  </a:lnTo>
                  <a:lnTo>
                    <a:pt x="2680" y="1164"/>
                  </a:lnTo>
                  <a:lnTo>
                    <a:pt x="2689" y="1254"/>
                  </a:lnTo>
                  <a:lnTo>
                    <a:pt x="2693" y="1346"/>
                  </a:lnTo>
                  <a:lnTo>
                    <a:pt x="2690" y="1431"/>
                  </a:lnTo>
                  <a:lnTo>
                    <a:pt x="2682" y="1516"/>
                  </a:lnTo>
                  <a:lnTo>
                    <a:pt x="2668" y="1599"/>
                  </a:lnTo>
                  <a:lnTo>
                    <a:pt x="2667" y="1604"/>
                  </a:lnTo>
                  <a:lnTo>
                    <a:pt x="2666" y="1614"/>
                  </a:lnTo>
                  <a:lnTo>
                    <a:pt x="2663" y="1627"/>
                  </a:lnTo>
                  <a:lnTo>
                    <a:pt x="2659" y="1644"/>
                  </a:lnTo>
                  <a:lnTo>
                    <a:pt x="2642" y="1713"/>
                  </a:lnTo>
                  <a:lnTo>
                    <a:pt x="2621" y="1779"/>
                  </a:lnTo>
                  <a:lnTo>
                    <a:pt x="2597" y="1845"/>
                  </a:lnTo>
                  <a:lnTo>
                    <a:pt x="2569" y="1910"/>
                  </a:lnTo>
                  <a:lnTo>
                    <a:pt x="2544" y="1968"/>
                  </a:lnTo>
                  <a:lnTo>
                    <a:pt x="2514" y="2030"/>
                  </a:lnTo>
                  <a:lnTo>
                    <a:pt x="2482" y="2095"/>
                  </a:lnTo>
                  <a:lnTo>
                    <a:pt x="2445" y="2163"/>
                  </a:lnTo>
                  <a:lnTo>
                    <a:pt x="2404" y="2233"/>
                  </a:lnTo>
                  <a:lnTo>
                    <a:pt x="2359" y="2307"/>
                  </a:lnTo>
                  <a:lnTo>
                    <a:pt x="2309" y="2383"/>
                  </a:lnTo>
                  <a:lnTo>
                    <a:pt x="2255" y="2460"/>
                  </a:lnTo>
                  <a:lnTo>
                    <a:pt x="2196" y="2541"/>
                  </a:lnTo>
                  <a:lnTo>
                    <a:pt x="2131" y="2623"/>
                  </a:lnTo>
                  <a:lnTo>
                    <a:pt x="2061" y="2707"/>
                  </a:lnTo>
                  <a:lnTo>
                    <a:pt x="1986" y="2793"/>
                  </a:lnTo>
                  <a:lnTo>
                    <a:pt x="1905" y="2881"/>
                  </a:lnTo>
                  <a:lnTo>
                    <a:pt x="1818" y="2970"/>
                  </a:lnTo>
                  <a:lnTo>
                    <a:pt x="1725" y="3060"/>
                  </a:lnTo>
                  <a:lnTo>
                    <a:pt x="1625" y="3152"/>
                  </a:lnTo>
                  <a:lnTo>
                    <a:pt x="1519" y="3243"/>
                  </a:lnTo>
                  <a:lnTo>
                    <a:pt x="1407" y="3337"/>
                  </a:lnTo>
                  <a:lnTo>
                    <a:pt x="1387" y="3349"/>
                  </a:lnTo>
                  <a:lnTo>
                    <a:pt x="1368" y="3356"/>
                  </a:lnTo>
                  <a:lnTo>
                    <a:pt x="1346" y="3358"/>
                  </a:lnTo>
                  <a:lnTo>
                    <a:pt x="1325" y="3356"/>
                  </a:lnTo>
                  <a:lnTo>
                    <a:pt x="1306" y="3349"/>
                  </a:lnTo>
                  <a:lnTo>
                    <a:pt x="1286" y="3337"/>
                  </a:lnTo>
                  <a:lnTo>
                    <a:pt x="1174" y="3243"/>
                  </a:lnTo>
                  <a:lnTo>
                    <a:pt x="1068" y="3152"/>
                  </a:lnTo>
                  <a:lnTo>
                    <a:pt x="968" y="3060"/>
                  </a:lnTo>
                  <a:lnTo>
                    <a:pt x="875" y="2970"/>
                  </a:lnTo>
                  <a:lnTo>
                    <a:pt x="787" y="2881"/>
                  </a:lnTo>
                  <a:lnTo>
                    <a:pt x="706" y="2793"/>
                  </a:lnTo>
                  <a:lnTo>
                    <a:pt x="631" y="2707"/>
                  </a:lnTo>
                  <a:lnTo>
                    <a:pt x="561" y="2623"/>
                  </a:lnTo>
                  <a:lnTo>
                    <a:pt x="497" y="2541"/>
                  </a:lnTo>
                  <a:lnTo>
                    <a:pt x="438" y="2460"/>
                  </a:lnTo>
                  <a:lnTo>
                    <a:pt x="384" y="2383"/>
                  </a:lnTo>
                  <a:lnTo>
                    <a:pt x="334" y="2307"/>
                  </a:lnTo>
                  <a:lnTo>
                    <a:pt x="289" y="2233"/>
                  </a:lnTo>
                  <a:lnTo>
                    <a:pt x="248" y="2163"/>
                  </a:lnTo>
                  <a:lnTo>
                    <a:pt x="211" y="2095"/>
                  </a:lnTo>
                  <a:lnTo>
                    <a:pt x="179" y="2030"/>
                  </a:lnTo>
                  <a:lnTo>
                    <a:pt x="149" y="1968"/>
                  </a:lnTo>
                  <a:lnTo>
                    <a:pt x="123" y="1910"/>
                  </a:lnTo>
                  <a:lnTo>
                    <a:pt x="96" y="1845"/>
                  </a:lnTo>
                  <a:lnTo>
                    <a:pt x="71" y="1779"/>
                  </a:lnTo>
                  <a:lnTo>
                    <a:pt x="51" y="1712"/>
                  </a:lnTo>
                  <a:lnTo>
                    <a:pt x="34" y="1644"/>
                  </a:lnTo>
                  <a:lnTo>
                    <a:pt x="30" y="1627"/>
                  </a:lnTo>
                  <a:lnTo>
                    <a:pt x="28" y="1614"/>
                  </a:lnTo>
                  <a:lnTo>
                    <a:pt x="25" y="1604"/>
                  </a:lnTo>
                  <a:lnTo>
                    <a:pt x="24" y="1599"/>
                  </a:lnTo>
                  <a:lnTo>
                    <a:pt x="11" y="1516"/>
                  </a:lnTo>
                  <a:lnTo>
                    <a:pt x="3" y="1431"/>
                  </a:lnTo>
                  <a:lnTo>
                    <a:pt x="0" y="1346"/>
                  </a:lnTo>
                  <a:lnTo>
                    <a:pt x="3" y="1254"/>
                  </a:lnTo>
                  <a:lnTo>
                    <a:pt x="12" y="1164"/>
                  </a:lnTo>
                  <a:lnTo>
                    <a:pt x="28" y="1075"/>
                  </a:lnTo>
                  <a:lnTo>
                    <a:pt x="49" y="989"/>
                  </a:lnTo>
                  <a:lnTo>
                    <a:pt x="74" y="905"/>
                  </a:lnTo>
                  <a:lnTo>
                    <a:pt x="106" y="823"/>
                  </a:lnTo>
                  <a:lnTo>
                    <a:pt x="143" y="744"/>
                  </a:lnTo>
                  <a:lnTo>
                    <a:pt x="185" y="668"/>
                  </a:lnTo>
                  <a:lnTo>
                    <a:pt x="231" y="594"/>
                  </a:lnTo>
                  <a:lnTo>
                    <a:pt x="281" y="525"/>
                  </a:lnTo>
                  <a:lnTo>
                    <a:pt x="336" y="458"/>
                  </a:lnTo>
                  <a:lnTo>
                    <a:pt x="395" y="395"/>
                  </a:lnTo>
                  <a:lnTo>
                    <a:pt x="457" y="336"/>
                  </a:lnTo>
                  <a:lnTo>
                    <a:pt x="525" y="281"/>
                  </a:lnTo>
                  <a:lnTo>
                    <a:pt x="594" y="231"/>
                  </a:lnTo>
                  <a:lnTo>
                    <a:pt x="668" y="185"/>
                  </a:lnTo>
                  <a:lnTo>
                    <a:pt x="743" y="143"/>
                  </a:lnTo>
                  <a:lnTo>
                    <a:pt x="823" y="106"/>
                  </a:lnTo>
                  <a:lnTo>
                    <a:pt x="904" y="75"/>
                  </a:lnTo>
                  <a:lnTo>
                    <a:pt x="988" y="49"/>
                  </a:lnTo>
                  <a:lnTo>
                    <a:pt x="1075" y="28"/>
                  </a:lnTo>
                  <a:lnTo>
                    <a:pt x="1164" y="13"/>
                  </a:lnTo>
                  <a:lnTo>
                    <a:pt x="1254" y="3"/>
                  </a:lnTo>
                  <a:lnTo>
                    <a:pt x="1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27"/>
            <p:cNvSpPr>
              <a:spLocks noEditPoints="1"/>
            </p:cNvSpPr>
            <p:nvPr/>
          </p:nvSpPr>
          <p:spPr bwMode="auto">
            <a:xfrm>
              <a:off x="2689226" y="2779713"/>
              <a:ext cx="271463" cy="271463"/>
            </a:xfrm>
            <a:custGeom>
              <a:avLst/>
              <a:gdLst>
                <a:gd name="T0" fmla="*/ 728 w 1708"/>
                <a:gd name="T1" fmla="*/ 202 h 1709"/>
                <a:gd name="T2" fmla="*/ 554 w 1708"/>
                <a:gd name="T3" fmla="*/ 261 h 1709"/>
                <a:gd name="T4" fmla="*/ 406 w 1708"/>
                <a:gd name="T5" fmla="*/ 364 h 1709"/>
                <a:gd name="T6" fmla="*/ 291 w 1708"/>
                <a:gd name="T7" fmla="*/ 502 h 1709"/>
                <a:gd name="T8" fmla="*/ 216 w 1708"/>
                <a:gd name="T9" fmla="*/ 668 h 1709"/>
                <a:gd name="T10" fmla="*/ 190 w 1708"/>
                <a:gd name="T11" fmla="*/ 854 h 1709"/>
                <a:gd name="T12" fmla="*/ 216 w 1708"/>
                <a:gd name="T13" fmla="*/ 1040 h 1709"/>
                <a:gd name="T14" fmla="*/ 291 w 1708"/>
                <a:gd name="T15" fmla="*/ 1207 h 1709"/>
                <a:gd name="T16" fmla="*/ 406 w 1708"/>
                <a:gd name="T17" fmla="*/ 1345 h 1709"/>
                <a:gd name="T18" fmla="*/ 554 w 1708"/>
                <a:gd name="T19" fmla="*/ 1447 h 1709"/>
                <a:gd name="T20" fmla="*/ 728 w 1708"/>
                <a:gd name="T21" fmla="*/ 1507 h 1709"/>
                <a:gd name="T22" fmla="*/ 918 w 1708"/>
                <a:gd name="T23" fmla="*/ 1516 h 1709"/>
                <a:gd name="T24" fmla="*/ 1098 w 1708"/>
                <a:gd name="T25" fmla="*/ 1472 h 1709"/>
                <a:gd name="T26" fmla="*/ 1256 w 1708"/>
                <a:gd name="T27" fmla="*/ 1383 h 1709"/>
                <a:gd name="T28" fmla="*/ 1382 w 1708"/>
                <a:gd name="T29" fmla="*/ 1256 h 1709"/>
                <a:gd name="T30" fmla="*/ 1472 w 1708"/>
                <a:gd name="T31" fmla="*/ 1098 h 1709"/>
                <a:gd name="T32" fmla="*/ 1515 w 1708"/>
                <a:gd name="T33" fmla="*/ 918 h 1709"/>
                <a:gd name="T34" fmla="*/ 1506 w 1708"/>
                <a:gd name="T35" fmla="*/ 728 h 1709"/>
                <a:gd name="T36" fmla="*/ 1446 w 1708"/>
                <a:gd name="T37" fmla="*/ 555 h 1709"/>
                <a:gd name="T38" fmla="*/ 1343 w 1708"/>
                <a:gd name="T39" fmla="*/ 406 h 1709"/>
                <a:gd name="T40" fmla="*/ 1206 w 1708"/>
                <a:gd name="T41" fmla="*/ 291 h 1709"/>
                <a:gd name="T42" fmla="*/ 1040 w 1708"/>
                <a:gd name="T43" fmla="*/ 216 h 1709"/>
                <a:gd name="T44" fmla="*/ 853 w 1708"/>
                <a:gd name="T45" fmla="*/ 190 h 1709"/>
                <a:gd name="T46" fmla="*/ 999 w 1708"/>
                <a:gd name="T47" fmla="*/ 12 h 1709"/>
                <a:gd name="T48" fmla="*/ 1201 w 1708"/>
                <a:gd name="T49" fmla="*/ 74 h 1709"/>
                <a:gd name="T50" fmla="*/ 1380 w 1708"/>
                <a:gd name="T51" fmla="*/ 181 h 1709"/>
                <a:gd name="T52" fmla="*/ 1526 w 1708"/>
                <a:gd name="T53" fmla="*/ 327 h 1709"/>
                <a:gd name="T54" fmla="*/ 1633 w 1708"/>
                <a:gd name="T55" fmla="*/ 506 h 1709"/>
                <a:gd name="T56" fmla="*/ 1696 w 1708"/>
                <a:gd name="T57" fmla="*/ 708 h 1709"/>
                <a:gd name="T58" fmla="*/ 1705 w 1708"/>
                <a:gd name="T59" fmla="*/ 928 h 1709"/>
                <a:gd name="T60" fmla="*/ 1660 w 1708"/>
                <a:gd name="T61" fmla="*/ 1137 h 1709"/>
                <a:gd name="T62" fmla="*/ 1567 w 1708"/>
                <a:gd name="T63" fmla="*/ 1324 h 1709"/>
                <a:gd name="T64" fmla="*/ 1432 w 1708"/>
                <a:gd name="T65" fmla="*/ 1482 h 1709"/>
                <a:gd name="T66" fmla="*/ 1265 w 1708"/>
                <a:gd name="T67" fmla="*/ 1603 h 1709"/>
                <a:gd name="T68" fmla="*/ 1069 w 1708"/>
                <a:gd name="T69" fmla="*/ 1682 h 1709"/>
                <a:gd name="T70" fmla="*/ 853 w 1708"/>
                <a:gd name="T71" fmla="*/ 1709 h 1709"/>
                <a:gd name="T72" fmla="*/ 638 w 1708"/>
                <a:gd name="T73" fmla="*/ 1682 h 1709"/>
                <a:gd name="T74" fmla="*/ 443 w 1708"/>
                <a:gd name="T75" fmla="*/ 1603 h 1709"/>
                <a:gd name="T76" fmla="*/ 275 w 1708"/>
                <a:gd name="T77" fmla="*/ 1482 h 1709"/>
                <a:gd name="T78" fmla="*/ 141 w 1708"/>
                <a:gd name="T79" fmla="*/ 1324 h 1709"/>
                <a:gd name="T80" fmla="*/ 48 w 1708"/>
                <a:gd name="T81" fmla="*/ 1137 h 1709"/>
                <a:gd name="T82" fmla="*/ 3 w 1708"/>
                <a:gd name="T83" fmla="*/ 928 h 1709"/>
                <a:gd name="T84" fmla="*/ 12 w 1708"/>
                <a:gd name="T85" fmla="*/ 708 h 1709"/>
                <a:gd name="T86" fmla="*/ 73 w 1708"/>
                <a:gd name="T87" fmla="*/ 506 h 1709"/>
                <a:gd name="T88" fmla="*/ 182 w 1708"/>
                <a:gd name="T89" fmla="*/ 327 h 1709"/>
                <a:gd name="T90" fmla="*/ 328 w 1708"/>
                <a:gd name="T91" fmla="*/ 181 h 1709"/>
                <a:gd name="T92" fmla="*/ 505 w 1708"/>
                <a:gd name="T93" fmla="*/ 74 h 1709"/>
                <a:gd name="T94" fmla="*/ 708 w 1708"/>
                <a:gd name="T95" fmla="*/ 12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08" h="1709">
                  <a:moveTo>
                    <a:pt x="853" y="190"/>
                  </a:moveTo>
                  <a:lnTo>
                    <a:pt x="790" y="193"/>
                  </a:lnTo>
                  <a:lnTo>
                    <a:pt x="728" y="202"/>
                  </a:lnTo>
                  <a:lnTo>
                    <a:pt x="668" y="216"/>
                  </a:lnTo>
                  <a:lnTo>
                    <a:pt x="609" y="237"/>
                  </a:lnTo>
                  <a:lnTo>
                    <a:pt x="554" y="261"/>
                  </a:lnTo>
                  <a:lnTo>
                    <a:pt x="501" y="291"/>
                  </a:lnTo>
                  <a:lnTo>
                    <a:pt x="452" y="325"/>
                  </a:lnTo>
                  <a:lnTo>
                    <a:pt x="406" y="364"/>
                  </a:lnTo>
                  <a:lnTo>
                    <a:pt x="363" y="406"/>
                  </a:lnTo>
                  <a:lnTo>
                    <a:pt x="326" y="453"/>
                  </a:lnTo>
                  <a:lnTo>
                    <a:pt x="291" y="502"/>
                  </a:lnTo>
                  <a:lnTo>
                    <a:pt x="261" y="555"/>
                  </a:lnTo>
                  <a:lnTo>
                    <a:pt x="236" y="610"/>
                  </a:lnTo>
                  <a:lnTo>
                    <a:pt x="216" y="668"/>
                  </a:lnTo>
                  <a:lnTo>
                    <a:pt x="201" y="728"/>
                  </a:lnTo>
                  <a:lnTo>
                    <a:pt x="193" y="790"/>
                  </a:lnTo>
                  <a:lnTo>
                    <a:pt x="190" y="854"/>
                  </a:lnTo>
                  <a:lnTo>
                    <a:pt x="193" y="918"/>
                  </a:lnTo>
                  <a:lnTo>
                    <a:pt x="201" y="980"/>
                  </a:lnTo>
                  <a:lnTo>
                    <a:pt x="216" y="1040"/>
                  </a:lnTo>
                  <a:lnTo>
                    <a:pt x="236" y="1098"/>
                  </a:lnTo>
                  <a:lnTo>
                    <a:pt x="261" y="1154"/>
                  </a:lnTo>
                  <a:lnTo>
                    <a:pt x="291" y="1207"/>
                  </a:lnTo>
                  <a:lnTo>
                    <a:pt x="325" y="1256"/>
                  </a:lnTo>
                  <a:lnTo>
                    <a:pt x="363" y="1302"/>
                  </a:lnTo>
                  <a:lnTo>
                    <a:pt x="406" y="1345"/>
                  </a:lnTo>
                  <a:lnTo>
                    <a:pt x="452" y="1383"/>
                  </a:lnTo>
                  <a:lnTo>
                    <a:pt x="501" y="1417"/>
                  </a:lnTo>
                  <a:lnTo>
                    <a:pt x="554" y="1447"/>
                  </a:lnTo>
                  <a:lnTo>
                    <a:pt x="609" y="1472"/>
                  </a:lnTo>
                  <a:lnTo>
                    <a:pt x="668" y="1492"/>
                  </a:lnTo>
                  <a:lnTo>
                    <a:pt x="728" y="1507"/>
                  </a:lnTo>
                  <a:lnTo>
                    <a:pt x="790" y="1516"/>
                  </a:lnTo>
                  <a:lnTo>
                    <a:pt x="853" y="1519"/>
                  </a:lnTo>
                  <a:lnTo>
                    <a:pt x="918" y="1516"/>
                  </a:lnTo>
                  <a:lnTo>
                    <a:pt x="980" y="1507"/>
                  </a:lnTo>
                  <a:lnTo>
                    <a:pt x="1040" y="1492"/>
                  </a:lnTo>
                  <a:lnTo>
                    <a:pt x="1098" y="1472"/>
                  </a:lnTo>
                  <a:lnTo>
                    <a:pt x="1153" y="1447"/>
                  </a:lnTo>
                  <a:lnTo>
                    <a:pt x="1207" y="1417"/>
                  </a:lnTo>
                  <a:lnTo>
                    <a:pt x="1256" y="1383"/>
                  </a:lnTo>
                  <a:lnTo>
                    <a:pt x="1302" y="1345"/>
                  </a:lnTo>
                  <a:lnTo>
                    <a:pt x="1344" y="1302"/>
                  </a:lnTo>
                  <a:lnTo>
                    <a:pt x="1382" y="1256"/>
                  </a:lnTo>
                  <a:lnTo>
                    <a:pt x="1417" y="1207"/>
                  </a:lnTo>
                  <a:lnTo>
                    <a:pt x="1446" y="1154"/>
                  </a:lnTo>
                  <a:lnTo>
                    <a:pt x="1472" y="1098"/>
                  </a:lnTo>
                  <a:lnTo>
                    <a:pt x="1491" y="1040"/>
                  </a:lnTo>
                  <a:lnTo>
                    <a:pt x="1506" y="980"/>
                  </a:lnTo>
                  <a:lnTo>
                    <a:pt x="1515" y="918"/>
                  </a:lnTo>
                  <a:lnTo>
                    <a:pt x="1518" y="854"/>
                  </a:lnTo>
                  <a:lnTo>
                    <a:pt x="1515" y="790"/>
                  </a:lnTo>
                  <a:lnTo>
                    <a:pt x="1506" y="728"/>
                  </a:lnTo>
                  <a:lnTo>
                    <a:pt x="1491" y="668"/>
                  </a:lnTo>
                  <a:lnTo>
                    <a:pt x="1471" y="610"/>
                  </a:lnTo>
                  <a:lnTo>
                    <a:pt x="1446" y="555"/>
                  </a:lnTo>
                  <a:lnTo>
                    <a:pt x="1417" y="502"/>
                  </a:lnTo>
                  <a:lnTo>
                    <a:pt x="1382" y="453"/>
                  </a:lnTo>
                  <a:lnTo>
                    <a:pt x="1343" y="406"/>
                  </a:lnTo>
                  <a:lnTo>
                    <a:pt x="1302" y="364"/>
                  </a:lnTo>
                  <a:lnTo>
                    <a:pt x="1256" y="325"/>
                  </a:lnTo>
                  <a:lnTo>
                    <a:pt x="1206" y="291"/>
                  </a:lnTo>
                  <a:lnTo>
                    <a:pt x="1153" y="261"/>
                  </a:lnTo>
                  <a:lnTo>
                    <a:pt x="1097" y="237"/>
                  </a:lnTo>
                  <a:lnTo>
                    <a:pt x="1040" y="216"/>
                  </a:lnTo>
                  <a:lnTo>
                    <a:pt x="980" y="202"/>
                  </a:lnTo>
                  <a:lnTo>
                    <a:pt x="918" y="193"/>
                  </a:lnTo>
                  <a:lnTo>
                    <a:pt x="853" y="190"/>
                  </a:lnTo>
                  <a:close/>
                  <a:moveTo>
                    <a:pt x="853" y="0"/>
                  </a:moveTo>
                  <a:lnTo>
                    <a:pt x="927" y="3"/>
                  </a:lnTo>
                  <a:lnTo>
                    <a:pt x="999" y="12"/>
                  </a:lnTo>
                  <a:lnTo>
                    <a:pt x="1069" y="27"/>
                  </a:lnTo>
                  <a:lnTo>
                    <a:pt x="1137" y="48"/>
                  </a:lnTo>
                  <a:lnTo>
                    <a:pt x="1201" y="74"/>
                  </a:lnTo>
                  <a:lnTo>
                    <a:pt x="1265" y="105"/>
                  </a:lnTo>
                  <a:lnTo>
                    <a:pt x="1324" y="142"/>
                  </a:lnTo>
                  <a:lnTo>
                    <a:pt x="1380" y="181"/>
                  </a:lnTo>
                  <a:lnTo>
                    <a:pt x="1432" y="226"/>
                  </a:lnTo>
                  <a:lnTo>
                    <a:pt x="1481" y="275"/>
                  </a:lnTo>
                  <a:lnTo>
                    <a:pt x="1526" y="327"/>
                  </a:lnTo>
                  <a:lnTo>
                    <a:pt x="1567" y="384"/>
                  </a:lnTo>
                  <a:lnTo>
                    <a:pt x="1603" y="444"/>
                  </a:lnTo>
                  <a:lnTo>
                    <a:pt x="1633" y="506"/>
                  </a:lnTo>
                  <a:lnTo>
                    <a:pt x="1660" y="571"/>
                  </a:lnTo>
                  <a:lnTo>
                    <a:pt x="1680" y="639"/>
                  </a:lnTo>
                  <a:lnTo>
                    <a:pt x="1696" y="708"/>
                  </a:lnTo>
                  <a:lnTo>
                    <a:pt x="1705" y="781"/>
                  </a:lnTo>
                  <a:lnTo>
                    <a:pt x="1708" y="854"/>
                  </a:lnTo>
                  <a:lnTo>
                    <a:pt x="1705" y="928"/>
                  </a:lnTo>
                  <a:lnTo>
                    <a:pt x="1696" y="999"/>
                  </a:lnTo>
                  <a:lnTo>
                    <a:pt x="1680" y="1070"/>
                  </a:lnTo>
                  <a:lnTo>
                    <a:pt x="1660" y="1137"/>
                  </a:lnTo>
                  <a:lnTo>
                    <a:pt x="1633" y="1203"/>
                  </a:lnTo>
                  <a:lnTo>
                    <a:pt x="1603" y="1265"/>
                  </a:lnTo>
                  <a:lnTo>
                    <a:pt x="1567" y="1324"/>
                  </a:lnTo>
                  <a:lnTo>
                    <a:pt x="1526" y="1380"/>
                  </a:lnTo>
                  <a:lnTo>
                    <a:pt x="1481" y="1433"/>
                  </a:lnTo>
                  <a:lnTo>
                    <a:pt x="1432" y="1482"/>
                  </a:lnTo>
                  <a:lnTo>
                    <a:pt x="1380" y="1527"/>
                  </a:lnTo>
                  <a:lnTo>
                    <a:pt x="1324" y="1567"/>
                  </a:lnTo>
                  <a:lnTo>
                    <a:pt x="1265" y="1603"/>
                  </a:lnTo>
                  <a:lnTo>
                    <a:pt x="1201" y="1635"/>
                  </a:lnTo>
                  <a:lnTo>
                    <a:pt x="1137" y="1660"/>
                  </a:lnTo>
                  <a:lnTo>
                    <a:pt x="1069" y="1682"/>
                  </a:lnTo>
                  <a:lnTo>
                    <a:pt x="999" y="1697"/>
                  </a:lnTo>
                  <a:lnTo>
                    <a:pt x="927" y="1706"/>
                  </a:lnTo>
                  <a:lnTo>
                    <a:pt x="853" y="1709"/>
                  </a:lnTo>
                  <a:lnTo>
                    <a:pt x="780" y="1706"/>
                  </a:lnTo>
                  <a:lnTo>
                    <a:pt x="708" y="1697"/>
                  </a:lnTo>
                  <a:lnTo>
                    <a:pt x="638" y="1682"/>
                  </a:lnTo>
                  <a:lnTo>
                    <a:pt x="571" y="1660"/>
                  </a:lnTo>
                  <a:lnTo>
                    <a:pt x="505" y="1635"/>
                  </a:lnTo>
                  <a:lnTo>
                    <a:pt x="443" y="1603"/>
                  </a:lnTo>
                  <a:lnTo>
                    <a:pt x="384" y="1567"/>
                  </a:lnTo>
                  <a:lnTo>
                    <a:pt x="328" y="1527"/>
                  </a:lnTo>
                  <a:lnTo>
                    <a:pt x="275" y="1482"/>
                  </a:lnTo>
                  <a:lnTo>
                    <a:pt x="227" y="1433"/>
                  </a:lnTo>
                  <a:lnTo>
                    <a:pt x="182" y="1380"/>
                  </a:lnTo>
                  <a:lnTo>
                    <a:pt x="141" y="1324"/>
                  </a:lnTo>
                  <a:lnTo>
                    <a:pt x="105" y="1265"/>
                  </a:lnTo>
                  <a:lnTo>
                    <a:pt x="73" y="1203"/>
                  </a:lnTo>
                  <a:lnTo>
                    <a:pt x="48" y="1137"/>
                  </a:lnTo>
                  <a:lnTo>
                    <a:pt x="27" y="1070"/>
                  </a:lnTo>
                  <a:lnTo>
                    <a:pt x="12" y="999"/>
                  </a:lnTo>
                  <a:lnTo>
                    <a:pt x="3" y="928"/>
                  </a:lnTo>
                  <a:lnTo>
                    <a:pt x="0" y="854"/>
                  </a:lnTo>
                  <a:lnTo>
                    <a:pt x="3" y="781"/>
                  </a:lnTo>
                  <a:lnTo>
                    <a:pt x="12" y="708"/>
                  </a:lnTo>
                  <a:lnTo>
                    <a:pt x="27" y="639"/>
                  </a:lnTo>
                  <a:lnTo>
                    <a:pt x="48" y="571"/>
                  </a:lnTo>
                  <a:lnTo>
                    <a:pt x="73" y="506"/>
                  </a:lnTo>
                  <a:lnTo>
                    <a:pt x="105" y="444"/>
                  </a:lnTo>
                  <a:lnTo>
                    <a:pt x="141" y="384"/>
                  </a:lnTo>
                  <a:lnTo>
                    <a:pt x="182" y="327"/>
                  </a:lnTo>
                  <a:lnTo>
                    <a:pt x="227" y="275"/>
                  </a:lnTo>
                  <a:lnTo>
                    <a:pt x="275" y="226"/>
                  </a:lnTo>
                  <a:lnTo>
                    <a:pt x="328" y="181"/>
                  </a:lnTo>
                  <a:lnTo>
                    <a:pt x="384" y="142"/>
                  </a:lnTo>
                  <a:lnTo>
                    <a:pt x="443" y="105"/>
                  </a:lnTo>
                  <a:lnTo>
                    <a:pt x="505" y="74"/>
                  </a:lnTo>
                  <a:lnTo>
                    <a:pt x="571" y="48"/>
                  </a:lnTo>
                  <a:lnTo>
                    <a:pt x="638" y="27"/>
                  </a:lnTo>
                  <a:lnTo>
                    <a:pt x="708" y="12"/>
                  </a:lnTo>
                  <a:lnTo>
                    <a:pt x="780" y="3"/>
                  </a:ln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613971" y="5310780"/>
            <a:ext cx="458787" cy="538162"/>
            <a:chOff x="1671638" y="5013325"/>
            <a:chExt cx="458787" cy="538162"/>
          </a:xfrm>
          <a:solidFill>
            <a:schemeClr val="bg1"/>
          </a:solidFill>
        </p:grpSpPr>
        <p:sp>
          <p:nvSpPr>
            <p:cNvPr id="56" name="Freeform 211"/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212"/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883977" y="4989600"/>
            <a:ext cx="430213" cy="542925"/>
            <a:chOff x="10106025" y="4238625"/>
            <a:chExt cx="430213" cy="542925"/>
          </a:xfrm>
          <a:solidFill>
            <a:schemeClr val="bg1"/>
          </a:solidFill>
        </p:grpSpPr>
        <p:sp>
          <p:nvSpPr>
            <p:cNvPr id="59" name="Freeform 227"/>
            <p:cNvSpPr>
              <a:spLocks noEditPoints="1"/>
            </p:cNvSpPr>
            <p:nvPr/>
          </p:nvSpPr>
          <p:spPr bwMode="auto">
            <a:xfrm>
              <a:off x="10106025" y="4238625"/>
              <a:ext cx="430213" cy="542925"/>
            </a:xfrm>
            <a:custGeom>
              <a:avLst/>
              <a:gdLst>
                <a:gd name="T0" fmla="*/ 187 w 2715"/>
                <a:gd name="T1" fmla="*/ 2878 h 3417"/>
                <a:gd name="T2" fmla="*/ 200 w 2715"/>
                <a:gd name="T3" fmla="*/ 2972 h 3417"/>
                <a:gd name="T4" fmla="*/ 235 w 2715"/>
                <a:gd name="T5" fmla="*/ 3056 h 3417"/>
                <a:gd name="T6" fmla="*/ 290 w 2715"/>
                <a:gd name="T7" fmla="*/ 3127 h 3417"/>
                <a:gd name="T8" fmla="*/ 361 w 2715"/>
                <a:gd name="T9" fmla="*/ 3181 h 3417"/>
                <a:gd name="T10" fmla="*/ 444 w 2715"/>
                <a:gd name="T11" fmla="*/ 3216 h 3417"/>
                <a:gd name="T12" fmla="*/ 538 w 2715"/>
                <a:gd name="T13" fmla="*/ 3229 h 3417"/>
                <a:gd name="T14" fmla="*/ 2526 w 2715"/>
                <a:gd name="T15" fmla="*/ 1076 h 3417"/>
                <a:gd name="T16" fmla="*/ 481 w 2715"/>
                <a:gd name="T17" fmla="*/ 1073 h 3417"/>
                <a:gd name="T18" fmla="*/ 374 w 2715"/>
                <a:gd name="T19" fmla="*/ 1050 h 3417"/>
                <a:gd name="T20" fmla="*/ 275 w 2715"/>
                <a:gd name="T21" fmla="*/ 1007 h 3417"/>
                <a:gd name="T22" fmla="*/ 187 w 2715"/>
                <a:gd name="T23" fmla="*/ 946 h 3417"/>
                <a:gd name="T24" fmla="*/ 2621 w 2715"/>
                <a:gd name="T25" fmla="*/ 0 h 3417"/>
                <a:gd name="T26" fmla="*/ 2663 w 2715"/>
                <a:gd name="T27" fmla="*/ 10 h 3417"/>
                <a:gd name="T28" fmla="*/ 2694 w 2715"/>
                <a:gd name="T29" fmla="*/ 35 h 3417"/>
                <a:gd name="T30" fmla="*/ 2713 w 2715"/>
                <a:gd name="T31" fmla="*/ 72 h 3417"/>
                <a:gd name="T32" fmla="*/ 2713 w 2715"/>
                <a:gd name="T33" fmla="*/ 116 h 3417"/>
                <a:gd name="T34" fmla="*/ 2695 w 2715"/>
                <a:gd name="T35" fmla="*/ 152 h 3417"/>
                <a:gd name="T36" fmla="*/ 2663 w 2715"/>
                <a:gd name="T37" fmla="*/ 178 h 3417"/>
                <a:gd name="T38" fmla="*/ 2621 w 2715"/>
                <a:gd name="T39" fmla="*/ 187 h 3417"/>
                <a:gd name="T40" fmla="*/ 490 w 2715"/>
                <a:gd name="T41" fmla="*/ 190 h 3417"/>
                <a:gd name="T42" fmla="*/ 402 w 2715"/>
                <a:gd name="T43" fmla="*/ 215 h 3417"/>
                <a:gd name="T44" fmla="*/ 324 w 2715"/>
                <a:gd name="T45" fmla="*/ 261 h 3417"/>
                <a:gd name="T46" fmla="*/ 260 w 2715"/>
                <a:gd name="T47" fmla="*/ 324 h 3417"/>
                <a:gd name="T48" fmla="*/ 214 w 2715"/>
                <a:gd name="T49" fmla="*/ 401 h 3417"/>
                <a:gd name="T50" fmla="*/ 190 w 2715"/>
                <a:gd name="T51" fmla="*/ 491 h 3417"/>
                <a:gd name="T52" fmla="*/ 190 w 2715"/>
                <a:gd name="T53" fmla="*/ 585 h 3417"/>
                <a:gd name="T54" fmla="*/ 214 w 2715"/>
                <a:gd name="T55" fmla="*/ 674 h 3417"/>
                <a:gd name="T56" fmla="*/ 260 w 2715"/>
                <a:gd name="T57" fmla="*/ 752 h 3417"/>
                <a:gd name="T58" fmla="*/ 324 w 2715"/>
                <a:gd name="T59" fmla="*/ 815 h 3417"/>
                <a:gd name="T60" fmla="*/ 402 w 2715"/>
                <a:gd name="T61" fmla="*/ 861 h 3417"/>
                <a:gd name="T62" fmla="*/ 490 w 2715"/>
                <a:gd name="T63" fmla="*/ 885 h 3417"/>
                <a:gd name="T64" fmla="*/ 2621 w 2715"/>
                <a:gd name="T65" fmla="*/ 888 h 3417"/>
                <a:gd name="T66" fmla="*/ 2662 w 2715"/>
                <a:gd name="T67" fmla="*/ 898 h 3417"/>
                <a:gd name="T68" fmla="*/ 2694 w 2715"/>
                <a:gd name="T69" fmla="*/ 923 h 3417"/>
                <a:gd name="T70" fmla="*/ 2713 w 2715"/>
                <a:gd name="T71" fmla="*/ 961 h 3417"/>
                <a:gd name="T72" fmla="*/ 2715 w 2715"/>
                <a:gd name="T73" fmla="*/ 3323 h 3417"/>
                <a:gd name="T74" fmla="*/ 2705 w 2715"/>
                <a:gd name="T75" fmla="*/ 3364 h 3417"/>
                <a:gd name="T76" fmla="*/ 2680 w 2715"/>
                <a:gd name="T77" fmla="*/ 3396 h 3417"/>
                <a:gd name="T78" fmla="*/ 2643 w 2715"/>
                <a:gd name="T79" fmla="*/ 3414 h 3417"/>
                <a:gd name="T80" fmla="*/ 538 w 2715"/>
                <a:gd name="T81" fmla="*/ 3417 h 3417"/>
                <a:gd name="T82" fmla="*/ 422 w 2715"/>
                <a:gd name="T83" fmla="*/ 3404 h 3417"/>
                <a:gd name="T84" fmla="*/ 316 w 2715"/>
                <a:gd name="T85" fmla="*/ 3368 h 3417"/>
                <a:gd name="T86" fmla="*/ 221 w 2715"/>
                <a:gd name="T87" fmla="*/ 3313 h 3417"/>
                <a:gd name="T88" fmla="*/ 138 w 2715"/>
                <a:gd name="T89" fmla="*/ 3239 h 3417"/>
                <a:gd name="T90" fmla="*/ 73 w 2715"/>
                <a:gd name="T91" fmla="*/ 3150 h 3417"/>
                <a:gd name="T92" fmla="*/ 27 w 2715"/>
                <a:gd name="T93" fmla="*/ 3049 h 3417"/>
                <a:gd name="T94" fmla="*/ 3 w 2715"/>
                <a:gd name="T95" fmla="*/ 2937 h 3417"/>
                <a:gd name="T96" fmla="*/ 0 w 2715"/>
                <a:gd name="T97" fmla="*/ 538 h 3417"/>
                <a:gd name="T98" fmla="*/ 12 w 2715"/>
                <a:gd name="T99" fmla="*/ 423 h 3417"/>
                <a:gd name="T100" fmla="*/ 48 w 2715"/>
                <a:gd name="T101" fmla="*/ 316 h 3417"/>
                <a:gd name="T102" fmla="*/ 104 w 2715"/>
                <a:gd name="T103" fmla="*/ 221 h 3417"/>
                <a:gd name="T104" fmla="*/ 178 w 2715"/>
                <a:gd name="T105" fmla="*/ 139 h 3417"/>
                <a:gd name="T106" fmla="*/ 266 w 2715"/>
                <a:gd name="T107" fmla="*/ 74 h 3417"/>
                <a:gd name="T108" fmla="*/ 368 w 2715"/>
                <a:gd name="T109" fmla="*/ 28 h 3417"/>
                <a:gd name="T110" fmla="*/ 480 w 2715"/>
                <a:gd name="T111" fmla="*/ 3 h 3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15" h="3417">
                  <a:moveTo>
                    <a:pt x="187" y="946"/>
                  </a:moveTo>
                  <a:lnTo>
                    <a:pt x="187" y="2878"/>
                  </a:lnTo>
                  <a:lnTo>
                    <a:pt x="190" y="2926"/>
                  </a:lnTo>
                  <a:lnTo>
                    <a:pt x="200" y="2972"/>
                  </a:lnTo>
                  <a:lnTo>
                    <a:pt x="214" y="3015"/>
                  </a:lnTo>
                  <a:lnTo>
                    <a:pt x="235" y="3056"/>
                  </a:lnTo>
                  <a:lnTo>
                    <a:pt x="260" y="3092"/>
                  </a:lnTo>
                  <a:lnTo>
                    <a:pt x="290" y="3127"/>
                  </a:lnTo>
                  <a:lnTo>
                    <a:pt x="324" y="3156"/>
                  </a:lnTo>
                  <a:lnTo>
                    <a:pt x="361" y="3181"/>
                  </a:lnTo>
                  <a:lnTo>
                    <a:pt x="402" y="3201"/>
                  </a:lnTo>
                  <a:lnTo>
                    <a:pt x="444" y="3216"/>
                  </a:lnTo>
                  <a:lnTo>
                    <a:pt x="490" y="3225"/>
                  </a:lnTo>
                  <a:lnTo>
                    <a:pt x="538" y="3229"/>
                  </a:lnTo>
                  <a:lnTo>
                    <a:pt x="2526" y="3229"/>
                  </a:lnTo>
                  <a:lnTo>
                    <a:pt x="2526" y="1076"/>
                  </a:lnTo>
                  <a:lnTo>
                    <a:pt x="538" y="1076"/>
                  </a:lnTo>
                  <a:lnTo>
                    <a:pt x="481" y="1073"/>
                  </a:lnTo>
                  <a:lnTo>
                    <a:pt x="427" y="1064"/>
                  </a:lnTo>
                  <a:lnTo>
                    <a:pt x="374" y="1050"/>
                  </a:lnTo>
                  <a:lnTo>
                    <a:pt x="323" y="1031"/>
                  </a:lnTo>
                  <a:lnTo>
                    <a:pt x="275" y="1007"/>
                  </a:lnTo>
                  <a:lnTo>
                    <a:pt x="229" y="978"/>
                  </a:lnTo>
                  <a:lnTo>
                    <a:pt x="187" y="946"/>
                  </a:lnTo>
                  <a:close/>
                  <a:moveTo>
                    <a:pt x="538" y="0"/>
                  </a:moveTo>
                  <a:lnTo>
                    <a:pt x="2621" y="0"/>
                  </a:lnTo>
                  <a:lnTo>
                    <a:pt x="2643" y="2"/>
                  </a:lnTo>
                  <a:lnTo>
                    <a:pt x="2663" y="10"/>
                  </a:lnTo>
                  <a:lnTo>
                    <a:pt x="2679" y="21"/>
                  </a:lnTo>
                  <a:lnTo>
                    <a:pt x="2694" y="35"/>
                  </a:lnTo>
                  <a:lnTo>
                    <a:pt x="2705" y="52"/>
                  </a:lnTo>
                  <a:lnTo>
                    <a:pt x="2713" y="72"/>
                  </a:lnTo>
                  <a:lnTo>
                    <a:pt x="2715" y="94"/>
                  </a:lnTo>
                  <a:lnTo>
                    <a:pt x="2713" y="116"/>
                  </a:lnTo>
                  <a:lnTo>
                    <a:pt x="2705" y="135"/>
                  </a:lnTo>
                  <a:lnTo>
                    <a:pt x="2695" y="152"/>
                  </a:lnTo>
                  <a:lnTo>
                    <a:pt x="2680" y="166"/>
                  </a:lnTo>
                  <a:lnTo>
                    <a:pt x="2663" y="178"/>
                  </a:lnTo>
                  <a:lnTo>
                    <a:pt x="2643" y="185"/>
                  </a:lnTo>
                  <a:lnTo>
                    <a:pt x="2621" y="187"/>
                  </a:lnTo>
                  <a:lnTo>
                    <a:pt x="538" y="187"/>
                  </a:lnTo>
                  <a:lnTo>
                    <a:pt x="490" y="190"/>
                  </a:lnTo>
                  <a:lnTo>
                    <a:pt x="444" y="200"/>
                  </a:lnTo>
                  <a:lnTo>
                    <a:pt x="402" y="215"/>
                  </a:lnTo>
                  <a:lnTo>
                    <a:pt x="361" y="235"/>
                  </a:lnTo>
                  <a:lnTo>
                    <a:pt x="324" y="261"/>
                  </a:lnTo>
                  <a:lnTo>
                    <a:pt x="290" y="290"/>
                  </a:lnTo>
                  <a:lnTo>
                    <a:pt x="260" y="324"/>
                  </a:lnTo>
                  <a:lnTo>
                    <a:pt x="235" y="361"/>
                  </a:lnTo>
                  <a:lnTo>
                    <a:pt x="214" y="401"/>
                  </a:lnTo>
                  <a:lnTo>
                    <a:pt x="200" y="445"/>
                  </a:lnTo>
                  <a:lnTo>
                    <a:pt x="190" y="491"/>
                  </a:lnTo>
                  <a:lnTo>
                    <a:pt x="187" y="538"/>
                  </a:lnTo>
                  <a:lnTo>
                    <a:pt x="190" y="585"/>
                  </a:lnTo>
                  <a:lnTo>
                    <a:pt x="200" y="631"/>
                  </a:lnTo>
                  <a:lnTo>
                    <a:pt x="214" y="674"/>
                  </a:lnTo>
                  <a:lnTo>
                    <a:pt x="235" y="714"/>
                  </a:lnTo>
                  <a:lnTo>
                    <a:pt x="260" y="752"/>
                  </a:lnTo>
                  <a:lnTo>
                    <a:pt x="290" y="786"/>
                  </a:lnTo>
                  <a:lnTo>
                    <a:pt x="324" y="815"/>
                  </a:lnTo>
                  <a:lnTo>
                    <a:pt x="361" y="840"/>
                  </a:lnTo>
                  <a:lnTo>
                    <a:pt x="402" y="861"/>
                  </a:lnTo>
                  <a:lnTo>
                    <a:pt x="444" y="875"/>
                  </a:lnTo>
                  <a:lnTo>
                    <a:pt x="490" y="885"/>
                  </a:lnTo>
                  <a:lnTo>
                    <a:pt x="538" y="888"/>
                  </a:lnTo>
                  <a:lnTo>
                    <a:pt x="2621" y="888"/>
                  </a:lnTo>
                  <a:lnTo>
                    <a:pt x="2642" y="891"/>
                  </a:lnTo>
                  <a:lnTo>
                    <a:pt x="2662" y="898"/>
                  </a:lnTo>
                  <a:lnTo>
                    <a:pt x="2679" y="909"/>
                  </a:lnTo>
                  <a:lnTo>
                    <a:pt x="2694" y="923"/>
                  </a:lnTo>
                  <a:lnTo>
                    <a:pt x="2705" y="941"/>
                  </a:lnTo>
                  <a:lnTo>
                    <a:pt x="2713" y="961"/>
                  </a:lnTo>
                  <a:lnTo>
                    <a:pt x="2715" y="981"/>
                  </a:lnTo>
                  <a:lnTo>
                    <a:pt x="2715" y="3323"/>
                  </a:lnTo>
                  <a:lnTo>
                    <a:pt x="2713" y="3344"/>
                  </a:lnTo>
                  <a:lnTo>
                    <a:pt x="2705" y="3364"/>
                  </a:lnTo>
                  <a:lnTo>
                    <a:pt x="2695" y="3381"/>
                  </a:lnTo>
                  <a:lnTo>
                    <a:pt x="2680" y="3396"/>
                  </a:lnTo>
                  <a:lnTo>
                    <a:pt x="2663" y="3406"/>
                  </a:lnTo>
                  <a:lnTo>
                    <a:pt x="2643" y="3414"/>
                  </a:lnTo>
                  <a:lnTo>
                    <a:pt x="2621" y="3417"/>
                  </a:lnTo>
                  <a:lnTo>
                    <a:pt x="538" y="3417"/>
                  </a:lnTo>
                  <a:lnTo>
                    <a:pt x="480" y="3412"/>
                  </a:lnTo>
                  <a:lnTo>
                    <a:pt x="422" y="3404"/>
                  </a:lnTo>
                  <a:lnTo>
                    <a:pt x="368" y="3389"/>
                  </a:lnTo>
                  <a:lnTo>
                    <a:pt x="316" y="3368"/>
                  </a:lnTo>
                  <a:lnTo>
                    <a:pt x="266" y="3343"/>
                  </a:lnTo>
                  <a:lnTo>
                    <a:pt x="221" y="3313"/>
                  </a:lnTo>
                  <a:lnTo>
                    <a:pt x="178" y="3277"/>
                  </a:lnTo>
                  <a:lnTo>
                    <a:pt x="138" y="3239"/>
                  </a:lnTo>
                  <a:lnTo>
                    <a:pt x="104" y="3196"/>
                  </a:lnTo>
                  <a:lnTo>
                    <a:pt x="73" y="3150"/>
                  </a:lnTo>
                  <a:lnTo>
                    <a:pt x="48" y="3101"/>
                  </a:lnTo>
                  <a:lnTo>
                    <a:pt x="27" y="3049"/>
                  </a:lnTo>
                  <a:lnTo>
                    <a:pt x="12" y="2994"/>
                  </a:lnTo>
                  <a:lnTo>
                    <a:pt x="3" y="2937"/>
                  </a:lnTo>
                  <a:lnTo>
                    <a:pt x="0" y="2878"/>
                  </a:lnTo>
                  <a:lnTo>
                    <a:pt x="0" y="538"/>
                  </a:lnTo>
                  <a:lnTo>
                    <a:pt x="3" y="479"/>
                  </a:lnTo>
                  <a:lnTo>
                    <a:pt x="12" y="423"/>
                  </a:lnTo>
                  <a:lnTo>
                    <a:pt x="27" y="368"/>
                  </a:lnTo>
                  <a:lnTo>
                    <a:pt x="48" y="316"/>
                  </a:lnTo>
                  <a:lnTo>
                    <a:pt x="73" y="267"/>
                  </a:lnTo>
                  <a:lnTo>
                    <a:pt x="104" y="221"/>
                  </a:lnTo>
                  <a:lnTo>
                    <a:pt x="138" y="178"/>
                  </a:lnTo>
                  <a:lnTo>
                    <a:pt x="178" y="139"/>
                  </a:lnTo>
                  <a:lnTo>
                    <a:pt x="221" y="104"/>
                  </a:lnTo>
                  <a:lnTo>
                    <a:pt x="266" y="74"/>
                  </a:lnTo>
                  <a:lnTo>
                    <a:pt x="316" y="48"/>
                  </a:lnTo>
                  <a:lnTo>
                    <a:pt x="368" y="28"/>
                  </a:lnTo>
                  <a:lnTo>
                    <a:pt x="422" y="13"/>
                  </a:lnTo>
                  <a:lnTo>
                    <a:pt x="480" y="3"/>
                  </a:lnTo>
                  <a:lnTo>
                    <a:pt x="5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228"/>
            <p:cNvSpPr/>
            <p:nvPr/>
          </p:nvSpPr>
          <p:spPr bwMode="auto">
            <a:xfrm>
              <a:off x="10180638" y="4311650"/>
              <a:ext cx="309563" cy="28575"/>
            </a:xfrm>
            <a:custGeom>
              <a:avLst/>
              <a:gdLst>
                <a:gd name="T0" fmla="*/ 94 w 1947"/>
                <a:gd name="T1" fmla="*/ 0 h 187"/>
                <a:gd name="T2" fmla="*/ 1854 w 1947"/>
                <a:gd name="T3" fmla="*/ 0 h 187"/>
                <a:gd name="T4" fmla="*/ 1876 w 1947"/>
                <a:gd name="T5" fmla="*/ 3 h 187"/>
                <a:gd name="T6" fmla="*/ 1895 w 1947"/>
                <a:gd name="T7" fmla="*/ 11 h 187"/>
                <a:gd name="T8" fmla="*/ 1912 w 1947"/>
                <a:gd name="T9" fmla="*/ 21 h 187"/>
                <a:gd name="T10" fmla="*/ 1927 w 1947"/>
                <a:gd name="T11" fmla="*/ 36 h 187"/>
                <a:gd name="T12" fmla="*/ 1938 w 1947"/>
                <a:gd name="T13" fmla="*/ 53 h 187"/>
                <a:gd name="T14" fmla="*/ 1945 w 1947"/>
                <a:gd name="T15" fmla="*/ 73 h 187"/>
                <a:gd name="T16" fmla="*/ 1947 w 1947"/>
                <a:gd name="T17" fmla="*/ 94 h 187"/>
                <a:gd name="T18" fmla="*/ 1945 w 1947"/>
                <a:gd name="T19" fmla="*/ 116 h 187"/>
                <a:gd name="T20" fmla="*/ 1938 w 1947"/>
                <a:gd name="T21" fmla="*/ 135 h 187"/>
                <a:gd name="T22" fmla="*/ 1928 w 1947"/>
                <a:gd name="T23" fmla="*/ 153 h 187"/>
                <a:gd name="T24" fmla="*/ 1913 w 1947"/>
                <a:gd name="T25" fmla="*/ 168 h 187"/>
                <a:gd name="T26" fmla="*/ 1895 w 1947"/>
                <a:gd name="T27" fmla="*/ 178 h 187"/>
                <a:gd name="T28" fmla="*/ 1876 w 1947"/>
                <a:gd name="T29" fmla="*/ 185 h 187"/>
                <a:gd name="T30" fmla="*/ 1854 w 1947"/>
                <a:gd name="T31" fmla="*/ 187 h 187"/>
                <a:gd name="T32" fmla="*/ 94 w 1947"/>
                <a:gd name="T33" fmla="*/ 187 h 187"/>
                <a:gd name="T34" fmla="*/ 73 w 1947"/>
                <a:gd name="T35" fmla="*/ 185 h 187"/>
                <a:gd name="T36" fmla="*/ 54 w 1947"/>
                <a:gd name="T37" fmla="*/ 178 h 187"/>
                <a:gd name="T38" fmla="*/ 36 w 1947"/>
                <a:gd name="T39" fmla="*/ 168 h 187"/>
                <a:gd name="T40" fmla="*/ 21 w 1947"/>
                <a:gd name="T41" fmla="*/ 153 h 187"/>
                <a:gd name="T42" fmla="*/ 10 w 1947"/>
                <a:gd name="T43" fmla="*/ 135 h 187"/>
                <a:gd name="T44" fmla="*/ 4 w 1947"/>
                <a:gd name="T45" fmla="*/ 116 h 187"/>
                <a:gd name="T46" fmla="*/ 0 w 1947"/>
                <a:gd name="T47" fmla="*/ 94 h 187"/>
                <a:gd name="T48" fmla="*/ 4 w 1947"/>
                <a:gd name="T49" fmla="*/ 73 h 187"/>
                <a:gd name="T50" fmla="*/ 10 w 1947"/>
                <a:gd name="T51" fmla="*/ 53 h 187"/>
                <a:gd name="T52" fmla="*/ 21 w 1947"/>
                <a:gd name="T53" fmla="*/ 36 h 187"/>
                <a:gd name="T54" fmla="*/ 36 w 1947"/>
                <a:gd name="T55" fmla="*/ 21 h 187"/>
                <a:gd name="T56" fmla="*/ 54 w 1947"/>
                <a:gd name="T57" fmla="*/ 11 h 187"/>
                <a:gd name="T58" fmla="*/ 73 w 1947"/>
                <a:gd name="T59" fmla="*/ 3 h 187"/>
                <a:gd name="T60" fmla="*/ 94 w 1947"/>
                <a:gd name="T6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47" h="187">
                  <a:moveTo>
                    <a:pt x="94" y="0"/>
                  </a:moveTo>
                  <a:lnTo>
                    <a:pt x="1854" y="0"/>
                  </a:lnTo>
                  <a:lnTo>
                    <a:pt x="1876" y="3"/>
                  </a:lnTo>
                  <a:lnTo>
                    <a:pt x="1895" y="11"/>
                  </a:lnTo>
                  <a:lnTo>
                    <a:pt x="1912" y="21"/>
                  </a:lnTo>
                  <a:lnTo>
                    <a:pt x="1927" y="36"/>
                  </a:lnTo>
                  <a:lnTo>
                    <a:pt x="1938" y="53"/>
                  </a:lnTo>
                  <a:lnTo>
                    <a:pt x="1945" y="73"/>
                  </a:lnTo>
                  <a:lnTo>
                    <a:pt x="1947" y="94"/>
                  </a:lnTo>
                  <a:lnTo>
                    <a:pt x="1945" y="116"/>
                  </a:lnTo>
                  <a:lnTo>
                    <a:pt x="1938" y="135"/>
                  </a:lnTo>
                  <a:lnTo>
                    <a:pt x="1928" y="153"/>
                  </a:lnTo>
                  <a:lnTo>
                    <a:pt x="1913" y="168"/>
                  </a:lnTo>
                  <a:lnTo>
                    <a:pt x="1895" y="178"/>
                  </a:lnTo>
                  <a:lnTo>
                    <a:pt x="1876" y="185"/>
                  </a:lnTo>
                  <a:lnTo>
                    <a:pt x="1854" y="187"/>
                  </a:lnTo>
                  <a:lnTo>
                    <a:pt x="94" y="187"/>
                  </a:lnTo>
                  <a:lnTo>
                    <a:pt x="73" y="185"/>
                  </a:lnTo>
                  <a:lnTo>
                    <a:pt x="54" y="178"/>
                  </a:lnTo>
                  <a:lnTo>
                    <a:pt x="36" y="168"/>
                  </a:lnTo>
                  <a:lnTo>
                    <a:pt x="21" y="153"/>
                  </a:lnTo>
                  <a:lnTo>
                    <a:pt x="10" y="135"/>
                  </a:lnTo>
                  <a:lnTo>
                    <a:pt x="4" y="116"/>
                  </a:lnTo>
                  <a:lnTo>
                    <a:pt x="0" y="94"/>
                  </a:lnTo>
                  <a:lnTo>
                    <a:pt x="4" y="73"/>
                  </a:lnTo>
                  <a:lnTo>
                    <a:pt x="10" y="53"/>
                  </a:lnTo>
                  <a:lnTo>
                    <a:pt x="21" y="36"/>
                  </a:lnTo>
                  <a:lnTo>
                    <a:pt x="36" y="21"/>
                  </a:lnTo>
                  <a:lnTo>
                    <a:pt x="54" y="11"/>
                  </a:lnTo>
                  <a:lnTo>
                    <a:pt x="73" y="3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229"/>
            <p:cNvSpPr>
              <a:spLocks noEditPoints="1"/>
            </p:cNvSpPr>
            <p:nvPr/>
          </p:nvSpPr>
          <p:spPr bwMode="auto">
            <a:xfrm>
              <a:off x="10237788" y="4467225"/>
              <a:ext cx="166688" cy="220663"/>
            </a:xfrm>
            <a:custGeom>
              <a:avLst/>
              <a:gdLst>
                <a:gd name="T0" fmla="*/ 680 w 1042"/>
                <a:gd name="T1" fmla="*/ 817 h 1384"/>
                <a:gd name="T2" fmla="*/ 525 w 1042"/>
                <a:gd name="T3" fmla="*/ 0 h 1384"/>
                <a:gd name="T4" fmla="*/ 530 w 1042"/>
                <a:gd name="T5" fmla="*/ 1 h 1384"/>
                <a:gd name="T6" fmla="*/ 536 w 1042"/>
                <a:gd name="T7" fmla="*/ 2 h 1384"/>
                <a:gd name="T8" fmla="*/ 542 w 1042"/>
                <a:gd name="T9" fmla="*/ 3 h 1384"/>
                <a:gd name="T10" fmla="*/ 553 w 1042"/>
                <a:gd name="T11" fmla="*/ 6 h 1384"/>
                <a:gd name="T12" fmla="*/ 566 w 1042"/>
                <a:gd name="T13" fmla="*/ 11 h 1384"/>
                <a:gd name="T14" fmla="*/ 574 w 1042"/>
                <a:gd name="T15" fmla="*/ 16 h 1384"/>
                <a:gd name="T16" fmla="*/ 579 w 1042"/>
                <a:gd name="T17" fmla="*/ 21 h 1384"/>
                <a:gd name="T18" fmla="*/ 583 w 1042"/>
                <a:gd name="T19" fmla="*/ 24 h 1384"/>
                <a:gd name="T20" fmla="*/ 588 w 1042"/>
                <a:gd name="T21" fmla="*/ 30 h 1384"/>
                <a:gd name="T22" fmla="*/ 593 w 1042"/>
                <a:gd name="T23" fmla="*/ 33 h 1384"/>
                <a:gd name="T24" fmla="*/ 596 w 1042"/>
                <a:gd name="T25" fmla="*/ 37 h 1384"/>
                <a:gd name="T26" fmla="*/ 600 w 1042"/>
                <a:gd name="T27" fmla="*/ 41 h 1384"/>
                <a:gd name="T28" fmla="*/ 602 w 1042"/>
                <a:gd name="T29" fmla="*/ 47 h 1384"/>
                <a:gd name="T30" fmla="*/ 608 w 1042"/>
                <a:gd name="T31" fmla="*/ 59 h 1384"/>
                <a:gd name="T32" fmla="*/ 1042 w 1042"/>
                <a:gd name="T33" fmla="*/ 1280 h 1384"/>
                <a:gd name="T34" fmla="*/ 1029 w 1042"/>
                <a:gd name="T35" fmla="*/ 1340 h 1384"/>
                <a:gd name="T36" fmla="*/ 981 w 1042"/>
                <a:gd name="T37" fmla="*/ 1378 h 1384"/>
                <a:gd name="T38" fmla="*/ 930 w 1042"/>
                <a:gd name="T39" fmla="*/ 1382 h 1384"/>
                <a:gd name="T40" fmla="*/ 881 w 1042"/>
                <a:gd name="T41" fmla="*/ 1355 h 1384"/>
                <a:gd name="T42" fmla="*/ 747 w 1042"/>
                <a:gd name="T43" fmla="*/ 1003 h 1384"/>
                <a:gd name="T44" fmla="*/ 735 w 1042"/>
                <a:gd name="T45" fmla="*/ 1004 h 1384"/>
                <a:gd name="T46" fmla="*/ 173 w 1042"/>
                <a:gd name="T47" fmla="*/ 1340 h 1384"/>
                <a:gd name="T48" fmla="*/ 131 w 1042"/>
                <a:gd name="T49" fmla="*/ 1377 h 1384"/>
                <a:gd name="T50" fmla="*/ 78 w 1042"/>
                <a:gd name="T51" fmla="*/ 1382 h 1384"/>
                <a:gd name="T52" fmla="*/ 27 w 1042"/>
                <a:gd name="T53" fmla="*/ 1355 h 1384"/>
                <a:gd name="T54" fmla="*/ 0 w 1042"/>
                <a:gd name="T55" fmla="*/ 1300 h 1384"/>
                <a:gd name="T56" fmla="*/ 431 w 1042"/>
                <a:gd name="T57" fmla="*/ 63 h 1384"/>
                <a:gd name="T58" fmla="*/ 438 w 1042"/>
                <a:gd name="T59" fmla="*/ 50 h 1384"/>
                <a:gd name="T60" fmla="*/ 443 w 1042"/>
                <a:gd name="T61" fmla="*/ 41 h 1384"/>
                <a:gd name="T62" fmla="*/ 446 w 1042"/>
                <a:gd name="T63" fmla="*/ 37 h 1384"/>
                <a:gd name="T64" fmla="*/ 450 w 1042"/>
                <a:gd name="T65" fmla="*/ 33 h 1384"/>
                <a:gd name="T66" fmla="*/ 459 w 1042"/>
                <a:gd name="T67" fmla="*/ 23 h 1384"/>
                <a:gd name="T68" fmla="*/ 465 w 1042"/>
                <a:gd name="T69" fmla="*/ 18 h 1384"/>
                <a:gd name="T70" fmla="*/ 470 w 1042"/>
                <a:gd name="T71" fmla="*/ 15 h 1384"/>
                <a:gd name="T72" fmla="*/ 477 w 1042"/>
                <a:gd name="T73" fmla="*/ 11 h 1384"/>
                <a:gd name="T74" fmla="*/ 490 w 1042"/>
                <a:gd name="T75" fmla="*/ 6 h 1384"/>
                <a:gd name="T76" fmla="*/ 498 w 1042"/>
                <a:gd name="T77" fmla="*/ 4 h 1384"/>
                <a:gd name="T78" fmla="*/ 501 w 1042"/>
                <a:gd name="T79" fmla="*/ 3 h 1384"/>
                <a:gd name="T80" fmla="*/ 507 w 1042"/>
                <a:gd name="T81" fmla="*/ 2 h 1384"/>
                <a:gd name="T82" fmla="*/ 514 w 1042"/>
                <a:gd name="T83" fmla="*/ 1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2" h="1384">
                  <a:moveTo>
                    <a:pt x="522" y="373"/>
                  </a:moveTo>
                  <a:lnTo>
                    <a:pt x="363" y="817"/>
                  </a:lnTo>
                  <a:lnTo>
                    <a:pt x="680" y="817"/>
                  </a:lnTo>
                  <a:lnTo>
                    <a:pt x="522" y="373"/>
                  </a:lnTo>
                  <a:close/>
                  <a:moveTo>
                    <a:pt x="517" y="0"/>
                  </a:moveTo>
                  <a:lnTo>
                    <a:pt x="525" y="0"/>
                  </a:lnTo>
                  <a:lnTo>
                    <a:pt x="527" y="1"/>
                  </a:lnTo>
                  <a:lnTo>
                    <a:pt x="529" y="1"/>
                  </a:lnTo>
                  <a:lnTo>
                    <a:pt x="530" y="1"/>
                  </a:lnTo>
                  <a:lnTo>
                    <a:pt x="532" y="2"/>
                  </a:lnTo>
                  <a:lnTo>
                    <a:pt x="534" y="2"/>
                  </a:lnTo>
                  <a:lnTo>
                    <a:pt x="536" y="2"/>
                  </a:lnTo>
                  <a:lnTo>
                    <a:pt x="539" y="3"/>
                  </a:lnTo>
                  <a:lnTo>
                    <a:pt x="541" y="3"/>
                  </a:lnTo>
                  <a:lnTo>
                    <a:pt x="542" y="3"/>
                  </a:lnTo>
                  <a:lnTo>
                    <a:pt x="544" y="4"/>
                  </a:lnTo>
                  <a:lnTo>
                    <a:pt x="552" y="6"/>
                  </a:lnTo>
                  <a:lnTo>
                    <a:pt x="553" y="6"/>
                  </a:lnTo>
                  <a:lnTo>
                    <a:pt x="557" y="7"/>
                  </a:lnTo>
                  <a:lnTo>
                    <a:pt x="561" y="9"/>
                  </a:lnTo>
                  <a:lnTo>
                    <a:pt x="566" y="11"/>
                  </a:lnTo>
                  <a:lnTo>
                    <a:pt x="570" y="13"/>
                  </a:lnTo>
                  <a:lnTo>
                    <a:pt x="572" y="15"/>
                  </a:lnTo>
                  <a:lnTo>
                    <a:pt x="574" y="16"/>
                  </a:lnTo>
                  <a:lnTo>
                    <a:pt x="576" y="17"/>
                  </a:lnTo>
                  <a:lnTo>
                    <a:pt x="577" y="18"/>
                  </a:lnTo>
                  <a:lnTo>
                    <a:pt x="579" y="21"/>
                  </a:lnTo>
                  <a:lnTo>
                    <a:pt x="581" y="22"/>
                  </a:lnTo>
                  <a:lnTo>
                    <a:pt x="582" y="24"/>
                  </a:lnTo>
                  <a:lnTo>
                    <a:pt x="583" y="24"/>
                  </a:lnTo>
                  <a:lnTo>
                    <a:pt x="584" y="25"/>
                  </a:lnTo>
                  <a:lnTo>
                    <a:pt x="587" y="28"/>
                  </a:lnTo>
                  <a:lnTo>
                    <a:pt x="588" y="30"/>
                  </a:lnTo>
                  <a:lnTo>
                    <a:pt x="591" y="31"/>
                  </a:lnTo>
                  <a:lnTo>
                    <a:pt x="591" y="32"/>
                  </a:lnTo>
                  <a:lnTo>
                    <a:pt x="593" y="33"/>
                  </a:lnTo>
                  <a:lnTo>
                    <a:pt x="593" y="34"/>
                  </a:lnTo>
                  <a:lnTo>
                    <a:pt x="594" y="35"/>
                  </a:lnTo>
                  <a:lnTo>
                    <a:pt x="596" y="37"/>
                  </a:lnTo>
                  <a:lnTo>
                    <a:pt x="598" y="39"/>
                  </a:lnTo>
                  <a:lnTo>
                    <a:pt x="599" y="40"/>
                  </a:lnTo>
                  <a:lnTo>
                    <a:pt x="600" y="41"/>
                  </a:lnTo>
                  <a:lnTo>
                    <a:pt x="600" y="43"/>
                  </a:lnTo>
                  <a:lnTo>
                    <a:pt x="601" y="45"/>
                  </a:lnTo>
                  <a:lnTo>
                    <a:pt x="602" y="47"/>
                  </a:lnTo>
                  <a:lnTo>
                    <a:pt x="604" y="51"/>
                  </a:lnTo>
                  <a:lnTo>
                    <a:pt x="606" y="55"/>
                  </a:lnTo>
                  <a:lnTo>
                    <a:pt x="608" y="59"/>
                  </a:lnTo>
                  <a:lnTo>
                    <a:pt x="610" y="63"/>
                  </a:lnTo>
                  <a:lnTo>
                    <a:pt x="1037" y="1258"/>
                  </a:lnTo>
                  <a:lnTo>
                    <a:pt x="1042" y="1280"/>
                  </a:lnTo>
                  <a:lnTo>
                    <a:pt x="1042" y="1301"/>
                  </a:lnTo>
                  <a:lnTo>
                    <a:pt x="1037" y="1321"/>
                  </a:lnTo>
                  <a:lnTo>
                    <a:pt x="1029" y="1340"/>
                  </a:lnTo>
                  <a:lnTo>
                    <a:pt x="1016" y="1355"/>
                  </a:lnTo>
                  <a:lnTo>
                    <a:pt x="999" y="1369"/>
                  </a:lnTo>
                  <a:lnTo>
                    <a:pt x="981" y="1378"/>
                  </a:lnTo>
                  <a:lnTo>
                    <a:pt x="965" y="1382"/>
                  </a:lnTo>
                  <a:lnTo>
                    <a:pt x="949" y="1384"/>
                  </a:lnTo>
                  <a:lnTo>
                    <a:pt x="930" y="1382"/>
                  </a:lnTo>
                  <a:lnTo>
                    <a:pt x="912" y="1377"/>
                  </a:lnTo>
                  <a:lnTo>
                    <a:pt x="895" y="1368"/>
                  </a:lnTo>
                  <a:lnTo>
                    <a:pt x="881" y="1355"/>
                  </a:lnTo>
                  <a:lnTo>
                    <a:pt x="869" y="1340"/>
                  </a:lnTo>
                  <a:lnTo>
                    <a:pt x="861" y="1322"/>
                  </a:lnTo>
                  <a:lnTo>
                    <a:pt x="747" y="1003"/>
                  </a:lnTo>
                  <a:lnTo>
                    <a:pt x="744" y="1004"/>
                  </a:lnTo>
                  <a:lnTo>
                    <a:pt x="739" y="1004"/>
                  </a:lnTo>
                  <a:lnTo>
                    <a:pt x="735" y="1004"/>
                  </a:lnTo>
                  <a:lnTo>
                    <a:pt x="296" y="1004"/>
                  </a:lnTo>
                  <a:lnTo>
                    <a:pt x="182" y="1322"/>
                  </a:lnTo>
                  <a:lnTo>
                    <a:pt x="173" y="1340"/>
                  </a:lnTo>
                  <a:lnTo>
                    <a:pt x="162" y="1355"/>
                  </a:lnTo>
                  <a:lnTo>
                    <a:pt x="147" y="1368"/>
                  </a:lnTo>
                  <a:lnTo>
                    <a:pt x="131" y="1377"/>
                  </a:lnTo>
                  <a:lnTo>
                    <a:pt x="113" y="1382"/>
                  </a:lnTo>
                  <a:lnTo>
                    <a:pt x="94" y="1384"/>
                  </a:lnTo>
                  <a:lnTo>
                    <a:pt x="78" y="1382"/>
                  </a:lnTo>
                  <a:lnTo>
                    <a:pt x="62" y="1378"/>
                  </a:lnTo>
                  <a:lnTo>
                    <a:pt x="42" y="1369"/>
                  </a:lnTo>
                  <a:lnTo>
                    <a:pt x="27" y="1355"/>
                  </a:lnTo>
                  <a:lnTo>
                    <a:pt x="14" y="1340"/>
                  </a:lnTo>
                  <a:lnTo>
                    <a:pt x="5" y="1321"/>
                  </a:lnTo>
                  <a:lnTo>
                    <a:pt x="0" y="1300"/>
                  </a:lnTo>
                  <a:lnTo>
                    <a:pt x="0" y="1279"/>
                  </a:lnTo>
                  <a:lnTo>
                    <a:pt x="4" y="1258"/>
                  </a:lnTo>
                  <a:lnTo>
                    <a:pt x="431" y="63"/>
                  </a:lnTo>
                  <a:lnTo>
                    <a:pt x="433" y="59"/>
                  </a:lnTo>
                  <a:lnTo>
                    <a:pt x="436" y="55"/>
                  </a:lnTo>
                  <a:lnTo>
                    <a:pt x="438" y="50"/>
                  </a:lnTo>
                  <a:lnTo>
                    <a:pt x="440" y="45"/>
                  </a:lnTo>
                  <a:lnTo>
                    <a:pt x="441" y="43"/>
                  </a:lnTo>
                  <a:lnTo>
                    <a:pt x="443" y="41"/>
                  </a:lnTo>
                  <a:lnTo>
                    <a:pt x="444" y="40"/>
                  </a:lnTo>
                  <a:lnTo>
                    <a:pt x="445" y="39"/>
                  </a:lnTo>
                  <a:lnTo>
                    <a:pt x="446" y="37"/>
                  </a:lnTo>
                  <a:lnTo>
                    <a:pt x="448" y="35"/>
                  </a:lnTo>
                  <a:lnTo>
                    <a:pt x="449" y="34"/>
                  </a:lnTo>
                  <a:lnTo>
                    <a:pt x="450" y="33"/>
                  </a:lnTo>
                  <a:lnTo>
                    <a:pt x="451" y="32"/>
                  </a:lnTo>
                  <a:lnTo>
                    <a:pt x="458" y="25"/>
                  </a:lnTo>
                  <a:lnTo>
                    <a:pt x="459" y="23"/>
                  </a:lnTo>
                  <a:lnTo>
                    <a:pt x="460" y="22"/>
                  </a:lnTo>
                  <a:lnTo>
                    <a:pt x="463" y="21"/>
                  </a:lnTo>
                  <a:lnTo>
                    <a:pt x="465" y="18"/>
                  </a:lnTo>
                  <a:lnTo>
                    <a:pt x="467" y="17"/>
                  </a:lnTo>
                  <a:lnTo>
                    <a:pt x="468" y="16"/>
                  </a:lnTo>
                  <a:lnTo>
                    <a:pt x="470" y="15"/>
                  </a:lnTo>
                  <a:lnTo>
                    <a:pt x="471" y="14"/>
                  </a:lnTo>
                  <a:lnTo>
                    <a:pt x="473" y="13"/>
                  </a:lnTo>
                  <a:lnTo>
                    <a:pt x="477" y="11"/>
                  </a:lnTo>
                  <a:lnTo>
                    <a:pt x="481" y="9"/>
                  </a:lnTo>
                  <a:lnTo>
                    <a:pt x="485" y="7"/>
                  </a:lnTo>
                  <a:lnTo>
                    <a:pt x="490" y="6"/>
                  </a:lnTo>
                  <a:lnTo>
                    <a:pt x="491" y="6"/>
                  </a:lnTo>
                  <a:lnTo>
                    <a:pt x="494" y="5"/>
                  </a:lnTo>
                  <a:lnTo>
                    <a:pt x="498" y="4"/>
                  </a:lnTo>
                  <a:lnTo>
                    <a:pt x="499" y="4"/>
                  </a:lnTo>
                  <a:lnTo>
                    <a:pt x="500" y="3"/>
                  </a:lnTo>
                  <a:lnTo>
                    <a:pt x="501" y="3"/>
                  </a:lnTo>
                  <a:lnTo>
                    <a:pt x="503" y="2"/>
                  </a:lnTo>
                  <a:lnTo>
                    <a:pt x="505" y="2"/>
                  </a:lnTo>
                  <a:lnTo>
                    <a:pt x="507" y="2"/>
                  </a:lnTo>
                  <a:lnTo>
                    <a:pt x="509" y="1"/>
                  </a:lnTo>
                  <a:lnTo>
                    <a:pt x="511" y="1"/>
                  </a:lnTo>
                  <a:lnTo>
                    <a:pt x="514" y="1"/>
                  </a:lnTo>
                  <a:lnTo>
                    <a:pt x="515" y="0"/>
                  </a:lnTo>
                  <a:lnTo>
                    <a:pt x="5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2" name="Freeform 206"/>
          <p:cNvSpPr>
            <a:spLocks noEditPoints="1"/>
          </p:cNvSpPr>
          <p:nvPr/>
        </p:nvSpPr>
        <p:spPr bwMode="auto">
          <a:xfrm>
            <a:off x="4460942" y="4609913"/>
            <a:ext cx="518997" cy="465412"/>
          </a:xfrm>
          <a:custGeom>
            <a:avLst/>
            <a:gdLst>
              <a:gd name="T0" fmla="*/ 194 w 3394"/>
              <a:gd name="T1" fmla="*/ 2074 h 3044"/>
              <a:gd name="T2" fmla="*/ 235 w 3394"/>
              <a:gd name="T3" fmla="*/ 2172 h 3044"/>
              <a:gd name="T4" fmla="*/ 314 w 3394"/>
              <a:gd name="T5" fmla="*/ 2239 h 3044"/>
              <a:gd name="T6" fmla="*/ 418 w 3394"/>
              <a:gd name="T7" fmla="*/ 2265 h 3044"/>
              <a:gd name="T8" fmla="*/ 3048 w 3394"/>
              <a:gd name="T9" fmla="*/ 2254 h 3044"/>
              <a:gd name="T10" fmla="*/ 3136 w 3394"/>
              <a:gd name="T11" fmla="*/ 2198 h 3044"/>
              <a:gd name="T12" fmla="*/ 3192 w 3394"/>
              <a:gd name="T13" fmla="*/ 2109 h 3044"/>
              <a:gd name="T14" fmla="*/ 3203 w 3394"/>
              <a:gd name="T15" fmla="*/ 1961 h 3044"/>
              <a:gd name="T16" fmla="*/ 381 w 3394"/>
              <a:gd name="T17" fmla="*/ 194 h 3044"/>
              <a:gd name="T18" fmla="*/ 283 w 3394"/>
              <a:gd name="T19" fmla="*/ 235 h 3044"/>
              <a:gd name="T20" fmla="*/ 215 w 3394"/>
              <a:gd name="T21" fmla="*/ 314 h 3044"/>
              <a:gd name="T22" fmla="*/ 191 w 3394"/>
              <a:gd name="T23" fmla="*/ 419 h 3044"/>
              <a:gd name="T24" fmla="*/ 3204 w 3394"/>
              <a:gd name="T25" fmla="*/ 419 h 3044"/>
              <a:gd name="T26" fmla="*/ 3178 w 3394"/>
              <a:gd name="T27" fmla="*/ 314 h 3044"/>
              <a:gd name="T28" fmla="*/ 3110 w 3394"/>
              <a:gd name="T29" fmla="*/ 235 h 3044"/>
              <a:gd name="T30" fmla="*/ 3013 w 3394"/>
              <a:gd name="T31" fmla="*/ 194 h 3044"/>
              <a:gd name="T32" fmla="*/ 418 w 3394"/>
              <a:gd name="T33" fmla="*/ 0 h 3044"/>
              <a:gd name="T34" fmla="*/ 3079 w 3394"/>
              <a:gd name="T35" fmla="*/ 14 h 3044"/>
              <a:gd name="T36" fmla="*/ 3215 w 3394"/>
              <a:gd name="T37" fmla="*/ 75 h 3044"/>
              <a:gd name="T38" fmla="*/ 3319 w 3394"/>
              <a:gd name="T39" fmla="*/ 179 h 3044"/>
              <a:gd name="T40" fmla="*/ 3380 w 3394"/>
              <a:gd name="T41" fmla="*/ 316 h 3044"/>
              <a:gd name="T42" fmla="*/ 3394 w 3394"/>
              <a:gd name="T43" fmla="*/ 2037 h 3044"/>
              <a:gd name="T44" fmla="*/ 3365 w 3394"/>
              <a:gd name="T45" fmla="*/ 2188 h 3044"/>
              <a:gd name="T46" fmla="*/ 3288 w 3394"/>
              <a:gd name="T47" fmla="*/ 2314 h 3044"/>
              <a:gd name="T48" fmla="*/ 3171 w 3394"/>
              <a:gd name="T49" fmla="*/ 2406 h 3044"/>
              <a:gd name="T50" fmla="*/ 3027 w 3394"/>
              <a:gd name="T51" fmla="*/ 2451 h 3044"/>
              <a:gd name="T52" fmla="*/ 1792 w 3394"/>
              <a:gd name="T53" fmla="*/ 2853 h 3044"/>
              <a:gd name="T54" fmla="*/ 2423 w 3394"/>
              <a:gd name="T55" fmla="*/ 2864 h 3044"/>
              <a:gd name="T56" fmla="*/ 2468 w 3394"/>
              <a:gd name="T57" fmla="*/ 2907 h 3044"/>
              <a:gd name="T58" fmla="*/ 2475 w 3394"/>
              <a:gd name="T59" fmla="*/ 2971 h 3044"/>
              <a:gd name="T60" fmla="*/ 2442 w 3394"/>
              <a:gd name="T61" fmla="*/ 3023 h 3044"/>
              <a:gd name="T62" fmla="*/ 2382 w 3394"/>
              <a:gd name="T63" fmla="*/ 3044 h 3044"/>
              <a:gd name="T64" fmla="*/ 970 w 3394"/>
              <a:gd name="T65" fmla="*/ 3034 h 3044"/>
              <a:gd name="T66" fmla="*/ 926 w 3394"/>
              <a:gd name="T67" fmla="*/ 2990 h 3044"/>
              <a:gd name="T68" fmla="*/ 919 w 3394"/>
              <a:gd name="T69" fmla="*/ 2926 h 3044"/>
              <a:gd name="T70" fmla="*/ 952 w 3394"/>
              <a:gd name="T71" fmla="*/ 2875 h 3044"/>
              <a:gd name="T72" fmla="*/ 1012 w 3394"/>
              <a:gd name="T73" fmla="*/ 2853 h 3044"/>
              <a:gd name="T74" fmla="*/ 418 w 3394"/>
              <a:gd name="T75" fmla="*/ 2455 h 3044"/>
              <a:gd name="T76" fmla="*/ 267 w 3394"/>
              <a:gd name="T77" fmla="*/ 2427 h 3044"/>
              <a:gd name="T78" fmla="*/ 140 w 3394"/>
              <a:gd name="T79" fmla="*/ 2349 h 3044"/>
              <a:gd name="T80" fmla="*/ 49 w 3394"/>
              <a:gd name="T81" fmla="*/ 2233 h 3044"/>
              <a:gd name="T82" fmla="*/ 3 w 3394"/>
              <a:gd name="T83" fmla="*/ 2089 h 3044"/>
              <a:gd name="T84" fmla="*/ 3 w 3394"/>
              <a:gd name="T85" fmla="*/ 366 h 3044"/>
              <a:gd name="T86" fmla="*/ 49 w 3394"/>
              <a:gd name="T87" fmla="*/ 222 h 3044"/>
              <a:gd name="T88" fmla="*/ 141 w 3394"/>
              <a:gd name="T89" fmla="*/ 106 h 3044"/>
              <a:gd name="T90" fmla="*/ 268 w 3394"/>
              <a:gd name="T91" fmla="*/ 29 h 3044"/>
              <a:gd name="T92" fmla="*/ 418 w 3394"/>
              <a:gd name="T93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94" h="3044">
                <a:moveTo>
                  <a:pt x="191" y="1961"/>
                </a:moveTo>
                <a:lnTo>
                  <a:pt x="191" y="2037"/>
                </a:lnTo>
                <a:lnTo>
                  <a:pt x="194" y="2074"/>
                </a:lnTo>
                <a:lnTo>
                  <a:pt x="202" y="2109"/>
                </a:lnTo>
                <a:lnTo>
                  <a:pt x="216" y="2142"/>
                </a:lnTo>
                <a:lnTo>
                  <a:pt x="235" y="2172"/>
                </a:lnTo>
                <a:lnTo>
                  <a:pt x="258" y="2198"/>
                </a:lnTo>
                <a:lnTo>
                  <a:pt x="284" y="2221"/>
                </a:lnTo>
                <a:lnTo>
                  <a:pt x="314" y="2239"/>
                </a:lnTo>
                <a:lnTo>
                  <a:pt x="346" y="2254"/>
                </a:lnTo>
                <a:lnTo>
                  <a:pt x="381" y="2262"/>
                </a:lnTo>
                <a:lnTo>
                  <a:pt x="418" y="2265"/>
                </a:lnTo>
                <a:lnTo>
                  <a:pt x="2976" y="2265"/>
                </a:lnTo>
                <a:lnTo>
                  <a:pt x="3013" y="2262"/>
                </a:lnTo>
                <a:lnTo>
                  <a:pt x="3048" y="2254"/>
                </a:lnTo>
                <a:lnTo>
                  <a:pt x="3080" y="2239"/>
                </a:lnTo>
                <a:lnTo>
                  <a:pt x="3109" y="2221"/>
                </a:lnTo>
                <a:lnTo>
                  <a:pt x="3136" y="2198"/>
                </a:lnTo>
                <a:lnTo>
                  <a:pt x="3159" y="2172"/>
                </a:lnTo>
                <a:lnTo>
                  <a:pt x="3177" y="2142"/>
                </a:lnTo>
                <a:lnTo>
                  <a:pt x="3192" y="2109"/>
                </a:lnTo>
                <a:lnTo>
                  <a:pt x="3200" y="2074"/>
                </a:lnTo>
                <a:lnTo>
                  <a:pt x="3203" y="2037"/>
                </a:lnTo>
                <a:lnTo>
                  <a:pt x="3203" y="1961"/>
                </a:lnTo>
                <a:lnTo>
                  <a:pt x="191" y="1961"/>
                </a:lnTo>
                <a:close/>
                <a:moveTo>
                  <a:pt x="418" y="190"/>
                </a:moveTo>
                <a:lnTo>
                  <a:pt x="381" y="194"/>
                </a:lnTo>
                <a:lnTo>
                  <a:pt x="346" y="202"/>
                </a:lnTo>
                <a:lnTo>
                  <a:pt x="313" y="216"/>
                </a:lnTo>
                <a:lnTo>
                  <a:pt x="283" y="235"/>
                </a:lnTo>
                <a:lnTo>
                  <a:pt x="258" y="257"/>
                </a:lnTo>
                <a:lnTo>
                  <a:pt x="234" y="284"/>
                </a:lnTo>
                <a:lnTo>
                  <a:pt x="215" y="314"/>
                </a:lnTo>
                <a:lnTo>
                  <a:pt x="202" y="347"/>
                </a:lnTo>
                <a:lnTo>
                  <a:pt x="194" y="382"/>
                </a:lnTo>
                <a:lnTo>
                  <a:pt x="191" y="419"/>
                </a:lnTo>
                <a:lnTo>
                  <a:pt x="191" y="1771"/>
                </a:lnTo>
                <a:lnTo>
                  <a:pt x="3204" y="1771"/>
                </a:lnTo>
                <a:lnTo>
                  <a:pt x="3204" y="419"/>
                </a:lnTo>
                <a:lnTo>
                  <a:pt x="3201" y="382"/>
                </a:lnTo>
                <a:lnTo>
                  <a:pt x="3193" y="347"/>
                </a:lnTo>
                <a:lnTo>
                  <a:pt x="3178" y="314"/>
                </a:lnTo>
                <a:lnTo>
                  <a:pt x="3160" y="284"/>
                </a:lnTo>
                <a:lnTo>
                  <a:pt x="3137" y="257"/>
                </a:lnTo>
                <a:lnTo>
                  <a:pt x="3110" y="235"/>
                </a:lnTo>
                <a:lnTo>
                  <a:pt x="3081" y="216"/>
                </a:lnTo>
                <a:lnTo>
                  <a:pt x="3048" y="202"/>
                </a:lnTo>
                <a:lnTo>
                  <a:pt x="3013" y="194"/>
                </a:lnTo>
                <a:lnTo>
                  <a:pt x="2976" y="190"/>
                </a:lnTo>
                <a:lnTo>
                  <a:pt x="418" y="190"/>
                </a:lnTo>
                <a:close/>
                <a:moveTo>
                  <a:pt x="418" y="0"/>
                </a:moveTo>
                <a:lnTo>
                  <a:pt x="2976" y="0"/>
                </a:lnTo>
                <a:lnTo>
                  <a:pt x="3028" y="3"/>
                </a:lnTo>
                <a:lnTo>
                  <a:pt x="3079" y="14"/>
                </a:lnTo>
                <a:lnTo>
                  <a:pt x="3126" y="29"/>
                </a:lnTo>
                <a:lnTo>
                  <a:pt x="3172" y="50"/>
                </a:lnTo>
                <a:lnTo>
                  <a:pt x="3215" y="75"/>
                </a:lnTo>
                <a:lnTo>
                  <a:pt x="3253" y="106"/>
                </a:lnTo>
                <a:lnTo>
                  <a:pt x="3288" y="141"/>
                </a:lnTo>
                <a:lnTo>
                  <a:pt x="3319" y="179"/>
                </a:lnTo>
                <a:lnTo>
                  <a:pt x="3344" y="222"/>
                </a:lnTo>
                <a:lnTo>
                  <a:pt x="3366" y="268"/>
                </a:lnTo>
                <a:lnTo>
                  <a:pt x="3380" y="316"/>
                </a:lnTo>
                <a:lnTo>
                  <a:pt x="3391" y="366"/>
                </a:lnTo>
                <a:lnTo>
                  <a:pt x="3394" y="419"/>
                </a:lnTo>
                <a:lnTo>
                  <a:pt x="3394" y="2037"/>
                </a:lnTo>
                <a:lnTo>
                  <a:pt x="3391" y="2089"/>
                </a:lnTo>
                <a:lnTo>
                  <a:pt x="3380" y="2140"/>
                </a:lnTo>
                <a:lnTo>
                  <a:pt x="3365" y="2188"/>
                </a:lnTo>
                <a:lnTo>
                  <a:pt x="3344" y="2233"/>
                </a:lnTo>
                <a:lnTo>
                  <a:pt x="3319" y="2275"/>
                </a:lnTo>
                <a:lnTo>
                  <a:pt x="3288" y="2314"/>
                </a:lnTo>
                <a:lnTo>
                  <a:pt x="3253" y="2349"/>
                </a:lnTo>
                <a:lnTo>
                  <a:pt x="3214" y="2380"/>
                </a:lnTo>
                <a:lnTo>
                  <a:pt x="3171" y="2406"/>
                </a:lnTo>
                <a:lnTo>
                  <a:pt x="3126" y="2427"/>
                </a:lnTo>
                <a:lnTo>
                  <a:pt x="3078" y="2442"/>
                </a:lnTo>
                <a:lnTo>
                  <a:pt x="3027" y="2451"/>
                </a:lnTo>
                <a:lnTo>
                  <a:pt x="2976" y="2455"/>
                </a:lnTo>
                <a:lnTo>
                  <a:pt x="1792" y="2455"/>
                </a:lnTo>
                <a:lnTo>
                  <a:pt x="1792" y="2853"/>
                </a:lnTo>
                <a:lnTo>
                  <a:pt x="2382" y="2853"/>
                </a:lnTo>
                <a:lnTo>
                  <a:pt x="2404" y="2857"/>
                </a:lnTo>
                <a:lnTo>
                  <a:pt x="2423" y="2864"/>
                </a:lnTo>
                <a:lnTo>
                  <a:pt x="2442" y="2875"/>
                </a:lnTo>
                <a:lnTo>
                  <a:pt x="2456" y="2889"/>
                </a:lnTo>
                <a:lnTo>
                  <a:pt x="2468" y="2907"/>
                </a:lnTo>
                <a:lnTo>
                  <a:pt x="2475" y="2926"/>
                </a:lnTo>
                <a:lnTo>
                  <a:pt x="2477" y="2949"/>
                </a:lnTo>
                <a:lnTo>
                  <a:pt x="2475" y="2971"/>
                </a:lnTo>
                <a:lnTo>
                  <a:pt x="2468" y="2990"/>
                </a:lnTo>
                <a:lnTo>
                  <a:pt x="2456" y="3009"/>
                </a:lnTo>
                <a:lnTo>
                  <a:pt x="2442" y="3023"/>
                </a:lnTo>
                <a:lnTo>
                  <a:pt x="2423" y="3034"/>
                </a:lnTo>
                <a:lnTo>
                  <a:pt x="2404" y="3042"/>
                </a:lnTo>
                <a:lnTo>
                  <a:pt x="2382" y="3044"/>
                </a:lnTo>
                <a:lnTo>
                  <a:pt x="1012" y="3044"/>
                </a:lnTo>
                <a:lnTo>
                  <a:pt x="990" y="3042"/>
                </a:lnTo>
                <a:lnTo>
                  <a:pt x="970" y="3034"/>
                </a:lnTo>
                <a:lnTo>
                  <a:pt x="952" y="3023"/>
                </a:lnTo>
                <a:lnTo>
                  <a:pt x="938" y="3009"/>
                </a:lnTo>
                <a:lnTo>
                  <a:pt x="926" y="2990"/>
                </a:lnTo>
                <a:lnTo>
                  <a:pt x="919" y="2971"/>
                </a:lnTo>
                <a:lnTo>
                  <a:pt x="917" y="2949"/>
                </a:lnTo>
                <a:lnTo>
                  <a:pt x="919" y="2926"/>
                </a:lnTo>
                <a:lnTo>
                  <a:pt x="926" y="2907"/>
                </a:lnTo>
                <a:lnTo>
                  <a:pt x="938" y="2889"/>
                </a:lnTo>
                <a:lnTo>
                  <a:pt x="952" y="2875"/>
                </a:lnTo>
                <a:lnTo>
                  <a:pt x="970" y="2864"/>
                </a:lnTo>
                <a:lnTo>
                  <a:pt x="990" y="2857"/>
                </a:lnTo>
                <a:lnTo>
                  <a:pt x="1012" y="2853"/>
                </a:lnTo>
                <a:lnTo>
                  <a:pt x="1602" y="2853"/>
                </a:lnTo>
                <a:lnTo>
                  <a:pt x="1602" y="2455"/>
                </a:lnTo>
                <a:lnTo>
                  <a:pt x="418" y="2455"/>
                </a:lnTo>
                <a:lnTo>
                  <a:pt x="366" y="2451"/>
                </a:lnTo>
                <a:lnTo>
                  <a:pt x="315" y="2442"/>
                </a:lnTo>
                <a:lnTo>
                  <a:pt x="267" y="2427"/>
                </a:lnTo>
                <a:lnTo>
                  <a:pt x="222" y="2406"/>
                </a:lnTo>
                <a:lnTo>
                  <a:pt x="179" y="2380"/>
                </a:lnTo>
                <a:lnTo>
                  <a:pt x="140" y="2349"/>
                </a:lnTo>
                <a:lnTo>
                  <a:pt x="106" y="2314"/>
                </a:lnTo>
                <a:lnTo>
                  <a:pt x="75" y="2275"/>
                </a:lnTo>
                <a:lnTo>
                  <a:pt x="49" y="2233"/>
                </a:lnTo>
                <a:lnTo>
                  <a:pt x="28" y="2188"/>
                </a:lnTo>
                <a:lnTo>
                  <a:pt x="12" y="2140"/>
                </a:lnTo>
                <a:lnTo>
                  <a:pt x="3" y="2089"/>
                </a:lnTo>
                <a:lnTo>
                  <a:pt x="0" y="2037"/>
                </a:lnTo>
                <a:lnTo>
                  <a:pt x="0" y="419"/>
                </a:lnTo>
                <a:lnTo>
                  <a:pt x="3" y="366"/>
                </a:lnTo>
                <a:lnTo>
                  <a:pt x="12" y="316"/>
                </a:lnTo>
                <a:lnTo>
                  <a:pt x="28" y="268"/>
                </a:lnTo>
                <a:lnTo>
                  <a:pt x="49" y="222"/>
                </a:lnTo>
                <a:lnTo>
                  <a:pt x="75" y="179"/>
                </a:lnTo>
                <a:lnTo>
                  <a:pt x="106" y="141"/>
                </a:lnTo>
                <a:lnTo>
                  <a:pt x="141" y="106"/>
                </a:lnTo>
                <a:lnTo>
                  <a:pt x="179" y="75"/>
                </a:lnTo>
                <a:lnTo>
                  <a:pt x="223" y="50"/>
                </a:lnTo>
                <a:lnTo>
                  <a:pt x="268" y="29"/>
                </a:lnTo>
                <a:lnTo>
                  <a:pt x="315" y="14"/>
                </a:lnTo>
                <a:lnTo>
                  <a:pt x="366" y="3"/>
                </a:lnTo>
                <a:lnTo>
                  <a:pt x="41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40" grpId="0"/>
      <p:bldP spid="41" grpId="0"/>
      <p:bldP spid="42" grpId="0"/>
      <p:bldP spid="43" grpId="0"/>
      <p:bldP spid="44" grpId="0"/>
      <p:bldP spid="48" grpId="0" animBg="1"/>
      <p:bldP spid="6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2"/>
          <p:cNvSpPr/>
          <p:nvPr/>
        </p:nvSpPr>
        <p:spPr bwMode="auto">
          <a:xfrm>
            <a:off x="4130729" y="2153284"/>
            <a:ext cx="2304173" cy="1962544"/>
          </a:xfrm>
          <a:custGeom>
            <a:avLst/>
            <a:gdLst>
              <a:gd name="T0" fmla="*/ 315 w 370"/>
              <a:gd name="T1" fmla="*/ 0 h 315"/>
              <a:gd name="T2" fmla="*/ 315 w 370"/>
              <a:gd name="T3" fmla="*/ 0 h 315"/>
              <a:gd name="T4" fmla="*/ 315 w 370"/>
              <a:gd name="T5" fmla="*/ 0 h 315"/>
              <a:gd name="T6" fmla="*/ 0 w 370"/>
              <a:gd name="T7" fmla="*/ 315 h 315"/>
              <a:gd name="T8" fmla="*/ 52 w 370"/>
              <a:gd name="T9" fmla="*/ 261 h 315"/>
              <a:gd name="T10" fmla="*/ 105 w 370"/>
              <a:gd name="T11" fmla="*/ 315 h 315"/>
              <a:gd name="T12" fmla="*/ 315 w 370"/>
              <a:gd name="T13" fmla="*/ 105 h 315"/>
              <a:gd name="T14" fmla="*/ 315 w 370"/>
              <a:gd name="T15" fmla="*/ 105 h 315"/>
              <a:gd name="T16" fmla="*/ 370 w 370"/>
              <a:gd name="T17" fmla="*/ 52 h 315"/>
              <a:gd name="T18" fmla="*/ 315 w 370"/>
              <a:gd name="T19" fmla="*/ 0 h 315"/>
              <a:gd name="T20" fmla="*/ 315 w 370"/>
              <a:gd name="T21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0" h="315">
                <a:moveTo>
                  <a:pt x="315" y="0"/>
                </a:moveTo>
                <a:cubicBezTo>
                  <a:pt x="315" y="0"/>
                  <a:pt x="315" y="0"/>
                  <a:pt x="315" y="0"/>
                </a:cubicBezTo>
                <a:cubicBezTo>
                  <a:pt x="315" y="0"/>
                  <a:pt x="315" y="0"/>
                  <a:pt x="315" y="0"/>
                </a:cubicBezTo>
                <a:cubicBezTo>
                  <a:pt x="141" y="0"/>
                  <a:pt x="0" y="141"/>
                  <a:pt x="0" y="315"/>
                </a:cubicBezTo>
                <a:cubicBezTo>
                  <a:pt x="52" y="261"/>
                  <a:pt x="52" y="261"/>
                  <a:pt x="52" y="261"/>
                </a:cubicBezTo>
                <a:cubicBezTo>
                  <a:pt x="105" y="315"/>
                  <a:pt x="105" y="315"/>
                  <a:pt x="105" y="315"/>
                </a:cubicBezTo>
                <a:cubicBezTo>
                  <a:pt x="105" y="199"/>
                  <a:pt x="199" y="105"/>
                  <a:pt x="315" y="105"/>
                </a:cubicBezTo>
                <a:cubicBezTo>
                  <a:pt x="315" y="105"/>
                  <a:pt x="315" y="105"/>
                  <a:pt x="315" y="105"/>
                </a:cubicBezTo>
                <a:cubicBezTo>
                  <a:pt x="370" y="52"/>
                  <a:pt x="370" y="52"/>
                  <a:pt x="370" y="52"/>
                </a:cubicBezTo>
                <a:cubicBezTo>
                  <a:pt x="315" y="0"/>
                  <a:pt x="315" y="0"/>
                  <a:pt x="315" y="0"/>
                </a:cubicBezTo>
                <a:cubicBezTo>
                  <a:pt x="315" y="0"/>
                  <a:pt x="315" y="0"/>
                  <a:pt x="3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3"/>
          <p:cNvSpPr/>
          <p:nvPr/>
        </p:nvSpPr>
        <p:spPr bwMode="auto">
          <a:xfrm>
            <a:off x="4130729" y="3779651"/>
            <a:ext cx="1962545" cy="2304172"/>
          </a:xfrm>
          <a:custGeom>
            <a:avLst/>
            <a:gdLst>
              <a:gd name="T0" fmla="*/ 0 w 315"/>
              <a:gd name="T1" fmla="*/ 54 h 370"/>
              <a:gd name="T2" fmla="*/ 0 w 315"/>
              <a:gd name="T3" fmla="*/ 54 h 370"/>
              <a:gd name="T4" fmla="*/ 0 w 315"/>
              <a:gd name="T5" fmla="*/ 54 h 370"/>
              <a:gd name="T6" fmla="*/ 315 w 315"/>
              <a:gd name="T7" fmla="*/ 370 h 370"/>
              <a:gd name="T8" fmla="*/ 261 w 315"/>
              <a:gd name="T9" fmla="*/ 317 h 370"/>
              <a:gd name="T10" fmla="*/ 315 w 315"/>
              <a:gd name="T11" fmla="*/ 265 h 370"/>
              <a:gd name="T12" fmla="*/ 105 w 315"/>
              <a:gd name="T13" fmla="*/ 54 h 370"/>
              <a:gd name="T14" fmla="*/ 105 w 315"/>
              <a:gd name="T15" fmla="*/ 54 h 370"/>
              <a:gd name="T16" fmla="*/ 52 w 315"/>
              <a:gd name="T17" fmla="*/ 0 h 370"/>
              <a:gd name="T18" fmla="*/ 0 w 315"/>
              <a:gd name="T19" fmla="*/ 54 h 370"/>
              <a:gd name="T20" fmla="*/ 0 w 315"/>
              <a:gd name="T21" fmla="*/ 5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5" h="370">
                <a:moveTo>
                  <a:pt x="0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28"/>
                  <a:pt x="141" y="370"/>
                  <a:pt x="315" y="370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315" y="265"/>
                  <a:pt x="315" y="265"/>
                  <a:pt x="315" y="265"/>
                </a:cubicBezTo>
                <a:cubicBezTo>
                  <a:pt x="199" y="265"/>
                  <a:pt x="105" y="170"/>
                  <a:pt x="105" y="54"/>
                </a:cubicBezTo>
                <a:cubicBezTo>
                  <a:pt x="105" y="54"/>
                  <a:pt x="105" y="54"/>
                  <a:pt x="105" y="54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4"/>
          <p:cNvSpPr/>
          <p:nvPr/>
        </p:nvSpPr>
        <p:spPr bwMode="auto">
          <a:xfrm>
            <a:off x="5755280" y="4115828"/>
            <a:ext cx="2305991" cy="1967996"/>
          </a:xfrm>
          <a:custGeom>
            <a:avLst/>
            <a:gdLst>
              <a:gd name="T0" fmla="*/ 54 w 370"/>
              <a:gd name="T1" fmla="*/ 316 h 316"/>
              <a:gd name="T2" fmla="*/ 54 w 370"/>
              <a:gd name="T3" fmla="*/ 316 h 316"/>
              <a:gd name="T4" fmla="*/ 54 w 370"/>
              <a:gd name="T5" fmla="*/ 316 h 316"/>
              <a:gd name="T6" fmla="*/ 370 w 370"/>
              <a:gd name="T7" fmla="*/ 0 h 316"/>
              <a:gd name="T8" fmla="*/ 318 w 370"/>
              <a:gd name="T9" fmla="*/ 55 h 316"/>
              <a:gd name="T10" fmla="*/ 265 w 370"/>
              <a:gd name="T11" fmla="*/ 0 h 316"/>
              <a:gd name="T12" fmla="*/ 54 w 370"/>
              <a:gd name="T13" fmla="*/ 211 h 316"/>
              <a:gd name="T14" fmla="*/ 54 w 370"/>
              <a:gd name="T15" fmla="*/ 211 h 316"/>
              <a:gd name="T16" fmla="*/ 0 w 370"/>
              <a:gd name="T17" fmla="*/ 263 h 316"/>
              <a:gd name="T18" fmla="*/ 54 w 370"/>
              <a:gd name="T19" fmla="*/ 316 h 316"/>
              <a:gd name="T20" fmla="*/ 54 w 370"/>
              <a:gd name="T21" fmla="*/ 316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0" h="316">
                <a:moveTo>
                  <a:pt x="54" y="316"/>
                </a:moveTo>
                <a:cubicBezTo>
                  <a:pt x="54" y="316"/>
                  <a:pt x="54" y="316"/>
                  <a:pt x="54" y="316"/>
                </a:cubicBezTo>
                <a:cubicBezTo>
                  <a:pt x="54" y="316"/>
                  <a:pt x="54" y="316"/>
                  <a:pt x="54" y="316"/>
                </a:cubicBezTo>
                <a:cubicBezTo>
                  <a:pt x="228" y="316"/>
                  <a:pt x="370" y="174"/>
                  <a:pt x="370" y="0"/>
                </a:cubicBezTo>
                <a:cubicBezTo>
                  <a:pt x="318" y="55"/>
                  <a:pt x="318" y="55"/>
                  <a:pt x="318" y="55"/>
                </a:cubicBezTo>
                <a:cubicBezTo>
                  <a:pt x="265" y="0"/>
                  <a:pt x="265" y="0"/>
                  <a:pt x="265" y="0"/>
                </a:cubicBezTo>
                <a:cubicBezTo>
                  <a:pt x="265" y="116"/>
                  <a:pt x="170" y="211"/>
                  <a:pt x="54" y="211"/>
                </a:cubicBezTo>
                <a:cubicBezTo>
                  <a:pt x="54" y="211"/>
                  <a:pt x="54" y="211"/>
                  <a:pt x="54" y="211"/>
                </a:cubicBezTo>
                <a:cubicBezTo>
                  <a:pt x="0" y="263"/>
                  <a:pt x="0" y="263"/>
                  <a:pt x="0" y="263"/>
                </a:cubicBezTo>
                <a:cubicBezTo>
                  <a:pt x="54" y="316"/>
                  <a:pt x="54" y="316"/>
                  <a:pt x="54" y="316"/>
                </a:cubicBezTo>
                <a:cubicBezTo>
                  <a:pt x="54" y="316"/>
                  <a:pt x="54" y="316"/>
                  <a:pt x="54" y="3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15"/>
          <p:cNvSpPr/>
          <p:nvPr/>
        </p:nvSpPr>
        <p:spPr bwMode="auto">
          <a:xfrm>
            <a:off x="6093274" y="2153284"/>
            <a:ext cx="1967997" cy="2305990"/>
          </a:xfrm>
          <a:custGeom>
            <a:avLst/>
            <a:gdLst>
              <a:gd name="T0" fmla="*/ 316 w 316"/>
              <a:gd name="T1" fmla="*/ 315 h 370"/>
              <a:gd name="T2" fmla="*/ 316 w 316"/>
              <a:gd name="T3" fmla="*/ 315 h 370"/>
              <a:gd name="T4" fmla="*/ 316 w 316"/>
              <a:gd name="T5" fmla="*/ 315 h 370"/>
              <a:gd name="T6" fmla="*/ 0 w 316"/>
              <a:gd name="T7" fmla="*/ 0 h 370"/>
              <a:gd name="T8" fmla="*/ 55 w 316"/>
              <a:gd name="T9" fmla="*/ 52 h 370"/>
              <a:gd name="T10" fmla="*/ 0 w 316"/>
              <a:gd name="T11" fmla="*/ 105 h 370"/>
              <a:gd name="T12" fmla="*/ 211 w 316"/>
              <a:gd name="T13" fmla="*/ 315 h 370"/>
              <a:gd name="T14" fmla="*/ 211 w 316"/>
              <a:gd name="T15" fmla="*/ 315 h 370"/>
              <a:gd name="T16" fmla="*/ 264 w 316"/>
              <a:gd name="T17" fmla="*/ 370 h 370"/>
              <a:gd name="T18" fmla="*/ 316 w 316"/>
              <a:gd name="T19" fmla="*/ 315 h 370"/>
              <a:gd name="T20" fmla="*/ 316 w 316"/>
              <a:gd name="T21" fmla="*/ 315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6" h="370">
                <a:moveTo>
                  <a:pt x="316" y="315"/>
                </a:moveTo>
                <a:cubicBezTo>
                  <a:pt x="316" y="315"/>
                  <a:pt x="316" y="315"/>
                  <a:pt x="316" y="315"/>
                </a:cubicBezTo>
                <a:cubicBezTo>
                  <a:pt x="316" y="315"/>
                  <a:pt x="316" y="315"/>
                  <a:pt x="316" y="315"/>
                </a:cubicBezTo>
                <a:cubicBezTo>
                  <a:pt x="316" y="141"/>
                  <a:pt x="174" y="0"/>
                  <a:pt x="0" y="0"/>
                </a:cubicBezTo>
                <a:cubicBezTo>
                  <a:pt x="55" y="52"/>
                  <a:pt x="55" y="52"/>
                  <a:pt x="55" y="52"/>
                </a:cubicBezTo>
                <a:cubicBezTo>
                  <a:pt x="0" y="105"/>
                  <a:pt x="0" y="105"/>
                  <a:pt x="0" y="105"/>
                </a:cubicBezTo>
                <a:cubicBezTo>
                  <a:pt x="116" y="105"/>
                  <a:pt x="211" y="199"/>
                  <a:pt x="211" y="315"/>
                </a:cubicBezTo>
                <a:cubicBezTo>
                  <a:pt x="211" y="315"/>
                  <a:pt x="211" y="315"/>
                  <a:pt x="211" y="315"/>
                </a:cubicBezTo>
                <a:cubicBezTo>
                  <a:pt x="264" y="370"/>
                  <a:pt x="264" y="370"/>
                  <a:pt x="264" y="370"/>
                </a:cubicBezTo>
                <a:cubicBezTo>
                  <a:pt x="316" y="315"/>
                  <a:pt x="316" y="315"/>
                  <a:pt x="316" y="315"/>
                </a:cubicBezTo>
                <a:cubicBezTo>
                  <a:pt x="316" y="315"/>
                  <a:pt x="316" y="315"/>
                  <a:pt x="316" y="3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18" name="Inhaltsplatzhalter 4"/>
          <p:cNvSpPr txBox="1"/>
          <p:nvPr/>
        </p:nvSpPr>
        <p:spPr>
          <a:xfrm>
            <a:off x="5552001" y="2262186"/>
            <a:ext cx="717228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j-lt"/>
              </a:rPr>
              <a:t>01</a:t>
            </a:r>
            <a:endParaRPr lang="en-US" sz="2000" dirty="0">
              <a:latin typeface="+mn-lt"/>
            </a:endParaRPr>
          </a:p>
        </p:txBody>
      </p:sp>
      <p:sp>
        <p:nvSpPr>
          <p:cNvPr id="19" name="Inhaltsplatzhalter 4"/>
          <p:cNvSpPr txBox="1"/>
          <p:nvPr/>
        </p:nvSpPr>
        <p:spPr>
          <a:xfrm>
            <a:off x="7345431" y="3803640"/>
            <a:ext cx="717228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j-lt"/>
              </a:rPr>
              <a:t>02</a:t>
            </a:r>
            <a:endParaRPr lang="en-US" sz="2000" dirty="0">
              <a:latin typeface="+mn-lt"/>
            </a:endParaRPr>
          </a:p>
        </p:txBody>
      </p:sp>
      <p:sp>
        <p:nvSpPr>
          <p:cNvPr id="20" name="Inhaltsplatzhalter 4"/>
          <p:cNvSpPr txBox="1"/>
          <p:nvPr/>
        </p:nvSpPr>
        <p:spPr>
          <a:xfrm>
            <a:off x="5860730" y="5532651"/>
            <a:ext cx="717228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j-lt"/>
              </a:rPr>
              <a:t>03</a:t>
            </a:r>
            <a:endParaRPr lang="en-US" sz="2000" dirty="0">
              <a:latin typeface="+mn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691101" y="2215744"/>
            <a:ext cx="586260" cy="585216"/>
            <a:chOff x="10996613" y="1925638"/>
            <a:chExt cx="534987" cy="534988"/>
          </a:xfrm>
          <a:solidFill>
            <a:schemeClr val="accent1"/>
          </a:solidFill>
        </p:grpSpPr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4" name="Freeform 29"/>
          <p:cNvSpPr>
            <a:spLocks noEditPoints="1"/>
          </p:cNvSpPr>
          <p:nvPr/>
        </p:nvSpPr>
        <p:spPr bwMode="auto">
          <a:xfrm>
            <a:off x="7876035" y="2228849"/>
            <a:ext cx="521412" cy="55900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7807167" y="5457195"/>
            <a:ext cx="508208" cy="596132"/>
            <a:chOff x="1671638" y="5013325"/>
            <a:chExt cx="458787" cy="538162"/>
          </a:xfrm>
          <a:solidFill>
            <a:schemeClr val="accent3"/>
          </a:solidFill>
        </p:grpSpPr>
        <p:sp>
          <p:nvSpPr>
            <p:cNvPr id="26" name="Freeform 211"/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12"/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8" name="Inhaltsplatzhalter 4"/>
          <p:cNvSpPr txBox="1"/>
          <p:nvPr/>
        </p:nvSpPr>
        <p:spPr>
          <a:xfrm>
            <a:off x="699450" y="1954354"/>
            <a:ext cx="2874183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9" name="Inhaltsplatzhalter 4"/>
          <p:cNvSpPr txBox="1"/>
          <p:nvPr/>
        </p:nvSpPr>
        <p:spPr>
          <a:xfrm>
            <a:off x="8598766" y="1954354"/>
            <a:ext cx="2856273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0" name="Inhaltsplatzhalter 4"/>
          <p:cNvSpPr txBox="1"/>
          <p:nvPr/>
        </p:nvSpPr>
        <p:spPr>
          <a:xfrm>
            <a:off x="8598766" y="5201263"/>
            <a:ext cx="2856274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3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1" name="Freeform 206"/>
          <p:cNvSpPr>
            <a:spLocks noEditPoints="1"/>
          </p:cNvSpPr>
          <p:nvPr/>
        </p:nvSpPr>
        <p:spPr bwMode="auto">
          <a:xfrm>
            <a:off x="3779136" y="5522555"/>
            <a:ext cx="518997" cy="465412"/>
          </a:xfrm>
          <a:custGeom>
            <a:avLst/>
            <a:gdLst>
              <a:gd name="T0" fmla="*/ 194 w 3394"/>
              <a:gd name="T1" fmla="*/ 2074 h 3044"/>
              <a:gd name="T2" fmla="*/ 235 w 3394"/>
              <a:gd name="T3" fmla="*/ 2172 h 3044"/>
              <a:gd name="T4" fmla="*/ 314 w 3394"/>
              <a:gd name="T5" fmla="*/ 2239 h 3044"/>
              <a:gd name="T6" fmla="*/ 418 w 3394"/>
              <a:gd name="T7" fmla="*/ 2265 h 3044"/>
              <a:gd name="T8" fmla="*/ 3048 w 3394"/>
              <a:gd name="T9" fmla="*/ 2254 h 3044"/>
              <a:gd name="T10" fmla="*/ 3136 w 3394"/>
              <a:gd name="T11" fmla="*/ 2198 h 3044"/>
              <a:gd name="T12" fmla="*/ 3192 w 3394"/>
              <a:gd name="T13" fmla="*/ 2109 h 3044"/>
              <a:gd name="T14" fmla="*/ 3203 w 3394"/>
              <a:gd name="T15" fmla="*/ 1961 h 3044"/>
              <a:gd name="T16" fmla="*/ 381 w 3394"/>
              <a:gd name="T17" fmla="*/ 194 h 3044"/>
              <a:gd name="T18" fmla="*/ 283 w 3394"/>
              <a:gd name="T19" fmla="*/ 235 h 3044"/>
              <a:gd name="T20" fmla="*/ 215 w 3394"/>
              <a:gd name="T21" fmla="*/ 314 h 3044"/>
              <a:gd name="T22" fmla="*/ 191 w 3394"/>
              <a:gd name="T23" fmla="*/ 419 h 3044"/>
              <a:gd name="T24" fmla="*/ 3204 w 3394"/>
              <a:gd name="T25" fmla="*/ 419 h 3044"/>
              <a:gd name="T26" fmla="*/ 3178 w 3394"/>
              <a:gd name="T27" fmla="*/ 314 h 3044"/>
              <a:gd name="T28" fmla="*/ 3110 w 3394"/>
              <a:gd name="T29" fmla="*/ 235 h 3044"/>
              <a:gd name="T30" fmla="*/ 3013 w 3394"/>
              <a:gd name="T31" fmla="*/ 194 h 3044"/>
              <a:gd name="T32" fmla="*/ 418 w 3394"/>
              <a:gd name="T33" fmla="*/ 0 h 3044"/>
              <a:gd name="T34" fmla="*/ 3079 w 3394"/>
              <a:gd name="T35" fmla="*/ 14 h 3044"/>
              <a:gd name="T36" fmla="*/ 3215 w 3394"/>
              <a:gd name="T37" fmla="*/ 75 h 3044"/>
              <a:gd name="T38" fmla="*/ 3319 w 3394"/>
              <a:gd name="T39" fmla="*/ 179 h 3044"/>
              <a:gd name="T40" fmla="*/ 3380 w 3394"/>
              <a:gd name="T41" fmla="*/ 316 h 3044"/>
              <a:gd name="T42" fmla="*/ 3394 w 3394"/>
              <a:gd name="T43" fmla="*/ 2037 h 3044"/>
              <a:gd name="T44" fmla="*/ 3365 w 3394"/>
              <a:gd name="T45" fmla="*/ 2188 h 3044"/>
              <a:gd name="T46" fmla="*/ 3288 w 3394"/>
              <a:gd name="T47" fmla="*/ 2314 h 3044"/>
              <a:gd name="T48" fmla="*/ 3171 w 3394"/>
              <a:gd name="T49" fmla="*/ 2406 h 3044"/>
              <a:gd name="T50" fmla="*/ 3027 w 3394"/>
              <a:gd name="T51" fmla="*/ 2451 h 3044"/>
              <a:gd name="T52" fmla="*/ 1792 w 3394"/>
              <a:gd name="T53" fmla="*/ 2853 h 3044"/>
              <a:gd name="T54" fmla="*/ 2423 w 3394"/>
              <a:gd name="T55" fmla="*/ 2864 h 3044"/>
              <a:gd name="T56" fmla="*/ 2468 w 3394"/>
              <a:gd name="T57" fmla="*/ 2907 h 3044"/>
              <a:gd name="T58" fmla="*/ 2475 w 3394"/>
              <a:gd name="T59" fmla="*/ 2971 h 3044"/>
              <a:gd name="T60" fmla="*/ 2442 w 3394"/>
              <a:gd name="T61" fmla="*/ 3023 h 3044"/>
              <a:gd name="T62" fmla="*/ 2382 w 3394"/>
              <a:gd name="T63" fmla="*/ 3044 h 3044"/>
              <a:gd name="T64" fmla="*/ 970 w 3394"/>
              <a:gd name="T65" fmla="*/ 3034 h 3044"/>
              <a:gd name="T66" fmla="*/ 926 w 3394"/>
              <a:gd name="T67" fmla="*/ 2990 h 3044"/>
              <a:gd name="T68" fmla="*/ 919 w 3394"/>
              <a:gd name="T69" fmla="*/ 2926 h 3044"/>
              <a:gd name="T70" fmla="*/ 952 w 3394"/>
              <a:gd name="T71" fmla="*/ 2875 h 3044"/>
              <a:gd name="T72" fmla="*/ 1012 w 3394"/>
              <a:gd name="T73" fmla="*/ 2853 h 3044"/>
              <a:gd name="T74" fmla="*/ 418 w 3394"/>
              <a:gd name="T75" fmla="*/ 2455 h 3044"/>
              <a:gd name="T76" fmla="*/ 267 w 3394"/>
              <a:gd name="T77" fmla="*/ 2427 h 3044"/>
              <a:gd name="T78" fmla="*/ 140 w 3394"/>
              <a:gd name="T79" fmla="*/ 2349 h 3044"/>
              <a:gd name="T80" fmla="*/ 49 w 3394"/>
              <a:gd name="T81" fmla="*/ 2233 h 3044"/>
              <a:gd name="T82" fmla="*/ 3 w 3394"/>
              <a:gd name="T83" fmla="*/ 2089 h 3044"/>
              <a:gd name="T84" fmla="*/ 3 w 3394"/>
              <a:gd name="T85" fmla="*/ 366 h 3044"/>
              <a:gd name="T86" fmla="*/ 49 w 3394"/>
              <a:gd name="T87" fmla="*/ 222 h 3044"/>
              <a:gd name="T88" fmla="*/ 141 w 3394"/>
              <a:gd name="T89" fmla="*/ 106 h 3044"/>
              <a:gd name="T90" fmla="*/ 268 w 3394"/>
              <a:gd name="T91" fmla="*/ 29 h 3044"/>
              <a:gd name="T92" fmla="*/ 418 w 3394"/>
              <a:gd name="T93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94" h="3044">
                <a:moveTo>
                  <a:pt x="191" y="1961"/>
                </a:moveTo>
                <a:lnTo>
                  <a:pt x="191" y="2037"/>
                </a:lnTo>
                <a:lnTo>
                  <a:pt x="194" y="2074"/>
                </a:lnTo>
                <a:lnTo>
                  <a:pt x="202" y="2109"/>
                </a:lnTo>
                <a:lnTo>
                  <a:pt x="216" y="2142"/>
                </a:lnTo>
                <a:lnTo>
                  <a:pt x="235" y="2172"/>
                </a:lnTo>
                <a:lnTo>
                  <a:pt x="258" y="2198"/>
                </a:lnTo>
                <a:lnTo>
                  <a:pt x="284" y="2221"/>
                </a:lnTo>
                <a:lnTo>
                  <a:pt x="314" y="2239"/>
                </a:lnTo>
                <a:lnTo>
                  <a:pt x="346" y="2254"/>
                </a:lnTo>
                <a:lnTo>
                  <a:pt x="381" y="2262"/>
                </a:lnTo>
                <a:lnTo>
                  <a:pt x="418" y="2265"/>
                </a:lnTo>
                <a:lnTo>
                  <a:pt x="2976" y="2265"/>
                </a:lnTo>
                <a:lnTo>
                  <a:pt x="3013" y="2262"/>
                </a:lnTo>
                <a:lnTo>
                  <a:pt x="3048" y="2254"/>
                </a:lnTo>
                <a:lnTo>
                  <a:pt x="3080" y="2239"/>
                </a:lnTo>
                <a:lnTo>
                  <a:pt x="3109" y="2221"/>
                </a:lnTo>
                <a:lnTo>
                  <a:pt x="3136" y="2198"/>
                </a:lnTo>
                <a:lnTo>
                  <a:pt x="3159" y="2172"/>
                </a:lnTo>
                <a:lnTo>
                  <a:pt x="3177" y="2142"/>
                </a:lnTo>
                <a:lnTo>
                  <a:pt x="3192" y="2109"/>
                </a:lnTo>
                <a:lnTo>
                  <a:pt x="3200" y="2074"/>
                </a:lnTo>
                <a:lnTo>
                  <a:pt x="3203" y="2037"/>
                </a:lnTo>
                <a:lnTo>
                  <a:pt x="3203" y="1961"/>
                </a:lnTo>
                <a:lnTo>
                  <a:pt x="191" y="1961"/>
                </a:lnTo>
                <a:close/>
                <a:moveTo>
                  <a:pt x="418" y="190"/>
                </a:moveTo>
                <a:lnTo>
                  <a:pt x="381" y="194"/>
                </a:lnTo>
                <a:lnTo>
                  <a:pt x="346" y="202"/>
                </a:lnTo>
                <a:lnTo>
                  <a:pt x="313" y="216"/>
                </a:lnTo>
                <a:lnTo>
                  <a:pt x="283" y="235"/>
                </a:lnTo>
                <a:lnTo>
                  <a:pt x="258" y="257"/>
                </a:lnTo>
                <a:lnTo>
                  <a:pt x="234" y="284"/>
                </a:lnTo>
                <a:lnTo>
                  <a:pt x="215" y="314"/>
                </a:lnTo>
                <a:lnTo>
                  <a:pt x="202" y="347"/>
                </a:lnTo>
                <a:lnTo>
                  <a:pt x="194" y="382"/>
                </a:lnTo>
                <a:lnTo>
                  <a:pt x="191" y="419"/>
                </a:lnTo>
                <a:lnTo>
                  <a:pt x="191" y="1771"/>
                </a:lnTo>
                <a:lnTo>
                  <a:pt x="3204" y="1771"/>
                </a:lnTo>
                <a:lnTo>
                  <a:pt x="3204" y="419"/>
                </a:lnTo>
                <a:lnTo>
                  <a:pt x="3201" y="382"/>
                </a:lnTo>
                <a:lnTo>
                  <a:pt x="3193" y="347"/>
                </a:lnTo>
                <a:lnTo>
                  <a:pt x="3178" y="314"/>
                </a:lnTo>
                <a:lnTo>
                  <a:pt x="3160" y="284"/>
                </a:lnTo>
                <a:lnTo>
                  <a:pt x="3137" y="257"/>
                </a:lnTo>
                <a:lnTo>
                  <a:pt x="3110" y="235"/>
                </a:lnTo>
                <a:lnTo>
                  <a:pt x="3081" y="216"/>
                </a:lnTo>
                <a:lnTo>
                  <a:pt x="3048" y="202"/>
                </a:lnTo>
                <a:lnTo>
                  <a:pt x="3013" y="194"/>
                </a:lnTo>
                <a:lnTo>
                  <a:pt x="2976" y="190"/>
                </a:lnTo>
                <a:lnTo>
                  <a:pt x="418" y="190"/>
                </a:lnTo>
                <a:close/>
                <a:moveTo>
                  <a:pt x="418" y="0"/>
                </a:moveTo>
                <a:lnTo>
                  <a:pt x="2976" y="0"/>
                </a:lnTo>
                <a:lnTo>
                  <a:pt x="3028" y="3"/>
                </a:lnTo>
                <a:lnTo>
                  <a:pt x="3079" y="14"/>
                </a:lnTo>
                <a:lnTo>
                  <a:pt x="3126" y="29"/>
                </a:lnTo>
                <a:lnTo>
                  <a:pt x="3172" y="50"/>
                </a:lnTo>
                <a:lnTo>
                  <a:pt x="3215" y="75"/>
                </a:lnTo>
                <a:lnTo>
                  <a:pt x="3253" y="106"/>
                </a:lnTo>
                <a:lnTo>
                  <a:pt x="3288" y="141"/>
                </a:lnTo>
                <a:lnTo>
                  <a:pt x="3319" y="179"/>
                </a:lnTo>
                <a:lnTo>
                  <a:pt x="3344" y="222"/>
                </a:lnTo>
                <a:lnTo>
                  <a:pt x="3366" y="268"/>
                </a:lnTo>
                <a:lnTo>
                  <a:pt x="3380" y="316"/>
                </a:lnTo>
                <a:lnTo>
                  <a:pt x="3391" y="366"/>
                </a:lnTo>
                <a:lnTo>
                  <a:pt x="3394" y="419"/>
                </a:lnTo>
                <a:lnTo>
                  <a:pt x="3394" y="2037"/>
                </a:lnTo>
                <a:lnTo>
                  <a:pt x="3391" y="2089"/>
                </a:lnTo>
                <a:lnTo>
                  <a:pt x="3380" y="2140"/>
                </a:lnTo>
                <a:lnTo>
                  <a:pt x="3365" y="2188"/>
                </a:lnTo>
                <a:lnTo>
                  <a:pt x="3344" y="2233"/>
                </a:lnTo>
                <a:lnTo>
                  <a:pt x="3319" y="2275"/>
                </a:lnTo>
                <a:lnTo>
                  <a:pt x="3288" y="2314"/>
                </a:lnTo>
                <a:lnTo>
                  <a:pt x="3253" y="2349"/>
                </a:lnTo>
                <a:lnTo>
                  <a:pt x="3214" y="2380"/>
                </a:lnTo>
                <a:lnTo>
                  <a:pt x="3171" y="2406"/>
                </a:lnTo>
                <a:lnTo>
                  <a:pt x="3126" y="2427"/>
                </a:lnTo>
                <a:lnTo>
                  <a:pt x="3078" y="2442"/>
                </a:lnTo>
                <a:lnTo>
                  <a:pt x="3027" y="2451"/>
                </a:lnTo>
                <a:lnTo>
                  <a:pt x="2976" y="2455"/>
                </a:lnTo>
                <a:lnTo>
                  <a:pt x="1792" y="2455"/>
                </a:lnTo>
                <a:lnTo>
                  <a:pt x="1792" y="2853"/>
                </a:lnTo>
                <a:lnTo>
                  <a:pt x="2382" y="2853"/>
                </a:lnTo>
                <a:lnTo>
                  <a:pt x="2404" y="2857"/>
                </a:lnTo>
                <a:lnTo>
                  <a:pt x="2423" y="2864"/>
                </a:lnTo>
                <a:lnTo>
                  <a:pt x="2442" y="2875"/>
                </a:lnTo>
                <a:lnTo>
                  <a:pt x="2456" y="2889"/>
                </a:lnTo>
                <a:lnTo>
                  <a:pt x="2468" y="2907"/>
                </a:lnTo>
                <a:lnTo>
                  <a:pt x="2475" y="2926"/>
                </a:lnTo>
                <a:lnTo>
                  <a:pt x="2477" y="2949"/>
                </a:lnTo>
                <a:lnTo>
                  <a:pt x="2475" y="2971"/>
                </a:lnTo>
                <a:lnTo>
                  <a:pt x="2468" y="2990"/>
                </a:lnTo>
                <a:lnTo>
                  <a:pt x="2456" y="3009"/>
                </a:lnTo>
                <a:lnTo>
                  <a:pt x="2442" y="3023"/>
                </a:lnTo>
                <a:lnTo>
                  <a:pt x="2423" y="3034"/>
                </a:lnTo>
                <a:lnTo>
                  <a:pt x="2404" y="3042"/>
                </a:lnTo>
                <a:lnTo>
                  <a:pt x="2382" y="3044"/>
                </a:lnTo>
                <a:lnTo>
                  <a:pt x="1012" y="3044"/>
                </a:lnTo>
                <a:lnTo>
                  <a:pt x="990" y="3042"/>
                </a:lnTo>
                <a:lnTo>
                  <a:pt x="970" y="3034"/>
                </a:lnTo>
                <a:lnTo>
                  <a:pt x="952" y="3023"/>
                </a:lnTo>
                <a:lnTo>
                  <a:pt x="938" y="3009"/>
                </a:lnTo>
                <a:lnTo>
                  <a:pt x="926" y="2990"/>
                </a:lnTo>
                <a:lnTo>
                  <a:pt x="919" y="2971"/>
                </a:lnTo>
                <a:lnTo>
                  <a:pt x="917" y="2949"/>
                </a:lnTo>
                <a:lnTo>
                  <a:pt x="919" y="2926"/>
                </a:lnTo>
                <a:lnTo>
                  <a:pt x="926" y="2907"/>
                </a:lnTo>
                <a:lnTo>
                  <a:pt x="938" y="2889"/>
                </a:lnTo>
                <a:lnTo>
                  <a:pt x="952" y="2875"/>
                </a:lnTo>
                <a:lnTo>
                  <a:pt x="970" y="2864"/>
                </a:lnTo>
                <a:lnTo>
                  <a:pt x="990" y="2857"/>
                </a:lnTo>
                <a:lnTo>
                  <a:pt x="1012" y="2853"/>
                </a:lnTo>
                <a:lnTo>
                  <a:pt x="1602" y="2853"/>
                </a:lnTo>
                <a:lnTo>
                  <a:pt x="1602" y="2455"/>
                </a:lnTo>
                <a:lnTo>
                  <a:pt x="418" y="2455"/>
                </a:lnTo>
                <a:lnTo>
                  <a:pt x="366" y="2451"/>
                </a:lnTo>
                <a:lnTo>
                  <a:pt x="315" y="2442"/>
                </a:lnTo>
                <a:lnTo>
                  <a:pt x="267" y="2427"/>
                </a:lnTo>
                <a:lnTo>
                  <a:pt x="222" y="2406"/>
                </a:lnTo>
                <a:lnTo>
                  <a:pt x="179" y="2380"/>
                </a:lnTo>
                <a:lnTo>
                  <a:pt x="140" y="2349"/>
                </a:lnTo>
                <a:lnTo>
                  <a:pt x="106" y="2314"/>
                </a:lnTo>
                <a:lnTo>
                  <a:pt x="75" y="2275"/>
                </a:lnTo>
                <a:lnTo>
                  <a:pt x="49" y="2233"/>
                </a:lnTo>
                <a:lnTo>
                  <a:pt x="28" y="2188"/>
                </a:lnTo>
                <a:lnTo>
                  <a:pt x="12" y="2140"/>
                </a:lnTo>
                <a:lnTo>
                  <a:pt x="3" y="2089"/>
                </a:lnTo>
                <a:lnTo>
                  <a:pt x="0" y="2037"/>
                </a:lnTo>
                <a:lnTo>
                  <a:pt x="0" y="419"/>
                </a:lnTo>
                <a:lnTo>
                  <a:pt x="3" y="366"/>
                </a:lnTo>
                <a:lnTo>
                  <a:pt x="12" y="316"/>
                </a:lnTo>
                <a:lnTo>
                  <a:pt x="28" y="268"/>
                </a:lnTo>
                <a:lnTo>
                  <a:pt x="49" y="222"/>
                </a:lnTo>
                <a:lnTo>
                  <a:pt x="75" y="179"/>
                </a:lnTo>
                <a:lnTo>
                  <a:pt x="106" y="141"/>
                </a:lnTo>
                <a:lnTo>
                  <a:pt x="141" y="106"/>
                </a:lnTo>
                <a:lnTo>
                  <a:pt x="179" y="75"/>
                </a:lnTo>
                <a:lnTo>
                  <a:pt x="223" y="50"/>
                </a:lnTo>
                <a:lnTo>
                  <a:pt x="268" y="29"/>
                </a:lnTo>
                <a:lnTo>
                  <a:pt x="315" y="14"/>
                </a:lnTo>
                <a:lnTo>
                  <a:pt x="366" y="3"/>
                </a:lnTo>
                <a:lnTo>
                  <a:pt x="418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Inhaltsplatzhalter 4"/>
          <p:cNvSpPr txBox="1"/>
          <p:nvPr/>
        </p:nvSpPr>
        <p:spPr>
          <a:xfrm>
            <a:off x="4108291" y="4012180"/>
            <a:ext cx="717228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j-lt"/>
              </a:rPr>
              <a:t>04</a:t>
            </a:r>
          </a:p>
        </p:txBody>
      </p:sp>
      <p:sp>
        <p:nvSpPr>
          <p:cNvPr id="33" name="Inhaltsplatzhalter 4"/>
          <p:cNvSpPr txBox="1"/>
          <p:nvPr/>
        </p:nvSpPr>
        <p:spPr>
          <a:xfrm>
            <a:off x="699450" y="5201263"/>
            <a:ext cx="2874183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0" name="Inhaltsplatzhalter 4"/>
          <p:cNvSpPr txBox="1"/>
          <p:nvPr/>
        </p:nvSpPr>
        <p:spPr>
          <a:xfrm rot="18491964">
            <a:off x="4587188" y="2920825"/>
            <a:ext cx="1670152" cy="1122299"/>
          </a:xfrm>
          <a:prstGeom prst="rect">
            <a:avLst/>
          </a:prstGeom>
        </p:spPr>
        <p:txBody>
          <a:bodyPr wrap="square" lIns="0" tIns="0" rIns="0" bIns="0">
            <a:prstTxWarp prst="textArchUp">
              <a:avLst/>
            </a:prstTxWarp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OPTION 01</a:t>
            </a:r>
            <a:endParaRPr lang="en-US" sz="1400" dirty="0">
              <a:latin typeface="+mn-lt"/>
            </a:endParaRPr>
          </a:p>
        </p:txBody>
      </p:sp>
      <p:sp>
        <p:nvSpPr>
          <p:cNvPr id="51" name="Inhaltsplatzhalter 4"/>
          <p:cNvSpPr txBox="1"/>
          <p:nvPr/>
        </p:nvSpPr>
        <p:spPr>
          <a:xfrm rot="2968540">
            <a:off x="5870335" y="2883704"/>
            <a:ext cx="1670152" cy="1122299"/>
          </a:xfrm>
          <a:prstGeom prst="rect">
            <a:avLst/>
          </a:prstGeom>
        </p:spPr>
        <p:txBody>
          <a:bodyPr wrap="square" lIns="0" tIns="0" rIns="0" bIns="0">
            <a:prstTxWarp prst="textArchUp">
              <a:avLst/>
            </a:prstTxWarp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OPTION 01</a:t>
            </a:r>
            <a:endParaRPr lang="en-US" sz="1400" dirty="0">
              <a:latin typeface="+mn-lt"/>
            </a:endParaRPr>
          </a:p>
        </p:txBody>
      </p:sp>
      <p:sp>
        <p:nvSpPr>
          <p:cNvPr id="52" name="Inhaltsplatzhalter 4"/>
          <p:cNvSpPr txBox="1"/>
          <p:nvPr/>
        </p:nvSpPr>
        <p:spPr>
          <a:xfrm rot="18728687">
            <a:off x="6066327" y="4406017"/>
            <a:ext cx="1801840" cy="1122299"/>
          </a:xfrm>
          <a:prstGeom prst="rect">
            <a:avLst/>
          </a:prstGeom>
        </p:spPr>
        <p:txBody>
          <a:bodyPr wrap="square" lIns="0" tIns="0" rIns="0" bIns="0">
            <a:prstTxWarp prst="textArchDown">
              <a:avLst>
                <a:gd name="adj" fmla="val 1183520"/>
              </a:avLst>
            </a:prstTxWarp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spc="300" dirty="0">
                <a:latin typeface="+mj-lt"/>
              </a:rPr>
              <a:t>OPTION 03</a:t>
            </a:r>
            <a:endParaRPr lang="en-US" sz="1400" spc="300" dirty="0">
              <a:latin typeface="+mn-lt"/>
            </a:endParaRPr>
          </a:p>
        </p:txBody>
      </p:sp>
      <p:sp>
        <p:nvSpPr>
          <p:cNvPr id="53" name="Inhaltsplatzhalter 4"/>
          <p:cNvSpPr txBox="1"/>
          <p:nvPr/>
        </p:nvSpPr>
        <p:spPr>
          <a:xfrm rot="2775428">
            <a:off x="4331137" y="4413993"/>
            <a:ext cx="1801840" cy="1122299"/>
          </a:xfrm>
          <a:prstGeom prst="rect">
            <a:avLst/>
          </a:prstGeom>
        </p:spPr>
        <p:txBody>
          <a:bodyPr wrap="square" lIns="0" tIns="0" rIns="0" bIns="0">
            <a:prstTxWarp prst="textArchDown">
              <a:avLst>
                <a:gd name="adj" fmla="val 1183520"/>
              </a:avLst>
            </a:prstTxWarp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spc="300" dirty="0">
                <a:latin typeface="+mj-lt"/>
              </a:rPr>
              <a:t>OPTION 04</a:t>
            </a:r>
            <a:endParaRPr lang="en-US" sz="1400" spc="300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4" grpId="0" animBg="1"/>
      <p:bldP spid="28" grpId="0"/>
      <p:bldP spid="29" grpId="0"/>
      <p:bldP spid="30" grpId="0"/>
      <p:bldP spid="31" grpId="0" animBg="1"/>
      <p:bldP spid="32" grpId="0"/>
      <p:bldP spid="33" grpId="0"/>
      <p:bldP spid="50" grpId="0"/>
      <p:bldP spid="51" grpId="0"/>
      <p:bldP spid="52" grpId="0"/>
      <p:bldP spid="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10" name="Freeform 9"/>
          <p:cNvSpPr/>
          <p:nvPr/>
        </p:nvSpPr>
        <p:spPr bwMode="auto">
          <a:xfrm>
            <a:off x="6077184" y="2244434"/>
            <a:ext cx="1809391" cy="1643806"/>
          </a:xfrm>
          <a:custGeom>
            <a:avLst/>
            <a:gdLst>
              <a:gd name="T0" fmla="*/ 296 w 318"/>
              <a:gd name="T1" fmla="*/ 179 h 289"/>
              <a:gd name="T2" fmla="*/ 44 w 318"/>
              <a:gd name="T3" fmla="*/ 2 h 289"/>
              <a:gd name="T4" fmla="*/ 2 w 318"/>
              <a:gd name="T5" fmla="*/ 35 h 289"/>
              <a:gd name="T6" fmla="*/ 35 w 318"/>
              <a:gd name="T7" fmla="*/ 77 h 289"/>
              <a:gd name="T8" fmla="*/ 224 w 318"/>
              <a:gd name="T9" fmla="*/ 202 h 289"/>
              <a:gd name="T10" fmla="*/ 204 w 318"/>
              <a:gd name="T11" fmla="*/ 209 h 289"/>
              <a:gd name="T12" fmla="*/ 292 w 318"/>
              <a:gd name="T13" fmla="*/ 289 h 289"/>
              <a:gd name="T14" fmla="*/ 318 w 318"/>
              <a:gd name="T15" fmla="*/ 172 h 289"/>
              <a:gd name="T16" fmla="*/ 296 w 318"/>
              <a:gd name="T17" fmla="*/ 17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8" h="289">
                <a:moveTo>
                  <a:pt x="296" y="179"/>
                </a:moveTo>
                <a:cubicBezTo>
                  <a:pt x="247" y="83"/>
                  <a:pt x="151" y="16"/>
                  <a:pt x="44" y="2"/>
                </a:cubicBezTo>
                <a:cubicBezTo>
                  <a:pt x="24" y="0"/>
                  <a:pt x="5" y="14"/>
                  <a:pt x="2" y="35"/>
                </a:cubicBezTo>
                <a:cubicBezTo>
                  <a:pt x="0" y="55"/>
                  <a:pt x="14" y="74"/>
                  <a:pt x="35" y="77"/>
                </a:cubicBezTo>
                <a:cubicBezTo>
                  <a:pt x="114" y="87"/>
                  <a:pt x="184" y="134"/>
                  <a:pt x="224" y="202"/>
                </a:cubicBezTo>
                <a:cubicBezTo>
                  <a:pt x="204" y="209"/>
                  <a:pt x="204" y="209"/>
                  <a:pt x="204" y="209"/>
                </a:cubicBezTo>
                <a:cubicBezTo>
                  <a:pt x="292" y="289"/>
                  <a:pt x="292" y="289"/>
                  <a:pt x="292" y="289"/>
                </a:cubicBezTo>
                <a:cubicBezTo>
                  <a:pt x="318" y="172"/>
                  <a:pt x="318" y="172"/>
                  <a:pt x="318" y="172"/>
                </a:cubicBezTo>
                <a:lnTo>
                  <a:pt x="296" y="17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0"/>
          <p:cNvSpPr/>
          <p:nvPr/>
        </p:nvSpPr>
        <p:spPr bwMode="auto">
          <a:xfrm>
            <a:off x="4221127" y="2328732"/>
            <a:ext cx="1645312" cy="1809390"/>
          </a:xfrm>
          <a:custGeom>
            <a:avLst/>
            <a:gdLst>
              <a:gd name="T0" fmla="*/ 179 w 289"/>
              <a:gd name="T1" fmla="*/ 21 h 318"/>
              <a:gd name="T2" fmla="*/ 2 w 289"/>
              <a:gd name="T3" fmla="*/ 273 h 318"/>
              <a:gd name="T4" fmla="*/ 35 w 289"/>
              <a:gd name="T5" fmla="*/ 315 h 318"/>
              <a:gd name="T6" fmla="*/ 77 w 289"/>
              <a:gd name="T7" fmla="*/ 283 h 318"/>
              <a:gd name="T8" fmla="*/ 202 w 289"/>
              <a:gd name="T9" fmla="*/ 94 h 318"/>
              <a:gd name="T10" fmla="*/ 208 w 289"/>
              <a:gd name="T11" fmla="*/ 114 h 318"/>
              <a:gd name="T12" fmla="*/ 289 w 289"/>
              <a:gd name="T13" fmla="*/ 25 h 318"/>
              <a:gd name="T14" fmla="*/ 172 w 289"/>
              <a:gd name="T15" fmla="*/ 0 h 318"/>
              <a:gd name="T16" fmla="*/ 179 w 289"/>
              <a:gd name="T17" fmla="*/ 21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9" h="318">
                <a:moveTo>
                  <a:pt x="179" y="21"/>
                </a:moveTo>
                <a:cubicBezTo>
                  <a:pt x="83" y="70"/>
                  <a:pt x="15" y="166"/>
                  <a:pt x="2" y="273"/>
                </a:cubicBezTo>
                <a:cubicBezTo>
                  <a:pt x="0" y="294"/>
                  <a:pt x="14" y="313"/>
                  <a:pt x="35" y="315"/>
                </a:cubicBezTo>
                <a:cubicBezTo>
                  <a:pt x="55" y="318"/>
                  <a:pt x="74" y="303"/>
                  <a:pt x="77" y="283"/>
                </a:cubicBezTo>
                <a:cubicBezTo>
                  <a:pt x="86" y="204"/>
                  <a:pt x="134" y="133"/>
                  <a:pt x="202" y="94"/>
                </a:cubicBezTo>
                <a:cubicBezTo>
                  <a:pt x="208" y="114"/>
                  <a:pt x="208" y="114"/>
                  <a:pt x="208" y="114"/>
                </a:cubicBezTo>
                <a:cubicBezTo>
                  <a:pt x="289" y="25"/>
                  <a:pt x="289" y="25"/>
                  <a:pt x="289" y="25"/>
                </a:cubicBezTo>
                <a:cubicBezTo>
                  <a:pt x="172" y="0"/>
                  <a:pt x="172" y="0"/>
                  <a:pt x="172" y="0"/>
                </a:cubicBezTo>
                <a:lnTo>
                  <a:pt x="179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>
            <a:off x="4300909" y="4342845"/>
            <a:ext cx="1815413" cy="1649827"/>
          </a:xfrm>
          <a:custGeom>
            <a:avLst/>
            <a:gdLst>
              <a:gd name="T0" fmla="*/ 22 w 319"/>
              <a:gd name="T1" fmla="*/ 111 h 290"/>
              <a:gd name="T2" fmla="*/ 274 w 319"/>
              <a:gd name="T3" fmla="*/ 287 h 290"/>
              <a:gd name="T4" fmla="*/ 316 w 319"/>
              <a:gd name="T5" fmla="*/ 255 h 290"/>
              <a:gd name="T6" fmla="*/ 283 w 319"/>
              <a:gd name="T7" fmla="*/ 213 h 290"/>
              <a:gd name="T8" fmla="*/ 95 w 319"/>
              <a:gd name="T9" fmla="*/ 87 h 290"/>
              <a:gd name="T10" fmla="*/ 115 w 319"/>
              <a:gd name="T11" fmla="*/ 81 h 290"/>
              <a:gd name="T12" fmla="*/ 26 w 319"/>
              <a:gd name="T13" fmla="*/ 0 h 290"/>
              <a:gd name="T14" fmla="*/ 0 w 319"/>
              <a:gd name="T15" fmla="*/ 118 h 290"/>
              <a:gd name="T16" fmla="*/ 22 w 319"/>
              <a:gd name="T17" fmla="*/ 11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9" h="290">
                <a:moveTo>
                  <a:pt x="22" y="111"/>
                </a:moveTo>
                <a:cubicBezTo>
                  <a:pt x="71" y="207"/>
                  <a:pt x="167" y="274"/>
                  <a:pt x="274" y="287"/>
                </a:cubicBezTo>
                <a:cubicBezTo>
                  <a:pt x="295" y="290"/>
                  <a:pt x="314" y="275"/>
                  <a:pt x="316" y="255"/>
                </a:cubicBezTo>
                <a:cubicBezTo>
                  <a:pt x="319" y="234"/>
                  <a:pt x="304" y="215"/>
                  <a:pt x="283" y="213"/>
                </a:cubicBezTo>
                <a:cubicBezTo>
                  <a:pt x="205" y="203"/>
                  <a:pt x="134" y="156"/>
                  <a:pt x="95" y="87"/>
                </a:cubicBezTo>
                <a:cubicBezTo>
                  <a:pt x="115" y="81"/>
                  <a:pt x="115" y="81"/>
                  <a:pt x="115" y="81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118"/>
                  <a:pt x="0" y="118"/>
                  <a:pt x="0" y="118"/>
                </a:cubicBezTo>
                <a:lnTo>
                  <a:pt x="22" y="1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2"/>
          <p:cNvSpPr/>
          <p:nvPr/>
        </p:nvSpPr>
        <p:spPr bwMode="auto">
          <a:xfrm>
            <a:off x="6321045" y="4098984"/>
            <a:ext cx="1649828" cy="1809390"/>
          </a:xfrm>
          <a:custGeom>
            <a:avLst/>
            <a:gdLst>
              <a:gd name="T0" fmla="*/ 111 w 290"/>
              <a:gd name="T1" fmla="*/ 297 h 318"/>
              <a:gd name="T2" fmla="*/ 287 w 290"/>
              <a:gd name="T3" fmla="*/ 44 h 318"/>
              <a:gd name="T4" fmla="*/ 255 w 290"/>
              <a:gd name="T5" fmla="*/ 2 h 318"/>
              <a:gd name="T6" fmla="*/ 213 w 290"/>
              <a:gd name="T7" fmla="*/ 35 h 318"/>
              <a:gd name="T8" fmla="*/ 87 w 290"/>
              <a:gd name="T9" fmla="*/ 224 h 318"/>
              <a:gd name="T10" fmla="*/ 81 w 290"/>
              <a:gd name="T11" fmla="*/ 204 h 318"/>
              <a:gd name="T12" fmla="*/ 0 w 290"/>
              <a:gd name="T13" fmla="*/ 293 h 318"/>
              <a:gd name="T14" fmla="*/ 117 w 290"/>
              <a:gd name="T15" fmla="*/ 318 h 318"/>
              <a:gd name="T16" fmla="*/ 111 w 290"/>
              <a:gd name="T17" fmla="*/ 297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" h="318">
                <a:moveTo>
                  <a:pt x="111" y="297"/>
                </a:moveTo>
                <a:cubicBezTo>
                  <a:pt x="207" y="247"/>
                  <a:pt x="274" y="152"/>
                  <a:pt x="287" y="44"/>
                </a:cubicBezTo>
                <a:cubicBezTo>
                  <a:pt x="290" y="24"/>
                  <a:pt x="275" y="5"/>
                  <a:pt x="255" y="2"/>
                </a:cubicBezTo>
                <a:cubicBezTo>
                  <a:pt x="234" y="0"/>
                  <a:pt x="215" y="14"/>
                  <a:pt x="213" y="35"/>
                </a:cubicBezTo>
                <a:cubicBezTo>
                  <a:pt x="203" y="114"/>
                  <a:pt x="156" y="184"/>
                  <a:pt x="87" y="224"/>
                </a:cubicBezTo>
                <a:cubicBezTo>
                  <a:pt x="81" y="204"/>
                  <a:pt x="81" y="204"/>
                  <a:pt x="81" y="204"/>
                </a:cubicBezTo>
                <a:cubicBezTo>
                  <a:pt x="0" y="293"/>
                  <a:pt x="0" y="293"/>
                  <a:pt x="0" y="293"/>
                </a:cubicBezTo>
                <a:cubicBezTo>
                  <a:pt x="117" y="318"/>
                  <a:pt x="117" y="318"/>
                  <a:pt x="117" y="318"/>
                </a:cubicBezTo>
                <a:lnTo>
                  <a:pt x="111" y="29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3691101" y="2215744"/>
            <a:ext cx="586260" cy="585216"/>
            <a:chOff x="10996613" y="1925638"/>
            <a:chExt cx="534987" cy="534988"/>
          </a:xfrm>
          <a:solidFill>
            <a:schemeClr val="accent1"/>
          </a:solidFill>
        </p:grpSpPr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1" name="Freeform 29"/>
          <p:cNvSpPr>
            <a:spLocks noEditPoints="1"/>
          </p:cNvSpPr>
          <p:nvPr/>
        </p:nvSpPr>
        <p:spPr bwMode="auto">
          <a:xfrm>
            <a:off x="7876035" y="2228849"/>
            <a:ext cx="521412" cy="55900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7807167" y="5457195"/>
            <a:ext cx="508208" cy="596132"/>
            <a:chOff x="1671638" y="5013325"/>
            <a:chExt cx="458787" cy="538162"/>
          </a:xfrm>
          <a:solidFill>
            <a:schemeClr val="accent3"/>
          </a:solidFill>
        </p:grpSpPr>
        <p:sp>
          <p:nvSpPr>
            <p:cNvPr id="23" name="Freeform 211"/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12"/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5" name="Inhaltsplatzhalter 4"/>
          <p:cNvSpPr txBox="1"/>
          <p:nvPr/>
        </p:nvSpPr>
        <p:spPr>
          <a:xfrm>
            <a:off x="699450" y="1954354"/>
            <a:ext cx="2874183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6" name="Inhaltsplatzhalter 4"/>
          <p:cNvSpPr txBox="1"/>
          <p:nvPr/>
        </p:nvSpPr>
        <p:spPr>
          <a:xfrm>
            <a:off x="8598766" y="1954354"/>
            <a:ext cx="2856273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7" name="Inhaltsplatzhalter 4"/>
          <p:cNvSpPr txBox="1"/>
          <p:nvPr/>
        </p:nvSpPr>
        <p:spPr>
          <a:xfrm>
            <a:off x="8598766" y="5201263"/>
            <a:ext cx="2856274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3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8" name="Freeform 206"/>
          <p:cNvSpPr>
            <a:spLocks noEditPoints="1"/>
          </p:cNvSpPr>
          <p:nvPr/>
        </p:nvSpPr>
        <p:spPr bwMode="auto">
          <a:xfrm>
            <a:off x="3779136" y="5522555"/>
            <a:ext cx="518997" cy="465412"/>
          </a:xfrm>
          <a:custGeom>
            <a:avLst/>
            <a:gdLst>
              <a:gd name="T0" fmla="*/ 194 w 3394"/>
              <a:gd name="T1" fmla="*/ 2074 h 3044"/>
              <a:gd name="T2" fmla="*/ 235 w 3394"/>
              <a:gd name="T3" fmla="*/ 2172 h 3044"/>
              <a:gd name="T4" fmla="*/ 314 w 3394"/>
              <a:gd name="T5" fmla="*/ 2239 h 3044"/>
              <a:gd name="T6" fmla="*/ 418 w 3394"/>
              <a:gd name="T7" fmla="*/ 2265 h 3044"/>
              <a:gd name="T8" fmla="*/ 3048 w 3394"/>
              <a:gd name="T9" fmla="*/ 2254 h 3044"/>
              <a:gd name="T10" fmla="*/ 3136 w 3394"/>
              <a:gd name="T11" fmla="*/ 2198 h 3044"/>
              <a:gd name="T12" fmla="*/ 3192 w 3394"/>
              <a:gd name="T13" fmla="*/ 2109 h 3044"/>
              <a:gd name="T14" fmla="*/ 3203 w 3394"/>
              <a:gd name="T15" fmla="*/ 1961 h 3044"/>
              <a:gd name="T16" fmla="*/ 381 w 3394"/>
              <a:gd name="T17" fmla="*/ 194 h 3044"/>
              <a:gd name="T18" fmla="*/ 283 w 3394"/>
              <a:gd name="T19" fmla="*/ 235 h 3044"/>
              <a:gd name="T20" fmla="*/ 215 w 3394"/>
              <a:gd name="T21" fmla="*/ 314 h 3044"/>
              <a:gd name="T22" fmla="*/ 191 w 3394"/>
              <a:gd name="T23" fmla="*/ 419 h 3044"/>
              <a:gd name="T24" fmla="*/ 3204 w 3394"/>
              <a:gd name="T25" fmla="*/ 419 h 3044"/>
              <a:gd name="T26" fmla="*/ 3178 w 3394"/>
              <a:gd name="T27" fmla="*/ 314 h 3044"/>
              <a:gd name="T28" fmla="*/ 3110 w 3394"/>
              <a:gd name="T29" fmla="*/ 235 h 3044"/>
              <a:gd name="T30" fmla="*/ 3013 w 3394"/>
              <a:gd name="T31" fmla="*/ 194 h 3044"/>
              <a:gd name="T32" fmla="*/ 418 w 3394"/>
              <a:gd name="T33" fmla="*/ 0 h 3044"/>
              <a:gd name="T34" fmla="*/ 3079 w 3394"/>
              <a:gd name="T35" fmla="*/ 14 h 3044"/>
              <a:gd name="T36" fmla="*/ 3215 w 3394"/>
              <a:gd name="T37" fmla="*/ 75 h 3044"/>
              <a:gd name="T38" fmla="*/ 3319 w 3394"/>
              <a:gd name="T39" fmla="*/ 179 h 3044"/>
              <a:gd name="T40" fmla="*/ 3380 w 3394"/>
              <a:gd name="T41" fmla="*/ 316 h 3044"/>
              <a:gd name="T42" fmla="*/ 3394 w 3394"/>
              <a:gd name="T43" fmla="*/ 2037 h 3044"/>
              <a:gd name="T44" fmla="*/ 3365 w 3394"/>
              <a:gd name="T45" fmla="*/ 2188 h 3044"/>
              <a:gd name="T46" fmla="*/ 3288 w 3394"/>
              <a:gd name="T47" fmla="*/ 2314 h 3044"/>
              <a:gd name="T48" fmla="*/ 3171 w 3394"/>
              <a:gd name="T49" fmla="*/ 2406 h 3044"/>
              <a:gd name="T50" fmla="*/ 3027 w 3394"/>
              <a:gd name="T51" fmla="*/ 2451 h 3044"/>
              <a:gd name="T52" fmla="*/ 1792 w 3394"/>
              <a:gd name="T53" fmla="*/ 2853 h 3044"/>
              <a:gd name="T54" fmla="*/ 2423 w 3394"/>
              <a:gd name="T55" fmla="*/ 2864 h 3044"/>
              <a:gd name="T56" fmla="*/ 2468 w 3394"/>
              <a:gd name="T57" fmla="*/ 2907 h 3044"/>
              <a:gd name="T58" fmla="*/ 2475 w 3394"/>
              <a:gd name="T59" fmla="*/ 2971 h 3044"/>
              <a:gd name="T60" fmla="*/ 2442 w 3394"/>
              <a:gd name="T61" fmla="*/ 3023 h 3044"/>
              <a:gd name="T62" fmla="*/ 2382 w 3394"/>
              <a:gd name="T63" fmla="*/ 3044 h 3044"/>
              <a:gd name="T64" fmla="*/ 970 w 3394"/>
              <a:gd name="T65" fmla="*/ 3034 h 3044"/>
              <a:gd name="T66" fmla="*/ 926 w 3394"/>
              <a:gd name="T67" fmla="*/ 2990 h 3044"/>
              <a:gd name="T68" fmla="*/ 919 w 3394"/>
              <a:gd name="T69" fmla="*/ 2926 h 3044"/>
              <a:gd name="T70" fmla="*/ 952 w 3394"/>
              <a:gd name="T71" fmla="*/ 2875 h 3044"/>
              <a:gd name="T72" fmla="*/ 1012 w 3394"/>
              <a:gd name="T73" fmla="*/ 2853 h 3044"/>
              <a:gd name="T74" fmla="*/ 418 w 3394"/>
              <a:gd name="T75" fmla="*/ 2455 h 3044"/>
              <a:gd name="T76" fmla="*/ 267 w 3394"/>
              <a:gd name="T77" fmla="*/ 2427 h 3044"/>
              <a:gd name="T78" fmla="*/ 140 w 3394"/>
              <a:gd name="T79" fmla="*/ 2349 h 3044"/>
              <a:gd name="T80" fmla="*/ 49 w 3394"/>
              <a:gd name="T81" fmla="*/ 2233 h 3044"/>
              <a:gd name="T82" fmla="*/ 3 w 3394"/>
              <a:gd name="T83" fmla="*/ 2089 h 3044"/>
              <a:gd name="T84" fmla="*/ 3 w 3394"/>
              <a:gd name="T85" fmla="*/ 366 h 3044"/>
              <a:gd name="T86" fmla="*/ 49 w 3394"/>
              <a:gd name="T87" fmla="*/ 222 h 3044"/>
              <a:gd name="T88" fmla="*/ 141 w 3394"/>
              <a:gd name="T89" fmla="*/ 106 h 3044"/>
              <a:gd name="T90" fmla="*/ 268 w 3394"/>
              <a:gd name="T91" fmla="*/ 29 h 3044"/>
              <a:gd name="T92" fmla="*/ 418 w 3394"/>
              <a:gd name="T93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94" h="3044">
                <a:moveTo>
                  <a:pt x="191" y="1961"/>
                </a:moveTo>
                <a:lnTo>
                  <a:pt x="191" y="2037"/>
                </a:lnTo>
                <a:lnTo>
                  <a:pt x="194" y="2074"/>
                </a:lnTo>
                <a:lnTo>
                  <a:pt x="202" y="2109"/>
                </a:lnTo>
                <a:lnTo>
                  <a:pt x="216" y="2142"/>
                </a:lnTo>
                <a:lnTo>
                  <a:pt x="235" y="2172"/>
                </a:lnTo>
                <a:lnTo>
                  <a:pt x="258" y="2198"/>
                </a:lnTo>
                <a:lnTo>
                  <a:pt x="284" y="2221"/>
                </a:lnTo>
                <a:lnTo>
                  <a:pt x="314" y="2239"/>
                </a:lnTo>
                <a:lnTo>
                  <a:pt x="346" y="2254"/>
                </a:lnTo>
                <a:lnTo>
                  <a:pt x="381" y="2262"/>
                </a:lnTo>
                <a:lnTo>
                  <a:pt x="418" y="2265"/>
                </a:lnTo>
                <a:lnTo>
                  <a:pt x="2976" y="2265"/>
                </a:lnTo>
                <a:lnTo>
                  <a:pt x="3013" y="2262"/>
                </a:lnTo>
                <a:lnTo>
                  <a:pt x="3048" y="2254"/>
                </a:lnTo>
                <a:lnTo>
                  <a:pt x="3080" y="2239"/>
                </a:lnTo>
                <a:lnTo>
                  <a:pt x="3109" y="2221"/>
                </a:lnTo>
                <a:lnTo>
                  <a:pt x="3136" y="2198"/>
                </a:lnTo>
                <a:lnTo>
                  <a:pt x="3159" y="2172"/>
                </a:lnTo>
                <a:lnTo>
                  <a:pt x="3177" y="2142"/>
                </a:lnTo>
                <a:lnTo>
                  <a:pt x="3192" y="2109"/>
                </a:lnTo>
                <a:lnTo>
                  <a:pt x="3200" y="2074"/>
                </a:lnTo>
                <a:lnTo>
                  <a:pt x="3203" y="2037"/>
                </a:lnTo>
                <a:lnTo>
                  <a:pt x="3203" y="1961"/>
                </a:lnTo>
                <a:lnTo>
                  <a:pt x="191" y="1961"/>
                </a:lnTo>
                <a:close/>
                <a:moveTo>
                  <a:pt x="418" y="190"/>
                </a:moveTo>
                <a:lnTo>
                  <a:pt x="381" y="194"/>
                </a:lnTo>
                <a:lnTo>
                  <a:pt x="346" y="202"/>
                </a:lnTo>
                <a:lnTo>
                  <a:pt x="313" y="216"/>
                </a:lnTo>
                <a:lnTo>
                  <a:pt x="283" y="235"/>
                </a:lnTo>
                <a:lnTo>
                  <a:pt x="258" y="257"/>
                </a:lnTo>
                <a:lnTo>
                  <a:pt x="234" y="284"/>
                </a:lnTo>
                <a:lnTo>
                  <a:pt x="215" y="314"/>
                </a:lnTo>
                <a:lnTo>
                  <a:pt x="202" y="347"/>
                </a:lnTo>
                <a:lnTo>
                  <a:pt x="194" y="382"/>
                </a:lnTo>
                <a:lnTo>
                  <a:pt x="191" y="419"/>
                </a:lnTo>
                <a:lnTo>
                  <a:pt x="191" y="1771"/>
                </a:lnTo>
                <a:lnTo>
                  <a:pt x="3204" y="1771"/>
                </a:lnTo>
                <a:lnTo>
                  <a:pt x="3204" y="419"/>
                </a:lnTo>
                <a:lnTo>
                  <a:pt x="3201" y="382"/>
                </a:lnTo>
                <a:lnTo>
                  <a:pt x="3193" y="347"/>
                </a:lnTo>
                <a:lnTo>
                  <a:pt x="3178" y="314"/>
                </a:lnTo>
                <a:lnTo>
                  <a:pt x="3160" y="284"/>
                </a:lnTo>
                <a:lnTo>
                  <a:pt x="3137" y="257"/>
                </a:lnTo>
                <a:lnTo>
                  <a:pt x="3110" y="235"/>
                </a:lnTo>
                <a:lnTo>
                  <a:pt x="3081" y="216"/>
                </a:lnTo>
                <a:lnTo>
                  <a:pt x="3048" y="202"/>
                </a:lnTo>
                <a:lnTo>
                  <a:pt x="3013" y="194"/>
                </a:lnTo>
                <a:lnTo>
                  <a:pt x="2976" y="190"/>
                </a:lnTo>
                <a:lnTo>
                  <a:pt x="418" y="190"/>
                </a:lnTo>
                <a:close/>
                <a:moveTo>
                  <a:pt x="418" y="0"/>
                </a:moveTo>
                <a:lnTo>
                  <a:pt x="2976" y="0"/>
                </a:lnTo>
                <a:lnTo>
                  <a:pt x="3028" y="3"/>
                </a:lnTo>
                <a:lnTo>
                  <a:pt x="3079" y="14"/>
                </a:lnTo>
                <a:lnTo>
                  <a:pt x="3126" y="29"/>
                </a:lnTo>
                <a:lnTo>
                  <a:pt x="3172" y="50"/>
                </a:lnTo>
                <a:lnTo>
                  <a:pt x="3215" y="75"/>
                </a:lnTo>
                <a:lnTo>
                  <a:pt x="3253" y="106"/>
                </a:lnTo>
                <a:lnTo>
                  <a:pt x="3288" y="141"/>
                </a:lnTo>
                <a:lnTo>
                  <a:pt x="3319" y="179"/>
                </a:lnTo>
                <a:lnTo>
                  <a:pt x="3344" y="222"/>
                </a:lnTo>
                <a:lnTo>
                  <a:pt x="3366" y="268"/>
                </a:lnTo>
                <a:lnTo>
                  <a:pt x="3380" y="316"/>
                </a:lnTo>
                <a:lnTo>
                  <a:pt x="3391" y="366"/>
                </a:lnTo>
                <a:lnTo>
                  <a:pt x="3394" y="419"/>
                </a:lnTo>
                <a:lnTo>
                  <a:pt x="3394" y="2037"/>
                </a:lnTo>
                <a:lnTo>
                  <a:pt x="3391" y="2089"/>
                </a:lnTo>
                <a:lnTo>
                  <a:pt x="3380" y="2140"/>
                </a:lnTo>
                <a:lnTo>
                  <a:pt x="3365" y="2188"/>
                </a:lnTo>
                <a:lnTo>
                  <a:pt x="3344" y="2233"/>
                </a:lnTo>
                <a:lnTo>
                  <a:pt x="3319" y="2275"/>
                </a:lnTo>
                <a:lnTo>
                  <a:pt x="3288" y="2314"/>
                </a:lnTo>
                <a:lnTo>
                  <a:pt x="3253" y="2349"/>
                </a:lnTo>
                <a:lnTo>
                  <a:pt x="3214" y="2380"/>
                </a:lnTo>
                <a:lnTo>
                  <a:pt x="3171" y="2406"/>
                </a:lnTo>
                <a:lnTo>
                  <a:pt x="3126" y="2427"/>
                </a:lnTo>
                <a:lnTo>
                  <a:pt x="3078" y="2442"/>
                </a:lnTo>
                <a:lnTo>
                  <a:pt x="3027" y="2451"/>
                </a:lnTo>
                <a:lnTo>
                  <a:pt x="2976" y="2455"/>
                </a:lnTo>
                <a:lnTo>
                  <a:pt x="1792" y="2455"/>
                </a:lnTo>
                <a:lnTo>
                  <a:pt x="1792" y="2853"/>
                </a:lnTo>
                <a:lnTo>
                  <a:pt x="2382" y="2853"/>
                </a:lnTo>
                <a:lnTo>
                  <a:pt x="2404" y="2857"/>
                </a:lnTo>
                <a:lnTo>
                  <a:pt x="2423" y="2864"/>
                </a:lnTo>
                <a:lnTo>
                  <a:pt x="2442" y="2875"/>
                </a:lnTo>
                <a:lnTo>
                  <a:pt x="2456" y="2889"/>
                </a:lnTo>
                <a:lnTo>
                  <a:pt x="2468" y="2907"/>
                </a:lnTo>
                <a:lnTo>
                  <a:pt x="2475" y="2926"/>
                </a:lnTo>
                <a:lnTo>
                  <a:pt x="2477" y="2949"/>
                </a:lnTo>
                <a:lnTo>
                  <a:pt x="2475" y="2971"/>
                </a:lnTo>
                <a:lnTo>
                  <a:pt x="2468" y="2990"/>
                </a:lnTo>
                <a:lnTo>
                  <a:pt x="2456" y="3009"/>
                </a:lnTo>
                <a:lnTo>
                  <a:pt x="2442" y="3023"/>
                </a:lnTo>
                <a:lnTo>
                  <a:pt x="2423" y="3034"/>
                </a:lnTo>
                <a:lnTo>
                  <a:pt x="2404" y="3042"/>
                </a:lnTo>
                <a:lnTo>
                  <a:pt x="2382" y="3044"/>
                </a:lnTo>
                <a:lnTo>
                  <a:pt x="1012" y="3044"/>
                </a:lnTo>
                <a:lnTo>
                  <a:pt x="990" y="3042"/>
                </a:lnTo>
                <a:lnTo>
                  <a:pt x="970" y="3034"/>
                </a:lnTo>
                <a:lnTo>
                  <a:pt x="952" y="3023"/>
                </a:lnTo>
                <a:lnTo>
                  <a:pt x="938" y="3009"/>
                </a:lnTo>
                <a:lnTo>
                  <a:pt x="926" y="2990"/>
                </a:lnTo>
                <a:lnTo>
                  <a:pt x="919" y="2971"/>
                </a:lnTo>
                <a:lnTo>
                  <a:pt x="917" y="2949"/>
                </a:lnTo>
                <a:lnTo>
                  <a:pt x="919" y="2926"/>
                </a:lnTo>
                <a:lnTo>
                  <a:pt x="926" y="2907"/>
                </a:lnTo>
                <a:lnTo>
                  <a:pt x="938" y="2889"/>
                </a:lnTo>
                <a:lnTo>
                  <a:pt x="952" y="2875"/>
                </a:lnTo>
                <a:lnTo>
                  <a:pt x="970" y="2864"/>
                </a:lnTo>
                <a:lnTo>
                  <a:pt x="990" y="2857"/>
                </a:lnTo>
                <a:lnTo>
                  <a:pt x="1012" y="2853"/>
                </a:lnTo>
                <a:lnTo>
                  <a:pt x="1602" y="2853"/>
                </a:lnTo>
                <a:lnTo>
                  <a:pt x="1602" y="2455"/>
                </a:lnTo>
                <a:lnTo>
                  <a:pt x="418" y="2455"/>
                </a:lnTo>
                <a:lnTo>
                  <a:pt x="366" y="2451"/>
                </a:lnTo>
                <a:lnTo>
                  <a:pt x="315" y="2442"/>
                </a:lnTo>
                <a:lnTo>
                  <a:pt x="267" y="2427"/>
                </a:lnTo>
                <a:lnTo>
                  <a:pt x="222" y="2406"/>
                </a:lnTo>
                <a:lnTo>
                  <a:pt x="179" y="2380"/>
                </a:lnTo>
                <a:lnTo>
                  <a:pt x="140" y="2349"/>
                </a:lnTo>
                <a:lnTo>
                  <a:pt x="106" y="2314"/>
                </a:lnTo>
                <a:lnTo>
                  <a:pt x="75" y="2275"/>
                </a:lnTo>
                <a:lnTo>
                  <a:pt x="49" y="2233"/>
                </a:lnTo>
                <a:lnTo>
                  <a:pt x="28" y="2188"/>
                </a:lnTo>
                <a:lnTo>
                  <a:pt x="12" y="2140"/>
                </a:lnTo>
                <a:lnTo>
                  <a:pt x="3" y="2089"/>
                </a:lnTo>
                <a:lnTo>
                  <a:pt x="0" y="2037"/>
                </a:lnTo>
                <a:lnTo>
                  <a:pt x="0" y="419"/>
                </a:lnTo>
                <a:lnTo>
                  <a:pt x="3" y="366"/>
                </a:lnTo>
                <a:lnTo>
                  <a:pt x="12" y="316"/>
                </a:lnTo>
                <a:lnTo>
                  <a:pt x="28" y="268"/>
                </a:lnTo>
                <a:lnTo>
                  <a:pt x="49" y="222"/>
                </a:lnTo>
                <a:lnTo>
                  <a:pt x="75" y="179"/>
                </a:lnTo>
                <a:lnTo>
                  <a:pt x="106" y="141"/>
                </a:lnTo>
                <a:lnTo>
                  <a:pt x="141" y="106"/>
                </a:lnTo>
                <a:lnTo>
                  <a:pt x="179" y="75"/>
                </a:lnTo>
                <a:lnTo>
                  <a:pt x="223" y="50"/>
                </a:lnTo>
                <a:lnTo>
                  <a:pt x="268" y="29"/>
                </a:lnTo>
                <a:lnTo>
                  <a:pt x="315" y="14"/>
                </a:lnTo>
                <a:lnTo>
                  <a:pt x="366" y="3"/>
                </a:lnTo>
                <a:lnTo>
                  <a:pt x="418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Inhaltsplatzhalter 4"/>
          <p:cNvSpPr txBox="1"/>
          <p:nvPr/>
        </p:nvSpPr>
        <p:spPr>
          <a:xfrm>
            <a:off x="699450" y="5201263"/>
            <a:ext cx="2874183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0" name="Inhaltsplatzhalter 4"/>
          <p:cNvSpPr txBox="1"/>
          <p:nvPr/>
        </p:nvSpPr>
        <p:spPr>
          <a:xfrm rot="18491964">
            <a:off x="4496856" y="2977921"/>
            <a:ext cx="1670152" cy="1122299"/>
          </a:xfrm>
          <a:prstGeom prst="rect">
            <a:avLst/>
          </a:prstGeom>
        </p:spPr>
        <p:txBody>
          <a:bodyPr wrap="square" lIns="0" tIns="0" rIns="0" bIns="0">
            <a:prstTxWarp prst="textArchUp">
              <a:avLst/>
            </a:prstTxWarp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OPTION 01</a:t>
            </a:r>
            <a:endParaRPr lang="en-US" sz="1400" dirty="0">
              <a:latin typeface="+mn-lt"/>
            </a:endParaRPr>
          </a:p>
        </p:txBody>
      </p:sp>
      <p:sp>
        <p:nvSpPr>
          <p:cNvPr id="31" name="Inhaltsplatzhalter 4"/>
          <p:cNvSpPr txBox="1"/>
          <p:nvPr/>
        </p:nvSpPr>
        <p:spPr>
          <a:xfrm rot="2391653">
            <a:off x="5796249" y="2758130"/>
            <a:ext cx="1670152" cy="1122299"/>
          </a:xfrm>
          <a:prstGeom prst="rect">
            <a:avLst/>
          </a:prstGeom>
        </p:spPr>
        <p:txBody>
          <a:bodyPr wrap="square" lIns="0" tIns="0" rIns="0" bIns="0">
            <a:prstTxWarp prst="textArchUp">
              <a:avLst/>
            </a:prstTxWarp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OPTION 01</a:t>
            </a:r>
            <a:endParaRPr lang="en-US" sz="1400" dirty="0">
              <a:latin typeface="+mn-lt"/>
            </a:endParaRPr>
          </a:p>
        </p:txBody>
      </p:sp>
      <p:sp>
        <p:nvSpPr>
          <p:cNvPr id="32" name="Inhaltsplatzhalter 4"/>
          <p:cNvSpPr txBox="1"/>
          <p:nvPr/>
        </p:nvSpPr>
        <p:spPr>
          <a:xfrm rot="18313489">
            <a:off x="6183273" y="4337151"/>
            <a:ext cx="1801840" cy="1122299"/>
          </a:xfrm>
          <a:prstGeom prst="rect">
            <a:avLst/>
          </a:prstGeom>
        </p:spPr>
        <p:txBody>
          <a:bodyPr wrap="square" lIns="0" tIns="0" rIns="0" bIns="0">
            <a:prstTxWarp prst="textArchDown">
              <a:avLst>
                <a:gd name="adj" fmla="val 1183520"/>
              </a:avLst>
            </a:prstTxWarp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spc="300" dirty="0">
                <a:latin typeface="+mj-lt"/>
              </a:rPr>
              <a:t>OPTION 03</a:t>
            </a:r>
            <a:endParaRPr lang="en-US" sz="1400" spc="300" dirty="0">
              <a:latin typeface="+mn-lt"/>
            </a:endParaRPr>
          </a:p>
        </p:txBody>
      </p:sp>
      <p:sp>
        <p:nvSpPr>
          <p:cNvPr id="33" name="Inhaltsplatzhalter 4"/>
          <p:cNvSpPr txBox="1"/>
          <p:nvPr/>
        </p:nvSpPr>
        <p:spPr>
          <a:xfrm rot="2029919">
            <a:off x="4461476" y="4584430"/>
            <a:ext cx="1801840" cy="1122299"/>
          </a:xfrm>
          <a:prstGeom prst="rect">
            <a:avLst/>
          </a:prstGeom>
        </p:spPr>
        <p:txBody>
          <a:bodyPr wrap="square" lIns="0" tIns="0" rIns="0" bIns="0">
            <a:prstTxWarp prst="textArchDown">
              <a:avLst>
                <a:gd name="adj" fmla="val 1183520"/>
              </a:avLst>
            </a:prstTxWarp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spc="300" dirty="0">
                <a:latin typeface="+mj-lt"/>
              </a:rPr>
              <a:t>OPTION 04</a:t>
            </a:r>
            <a:endParaRPr lang="en-US" sz="1400" spc="300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21" grpId="0" animBg="1"/>
      <p:bldP spid="25" grpId="0"/>
      <p:bldP spid="26" grpId="0"/>
      <p:bldP spid="27" grpId="0"/>
      <p:bldP spid="28" grpId="0" animBg="1"/>
      <p:bldP spid="29" grpId="0"/>
      <p:bldP spid="30" grpId="0"/>
      <p:bldP spid="31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 rot="5400000">
            <a:off x="4109858" y="2074584"/>
            <a:ext cx="2027710" cy="1755525"/>
          </a:xfrm>
          <a:custGeom>
            <a:avLst/>
            <a:gdLst>
              <a:gd name="T0" fmla="*/ 549 w 595"/>
              <a:gd name="T1" fmla="*/ 0 h 515"/>
              <a:gd name="T2" fmla="*/ 45 w 595"/>
              <a:gd name="T3" fmla="*/ 0 h 515"/>
              <a:gd name="T4" fmla="*/ 16 w 595"/>
              <a:gd name="T5" fmla="*/ 51 h 515"/>
              <a:gd name="T6" fmla="*/ 268 w 595"/>
              <a:gd name="T7" fmla="*/ 488 h 515"/>
              <a:gd name="T8" fmla="*/ 327 w 595"/>
              <a:gd name="T9" fmla="*/ 488 h 515"/>
              <a:gd name="T10" fmla="*/ 579 w 595"/>
              <a:gd name="T11" fmla="*/ 51 h 515"/>
              <a:gd name="T12" fmla="*/ 549 w 595"/>
              <a:gd name="T13" fmla="*/ 0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5" h="515">
                <a:moveTo>
                  <a:pt x="549" y="0"/>
                </a:moveTo>
                <a:cubicBezTo>
                  <a:pt x="45" y="0"/>
                  <a:pt x="45" y="0"/>
                  <a:pt x="45" y="0"/>
                </a:cubicBezTo>
                <a:cubicBezTo>
                  <a:pt x="13" y="0"/>
                  <a:pt x="0" y="23"/>
                  <a:pt x="16" y="51"/>
                </a:cubicBezTo>
                <a:cubicBezTo>
                  <a:pt x="268" y="488"/>
                  <a:pt x="268" y="488"/>
                  <a:pt x="268" y="488"/>
                </a:cubicBezTo>
                <a:cubicBezTo>
                  <a:pt x="284" y="515"/>
                  <a:pt x="311" y="515"/>
                  <a:pt x="327" y="488"/>
                </a:cubicBezTo>
                <a:cubicBezTo>
                  <a:pt x="579" y="51"/>
                  <a:pt x="579" y="51"/>
                  <a:pt x="579" y="51"/>
                </a:cubicBezTo>
                <a:cubicBezTo>
                  <a:pt x="595" y="23"/>
                  <a:pt x="582" y="0"/>
                  <a:pt x="549" y="0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b="1">
              <a:solidFill>
                <a:schemeClr val="bg1"/>
              </a:solidFill>
            </a:endParaRPr>
          </a:p>
        </p:txBody>
      </p:sp>
      <p:sp>
        <p:nvSpPr>
          <p:cNvPr id="6" name="Freeform 6"/>
          <p:cNvSpPr/>
          <p:nvPr/>
        </p:nvSpPr>
        <p:spPr bwMode="auto">
          <a:xfrm rot="5400000">
            <a:off x="6000035" y="4434244"/>
            <a:ext cx="2024829" cy="1756964"/>
          </a:xfrm>
          <a:custGeom>
            <a:avLst/>
            <a:gdLst>
              <a:gd name="T0" fmla="*/ 45 w 594"/>
              <a:gd name="T1" fmla="*/ 515 h 515"/>
              <a:gd name="T2" fmla="*/ 549 w 594"/>
              <a:gd name="T3" fmla="*/ 515 h 515"/>
              <a:gd name="T4" fmla="*/ 578 w 594"/>
              <a:gd name="T5" fmla="*/ 464 h 515"/>
              <a:gd name="T6" fmla="*/ 326 w 594"/>
              <a:gd name="T7" fmla="*/ 28 h 515"/>
              <a:gd name="T8" fmla="*/ 268 w 594"/>
              <a:gd name="T9" fmla="*/ 28 h 515"/>
              <a:gd name="T10" fmla="*/ 16 w 594"/>
              <a:gd name="T11" fmla="*/ 464 h 515"/>
              <a:gd name="T12" fmla="*/ 45 w 594"/>
              <a:gd name="T13" fmla="*/ 515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4" h="515">
                <a:moveTo>
                  <a:pt x="45" y="515"/>
                </a:moveTo>
                <a:cubicBezTo>
                  <a:pt x="549" y="515"/>
                  <a:pt x="549" y="515"/>
                  <a:pt x="549" y="515"/>
                </a:cubicBezTo>
                <a:cubicBezTo>
                  <a:pt x="581" y="515"/>
                  <a:pt x="594" y="492"/>
                  <a:pt x="578" y="464"/>
                </a:cubicBezTo>
                <a:cubicBezTo>
                  <a:pt x="326" y="28"/>
                  <a:pt x="326" y="28"/>
                  <a:pt x="326" y="28"/>
                </a:cubicBezTo>
                <a:cubicBezTo>
                  <a:pt x="310" y="0"/>
                  <a:pt x="284" y="0"/>
                  <a:pt x="268" y="28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0" y="492"/>
                  <a:pt x="13" y="515"/>
                  <a:pt x="45" y="515"/>
                </a:cubicBezTo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b="1">
              <a:solidFill>
                <a:schemeClr val="bg1"/>
              </a:solidFill>
            </a:endParaRPr>
          </a:p>
        </p:txBody>
      </p:sp>
      <p:sp>
        <p:nvSpPr>
          <p:cNvPr id="7" name="Freeform 7"/>
          <p:cNvSpPr/>
          <p:nvPr/>
        </p:nvSpPr>
        <p:spPr bwMode="auto">
          <a:xfrm rot="5400000">
            <a:off x="4111299" y="4434964"/>
            <a:ext cx="2024829" cy="1755525"/>
          </a:xfrm>
          <a:custGeom>
            <a:avLst/>
            <a:gdLst>
              <a:gd name="T0" fmla="*/ 549 w 594"/>
              <a:gd name="T1" fmla="*/ 0 h 515"/>
              <a:gd name="T2" fmla="*/ 45 w 594"/>
              <a:gd name="T3" fmla="*/ 0 h 515"/>
              <a:gd name="T4" fmla="*/ 16 w 594"/>
              <a:gd name="T5" fmla="*/ 51 h 515"/>
              <a:gd name="T6" fmla="*/ 268 w 594"/>
              <a:gd name="T7" fmla="*/ 488 h 515"/>
              <a:gd name="T8" fmla="*/ 326 w 594"/>
              <a:gd name="T9" fmla="*/ 488 h 515"/>
              <a:gd name="T10" fmla="*/ 578 w 594"/>
              <a:gd name="T11" fmla="*/ 51 h 515"/>
              <a:gd name="T12" fmla="*/ 549 w 594"/>
              <a:gd name="T13" fmla="*/ 0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4" h="515">
                <a:moveTo>
                  <a:pt x="549" y="0"/>
                </a:moveTo>
                <a:cubicBezTo>
                  <a:pt x="45" y="0"/>
                  <a:pt x="45" y="0"/>
                  <a:pt x="45" y="0"/>
                </a:cubicBezTo>
                <a:cubicBezTo>
                  <a:pt x="13" y="0"/>
                  <a:pt x="0" y="23"/>
                  <a:pt x="16" y="51"/>
                </a:cubicBezTo>
                <a:cubicBezTo>
                  <a:pt x="268" y="488"/>
                  <a:pt x="268" y="488"/>
                  <a:pt x="268" y="488"/>
                </a:cubicBezTo>
                <a:cubicBezTo>
                  <a:pt x="284" y="515"/>
                  <a:pt x="310" y="515"/>
                  <a:pt x="326" y="488"/>
                </a:cubicBezTo>
                <a:cubicBezTo>
                  <a:pt x="578" y="51"/>
                  <a:pt x="578" y="51"/>
                  <a:pt x="578" y="51"/>
                </a:cubicBezTo>
                <a:cubicBezTo>
                  <a:pt x="594" y="23"/>
                  <a:pt x="581" y="0"/>
                  <a:pt x="549" y="0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b="1">
              <a:solidFill>
                <a:schemeClr val="bg1"/>
              </a:solidFill>
            </a:endParaRPr>
          </a:p>
        </p:txBody>
      </p:sp>
      <p:sp>
        <p:nvSpPr>
          <p:cNvPr id="8" name="Freeform 8"/>
          <p:cNvSpPr/>
          <p:nvPr/>
        </p:nvSpPr>
        <p:spPr bwMode="auto">
          <a:xfrm rot="5400000">
            <a:off x="5998595" y="2073864"/>
            <a:ext cx="2027710" cy="1756964"/>
          </a:xfrm>
          <a:custGeom>
            <a:avLst/>
            <a:gdLst>
              <a:gd name="T0" fmla="*/ 45 w 595"/>
              <a:gd name="T1" fmla="*/ 515 h 515"/>
              <a:gd name="T2" fmla="*/ 549 w 595"/>
              <a:gd name="T3" fmla="*/ 515 h 515"/>
              <a:gd name="T4" fmla="*/ 579 w 595"/>
              <a:gd name="T5" fmla="*/ 464 h 515"/>
              <a:gd name="T6" fmla="*/ 327 w 595"/>
              <a:gd name="T7" fmla="*/ 28 h 515"/>
              <a:gd name="T8" fmla="*/ 268 w 595"/>
              <a:gd name="T9" fmla="*/ 28 h 515"/>
              <a:gd name="T10" fmla="*/ 16 w 595"/>
              <a:gd name="T11" fmla="*/ 464 h 515"/>
              <a:gd name="T12" fmla="*/ 45 w 595"/>
              <a:gd name="T13" fmla="*/ 515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5" h="515">
                <a:moveTo>
                  <a:pt x="45" y="515"/>
                </a:moveTo>
                <a:cubicBezTo>
                  <a:pt x="549" y="515"/>
                  <a:pt x="549" y="515"/>
                  <a:pt x="549" y="515"/>
                </a:cubicBezTo>
                <a:cubicBezTo>
                  <a:pt x="582" y="515"/>
                  <a:pt x="595" y="492"/>
                  <a:pt x="579" y="464"/>
                </a:cubicBezTo>
                <a:cubicBezTo>
                  <a:pt x="327" y="28"/>
                  <a:pt x="327" y="28"/>
                  <a:pt x="327" y="28"/>
                </a:cubicBezTo>
                <a:cubicBezTo>
                  <a:pt x="311" y="0"/>
                  <a:pt x="284" y="0"/>
                  <a:pt x="268" y="28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0" y="492"/>
                  <a:pt x="13" y="515"/>
                  <a:pt x="45" y="515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b="1">
              <a:solidFill>
                <a:schemeClr val="bg1"/>
              </a:solidFill>
            </a:endParaRPr>
          </a:p>
        </p:txBody>
      </p:sp>
      <p:sp>
        <p:nvSpPr>
          <p:cNvPr id="9" name="Freeform 9"/>
          <p:cNvSpPr/>
          <p:nvPr/>
        </p:nvSpPr>
        <p:spPr bwMode="auto">
          <a:xfrm rot="5400000">
            <a:off x="3973045" y="3254054"/>
            <a:ext cx="2027710" cy="1755525"/>
          </a:xfrm>
          <a:custGeom>
            <a:avLst/>
            <a:gdLst>
              <a:gd name="T0" fmla="*/ 327 w 595"/>
              <a:gd name="T1" fmla="*/ 28 h 515"/>
              <a:gd name="T2" fmla="*/ 268 w 595"/>
              <a:gd name="T3" fmla="*/ 28 h 515"/>
              <a:gd name="T4" fmla="*/ 16 w 595"/>
              <a:gd name="T5" fmla="*/ 464 h 515"/>
              <a:gd name="T6" fmla="*/ 46 w 595"/>
              <a:gd name="T7" fmla="*/ 515 h 515"/>
              <a:gd name="T8" fmla="*/ 550 w 595"/>
              <a:gd name="T9" fmla="*/ 515 h 515"/>
              <a:gd name="T10" fmla="*/ 579 w 595"/>
              <a:gd name="T11" fmla="*/ 464 h 515"/>
              <a:gd name="T12" fmla="*/ 327 w 595"/>
              <a:gd name="T13" fmla="*/ 28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5" h="515">
                <a:moveTo>
                  <a:pt x="327" y="28"/>
                </a:moveTo>
                <a:cubicBezTo>
                  <a:pt x="311" y="0"/>
                  <a:pt x="285" y="0"/>
                  <a:pt x="268" y="28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0" y="492"/>
                  <a:pt x="14" y="515"/>
                  <a:pt x="46" y="515"/>
                </a:cubicBezTo>
                <a:cubicBezTo>
                  <a:pt x="550" y="515"/>
                  <a:pt x="550" y="515"/>
                  <a:pt x="550" y="515"/>
                </a:cubicBezTo>
                <a:cubicBezTo>
                  <a:pt x="582" y="515"/>
                  <a:pt x="595" y="492"/>
                  <a:pt x="579" y="464"/>
                </a:cubicBezTo>
                <a:lnTo>
                  <a:pt x="327" y="28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b="1">
              <a:solidFill>
                <a:schemeClr val="bg1"/>
              </a:solidFill>
            </a:endParaRPr>
          </a:p>
        </p:txBody>
      </p:sp>
      <p:sp>
        <p:nvSpPr>
          <p:cNvPr id="10" name="Freeform 10"/>
          <p:cNvSpPr/>
          <p:nvPr/>
        </p:nvSpPr>
        <p:spPr bwMode="auto">
          <a:xfrm rot="5400000">
            <a:off x="6131807" y="3254053"/>
            <a:ext cx="2027710" cy="1755525"/>
          </a:xfrm>
          <a:custGeom>
            <a:avLst/>
            <a:gdLst>
              <a:gd name="T0" fmla="*/ 46 w 595"/>
              <a:gd name="T1" fmla="*/ 0 h 515"/>
              <a:gd name="T2" fmla="*/ 16 w 595"/>
              <a:gd name="T3" fmla="*/ 51 h 515"/>
              <a:gd name="T4" fmla="*/ 268 w 595"/>
              <a:gd name="T5" fmla="*/ 487 h 515"/>
              <a:gd name="T6" fmla="*/ 327 w 595"/>
              <a:gd name="T7" fmla="*/ 487 h 515"/>
              <a:gd name="T8" fmla="*/ 579 w 595"/>
              <a:gd name="T9" fmla="*/ 51 h 515"/>
              <a:gd name="T10" fmla="*/ 550 w 595"/>
              <a:gd name="T11" fmla="*/ 0 h 515"/>
              <a:gd name="T12" fmla="*/ 46 w 595"/>
              <a:gd name="T13" fmla="*/ 0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5" h="515">
                <a:moveTo>
                  <a:pt x="46" y="0"/>
                </a:moveTo>
                <a:cubicBezTo>
                  <a:pt x="14" y="0"/>
                  <a:pt x="0" y="23"/>
                  <a:pt x="16" y="51"/>
                </a:cubicBezTo>
                <a:cubicBezTo>
                  <a:pt x="268" y="487"/>
                  <a:pt x="268" y="487"/>
                  <a:pt x="268" y="487"/>
                </a:cubicBezTo>
                <a:cubicBezTo>
                  <a:pt x="285" y="515"/>
                  <a:pt x="311" y="515"/>
                  <a:pt x="327" y="487"/>
                </a:cubicBezTo>
                <a:cubicBezTo>
                  <a:pt x="579" y="51"/>
                  <a:pt x="579" y="51"/>
                  <a:pt x="579" y="51"/>
                </a:cubicBezTo>
                <a:cubicBezTo>
                  <a:pt x="595" y="23"/>
                  <a:pt x="582" y="0"/>
                  <a:pt x="550" y="0"/>
                </a:cubicBezTo>
                <a:lnTo>
                  <a:pt x="46" y="0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b="1">
              <a:solidFill>
                <a:schemeClr val="bg1"/>
              </a:solidFill>
            </a:endParaRP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7617307" y="3722817"/>
            <a:ext cx="817996" cy="8179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4685912" y="2029940"/>
            <a:ext cx="817996" cy="8194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4685912" y="5421456"/>
            <a:ext cx="817996" cy="8194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06</a:t>
            </a:r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6639455" y="2030660"/>
            <a:ext cx="817996" cy="81799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9" name="Oval 14"/>
          <p:cNvSpPr>
            <a:spLocks noChangeArrowheads="1"/>
          </p:cNvSpPr>
          <p:nvPr/>
        </p:nvSpPr>
        <p:spPr bwMode="auto">
          <a:xfrm>
            <a:off x="6639455" y="5414975"/>
            <a:ext cx="817996" cy="81799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16" name="Oval 11"/>
          <p:cNvSpPr>
            <a:spLocks noChangeArrowheads="1"/>
          </p:cNvSpPr>
          <p:nvPr/>
        </p:nvSpPr>
        <p:spPr bwMode="auto">
          <a:xfrm>
            <a:off x="3703741" y="3722818"/>
            <a:ext cx="817996" cy="817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17" name="Inhaltsplatzhalter 4"/>
          <p:cNvSpPr txBox="1"/>
          <p:nvPr/>
        </p:nvSpPr>
        <p:spPr>
          <a:xfrm>
            <a:off x="508001" y="3770179"/>
            <a:ext cx="3058927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18" name="Inhaltsplatzhalter 4"/>
          <p:cNvSpPr txBox="1"/>
          <p:nvPr/>
        </p:nvSpPr>
        <p:spPr>
          <a:xfrm>
            <a:off x="8606891" y="3770178"/>
            <a:ext cx="3058927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1" name="Inhaltsplatzhalter 4"/>
          <p:cNvSpPr txBox="1"/>
          <p:nvPr/>
        </p:nvSpPr>
        <p:spPr>
          <a:xfrm>
            <a:off x="1297724" y="1834935"/>
            <a:ext cx="3058927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2" name="Inhaltsplatzhalter 4"/>
          <p:cNvSpPr txBox="1"/>
          <p:nvPr/>
        </p:nvSpPr>
        <p:spPr>
          <a:xfrm>
            <a:off x="7835349" y="1834935"/>
            <a:ext cx="3058927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3" name="Inhaltsplatzhalter 4"/>
          <p:cNvSpPr txBox="1"/>
          <p:nvPr/>
        </p:nvSpPr>
        <p:spPr>
          <a:xfrm>
            <a:off x="1297724" y="5673186"/>
            <a:ext cx="3058927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6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4" name="Inhaltsplatzhalter 4"/>
          <p:cNvSpPr txBox="1"/>
          <p:nvPr/>
        </p:nvSpPr>
        <p:spPr>
          <a:xfrm>
            <a:off x="7835349" y="5673186"/>
            <a:ext cx="3058927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6714272" y="3865682"/>
            <a:ext cx="486920" cy="482666"/>
            <a:chOff x="-6350" y="1208088"/>
            <a:chExt cx="363538" cy="360363"/>
          </a:xfrm>
          <a:solidFill>
            <a:schemeClr val="bg1">
              <a:lumMod val="50000"/>
            </a:schemeClr>
          </a:solidFill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-6350" y="1208088"/>
              <a:ext cx="363538" cy="360363"/>
            </a:xfrm>
            <a:custGeom>
              <a:avLst/>
              <a:gdLst/>
              <a:ahLst/>
              <a:cxnLst>
                <a:cxn ang="0">
                  <a:pos x="121" y="41"/>
                </a:cxn>
                <a:cxn ang="0">
                  <a:pos x="83" y="2"/>
                </a:cxn>
                <a:cxn ang="0">
                  <a:pos x="76" y="0"/>
                </a:cxn>
                <a:cxn ang="0">
                  <a:pos x="72" y="2"/>
                </a:cxn>
                <a:cxn ang="0">
                  <a:pos x="70" y="6"/>
                </a:cxn>
                <a:cxn ang="0">
                  <a:pos x="61" y="21"/>
                </a:cxn>
                <a:cxn ang="0">
                  <a:pos x="39" y="36"/>
                </a:cxn>
                <a:cxn ang="0">
                  <a:pos x="14" y="53"/>
                </a:cxn>
                <a:cxn ang="0">
                  <a:pos x="1" y="75"/>
                </a:cxn>
                <a:cxn ang="0">
                  <a:pos x="3" y="82"/>
                </a:cxn>
                <a:cxn ang="0">
                  <a:pos x="42" y="121"/>
                </a:cxn>
                <a:cxn ang="0">
                  <a:pos x="49" y="123"/>
                </a:cxn>
                <a:cxn ang="0">
                  <a:pos x="52" y="121"/>
                </a:cxn>
                <a:cxn ang="0">
                  <a:pos x="54" y="117"/>
                </a:cxn>
                <a:cxn ang="0">
                  <a:pos x="63" y="103"/>
                </a:cxn>
                <a:cxn ang="0">
                  <a:pos x="85" y="87"/>
                </a:cxn>
                <a:cxn ang="0">
                  <a:pos x="110" y="70"/>
                </a:cxn>
                <a:cxn ang="0">
                  <a:pos x="123" y="48"/>
                </a:cxn>
                <a:cxn ang="0">
                  <a:pos x="121" y="41"/>
                </a:cxn>
                <a:cxn ang="0">
                  <a:pos x="47" y="115"/>
                </a:cxn>
                <a:cxn ang="0">
                  <a:pos x="9" y="77"/>
                </a:cxn>
                <a:cxn ang="0">
                  <a:pos x="78" y="8"/>
                </a:cxn>
                <a:cxn ang="0">
                  <a:pos x="116" y="46"/>
                </a:cxn>
                <a:cxn ang="0">
                  <a:pos x="47" y="115"/>
                </a:cxn>
                <a:cxn ang="0">
                  <a:pos x="47" y="115"/>
                </a:cxn>
                <a:cxn ang="0">
                  <a:pos x="47" y="115"/>
                </a:cxn>
              </a:cxnLst>
              <a:rect l="0" t="0" r="r" b="b"/>
              <a:pathLst>
                <a:path w="124" h="123">
                  <a:moveTo>
                    <a:pt x="121" y="41"/>
                  </a:moveTo>
                  <a:cubicBezTo>
                    <a:pt x="83" y="2"/>
                    <a:pt x="83" y="2"/>
                    <a:pt x="83" y="2"/>
                  </a:cubicBezTo>
                  <a:cubicBezTo>
                    <a:pt x="81" y="0"/>
                    <a:pt x="78" y="0"/>
                    <a:pt x="76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1" y="3"/>
                    <a:pt x="71" y="4"/>
                    <a:pt x="70" y="6"/>
                  </a:cubicBezTo>
                  <a:cubicBezTo>
                    <a:pt x="69" y="11"/>
                    <a:pt x="66" y="16"/>
                    <a:pt x="61" y="21"/>
                  </a:cubicBezTo>
                  <a:cubicBezTo>
                    <a:pt x="55" y="26"/>
                    <a:pt x="47" y="31"/>
                    <a:pt x="39" y="36"/>
                  </a:cubicBezTo>
                  <a:cubicBezTo>
                    <a:pt x="31" y="41"/>
                    <a:pt x="22" y="46"/>
                    <a:pt x="14" y="53"/>
                  </a:cubicBezTo>
                  <a:cubicBezTo>
                    <a:pt x="8" y="60"/>
                    <a:pt x="4" y="67"/>
                    <a:pt x="1" y="75"/>
                  </a:cubicBezTo>
                  <a:cubicBezTo>
                    <a:pt x="0" y="77"/>
                    <a:pt x="1" y="80"/>
                    <a:pt x="3" y="82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3" y="123"/>
                    <a:pt x="46" y="123"/>
                    <a:pt x="49" y="123"/>
                  </a:cubicBezTo>
                  <a:cubicBezTo>
                    <a:pt x="50" y="122"/>
                    <a:pt x="51" y="122"/>
                    <a:pt x="52" y="121"/>
                  </a:cubicBezTo>
                  <a:cubicBezTo>
                    <a:pt x="53" y="120"/>
                    <a:pt x="54" y="119"/>
                    <a:pt x="54" y="117"/>
                  </a:cubicBezTo>
                  <a:cubicBezTo>
                    <a:pt x="56" y="112"/>
                    <a:pt x="59" y="107"/>
                    <a:pt x="63" y="103"/>
                  </a:cubicBezTo>
                  <a:cubicBezTo>
                    <a:pt x="69" y="97"/>
                    <a:pt x="77" y="92"/>
                    <a:pt x="85" y="87"/>
                  </a:cubicBezTo>
                  <a:cubicBezTo>
                    <a:pt x="94" y="82"/>
                    <a:pt x="103" y="77"/>
                    <a:pt x="110" y="70"/>
                  </a:cubicBezTo>
                  <a:cubicBezTo>
                    <a:pt x="117" y="63"/>
                    <a:pt x="121" y="57"/>
                    <a:pt x="123" y="48"/>
                  </a:cubicBezTo>
                  <a:cubicBezTo>
                    <a:pt x="124" y="46"/>
                    <a:pt x="123" y="43"/>
                    <a:pt x="121" y="41"/>
                  </a:cubicBezTo>
                  <a:close/>
                  <a:moveTo>
                    <a:pt x="47" y="115"/>
                  </a:moveTo>
                  <a:cubicBezTo>
                    <a:pt x="34" y="103"/>
                    <a:pt x="21" y="90"/>
                    <a:pt x="9" y="77"/>
                  </a:cubicBezTo>
                  <a:cubicBezTo>
                    <a:pt x="20" y="42"/>
                    <a:pt x="67" y="43"/>
                    <a:pt x="78" y="8"/>
                  </a:cubicBezTo>
                  <a:cubicBezTo>
                    <a:pt x="90" y="21"/>
                    <a:pt x="103" y="33"/>
                    <a:pt x="116" y="46"/>
                  </a:cubicBezTo>
                  <a:cubicBezTo>
                    <a:pt x="105" y="81"/>
                    <a:pt x="58" y="80"/>
                    <a:pt x="47" y="115"/>
                  </a:cubicBezTo>
                  <a:close/>
                  <a:moveTo>
                    <a:pt x="47" y="115"/>
                  </a:moveTo>
                  <a:cubicBezTo>
                    <a:pt x="47" y="115"/>
                    <a:pt x="47" y="115"/>
                    <a:pt x="47" y="11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6"/>
            <p:cNvSpPr>
              <a:spLocks noEditPoints="1"/>
            </p:cNvSpPr>
            <p:nvPr/>
          </p:nvSpPr>
          <p:spPr bwMode="auto">
            <a:xfrm>
              <a:off x="125413" y="1336676"/>
              <a:ext cx="100013" cy="100013"/>
            </a:xfrm>
            <a:custGeom>
              <a:avLst/>
              <a:gdLst/>
              <a:ahLst/>
              <a:cxnLst>
                <a:cxn ang="0">
                  <a:pos x="27" y="11"/>
                </a:cxn>
                <a:cxn ang="0">
                  <a:pos x="20" y="12"/>
                </a:cxn>
                <a:cxn ang="0">
                  <a:pos x="9" y="6"/>
                </a:cxn>
                <a:cxn ang="0">
                  <a:pos x="15" y="5"/>
                </a:cxn>
                <a:cxn ang="0">
                  <a:pos x="19" y="5"/>
                </a:cxn>
                <a:cxn ang="0">
                  <a:pos x="19" y="1"/>
                </a:cxn>
                <a:cxn ang="0">
                  <a:pos x="12" y="0"/>
                </a:cxn>
                <a:cxn ang="0">
                  <a:pos x="6" y="3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4" y="5"/>
                </a:cxn>
                <a:cxn ang="0">
                  <a:pos x="1" y="13"/>
                </a:cxn>
                <a:cxn ang="0">
                  <a:pos x="3" y="20"/>
                </a:cxn>
                <a:cxn ang="0">
                  <a:pos x="18" y="20"/>
                </a:cxn>
                <a:cxn ang="0">
                  <a:pos x="22" y="29"/>
                </a:cxn>
                <a:cxn ang="0">
                  <a:pos x="18" y="28"/>
                </a:cxn>
                <a:cxn ang="0">
                  <a:pos x="15" y="26"/>
                </a:cxn>
                <a:cxn ang="0">
                  <a:pos x="13" y="29"/>
                </a:cxn>
                <a:cxn ang="0">
                  <a:pos x="16" y="33"/>
                </a:cxn>
                <a:cxn ang="0">
                  <a:pos x="24" y="33"/>
                </a:cxn>
                <a:cxn ang="0">
                  <a:pos x="30" y="32"/>
                </a:cxn>
                <a:cxn ang="0">
                  <a:pos x="32" y="32"/>
                </a:cxn>
                <a:cxn ang="0">
                  <a:pos x="32" y="30"/>
                </a:cxn>
                <a:cxn ang="0">
                  <a:pos x="32" y="24"/>
                </a:cxn>
                <a:cxn ang="0">
                  <a:pos x="33" y="16"/>
                </a:cxn>
                <a:cxn ang="0">
                  <a:pos x="10" y="16"/>
                </a:cxn>
                <a:cxn ang="0">
                  <a:pos x="6" y="14"/>
                </a:cxn>
                <a:cxn ang="0">
                  <a:pos x="6" y="10"/>
                </a:cxn>
                <a:cxn ang="0">
                  <a:pos x="13" y="15"/>
                </a:cxn>
                <a:cxn ang="0">
                  <a:pos x="28" y="24"/>
                </a:cxn>
                <a:cxn ang="0">
                  <a:pos x="20" y="18"/>
                </a:cxn>
                <a:cxn ang="0">
                  <a:pos x="24" y="17"/>
                </a:cxn>
                <a:cxn ang="0">
                  <a:pos x="27" y="18"/>
                </a:cxn>
                <a:cxn ang="0">
                  <a:pos x="28" y="22"/>
                </a:cxn>
                <a:cxn ang="0">
                  <a:pos x="28" y="24"/>
                </a:cxn>
              </a:cxnLst>
              <a:rect l="0" t="0" r="r" b="b"/>
              <a:pathLst>
                <a:path w="34" h="34">
                  <a:moveTo>
                    <a:pt x="31" y="13"/>
                  </a:moveTo>
                  <a:cubicBezTo>
                    <a:pt x="30" y="12"/>
                    <a:pt x="28" y="12"/>
                    <a:pt x="27" y="11"/>
                  </a:cubicBezTo>
                  <a:cubicBezTo>
                    <a:pt x="26" y="11"/>
                    <a:pt x="25" y="11"/>
                    <a:pt x="23" y="11"/>
                  </a:cubicBezTo>
                  <a:cubicBezTo>
                    <a:pt x="22" y="11"/>
                    <a:pt x="21" y="11"/>
                    <a:pt x="20" y="12"/>
                  </a:cubicBezTo>
                  <a:cubicBezTo>
                    <a:pt x="18" y="12"/>
                    <a:pt x="17" y="13"/>
                    <a:pt x="16" y="13"/>
                  </a:cubicBezTo>
                  <a:cubicBezTo>
                    <a:pt x="14" y="11"/>
                    <a:pt x="12" y="9"/>
                    <a:pt x="9" y="6"/>
                  </a:cubicBezTo>
                  <a:cubicBezTo>
                    <a:pt x="10" y="6"/>
                    <a:pt x="11" y="5"/>
                    <a:pt x="12" y="5"/>
                  </a:cubicBezTo>
                  <a:cubicBezTo>
                    <a:pt x="13" y="5"/>
                    <a:pt x="14" y="5"/>
                    <a:pt x="15" y="5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8" y="6"/>
                    <a:pt x="18" y="6"/>
                    <a:pt x="19" y="5"/>
                  </a:cubicBezTo>
                  <a:cubicBezTo>
                    <a:pt x="19" y="5"/>
                    <a:pt x="20" y="4"/>
                    <a:pt x="20" y="4"/>
                  </a:cubicBezTo>
                  <a:cubicBezTo>
                    <a:pt x="20" y="3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2" y="8"/>
                    <a:pt x="2" y="9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5"/>
                    <a:pt x="1" y="16"/>
                    <a:pt x="1" y="17"/>
                  </a:cubicBezTo>
                  <a:cubicBezTo>
                    <a:pt x="1" y="18"/>
                    <a:pt x="2" y="19"/>
                    <a:pt x="3" y="20"/>
                  </a:cubicBezTo>
                  <a:cubicBezTo>
                    <a:pt x="5" y="21"/>
                    <a:pt x="7" y="22"/>
                    <a:pt x="10" y="22"/>
                  </a:cubicBezTo>
                  <a:cubicBezTo>
                    <a:pt x="12" y="22"/>
                    <a:pt x="15" y="21"/>
                    <a:pt x="18" y="20"/>
                  </a:cubicBezTo>
                  <a:cubicBezTo>
                    <a:pt x="20" y="22"/>
                    <a:pt x="22" y="25"/>
                    <a:pt x="24" y="27"/>
                  </a:cubicBezTo>
                  <a:cubicBezTo>
                    <a:pt x="24" y="28"/>
                    <a:pt x="23" y="28"/>
                    <a:pt x="22" y="29"/>
                  </a:cubicBezTo>
                  <a:cubicBezTo>
                    <a:pt x="21" y="29"/>
                    <a:pt x="21" y="29"/>
                    <a:pt x="20" y="29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7"/>
                    <a:pt x="17" y="27"/>
                    <a:pt x="17" y="27"/>
                  </a:cubicBezTo>
                  <a:cubicBezTo>
                    <a:pt x="16" y="27"/>
                    <a:pt x="16" y="26"/>
                    <a:pt x="15" y="26"/>
                  </a:cubicBezTo>
                  <a:cubicBezTo>
                    <a:pt x="15" y="26"/>
                    <a:pt x="14" y="27"/>
                    <a:pt x="14" y="27"/>
                  </a:cubicBezTo>
                  <a:cubicBezTo>
                    <a:pt x="13" y="28"/>
                    <a:pt x="13" y="28"/>
                    <a:pt x="13" y="29"/>
                  </a:cubicBezTo>
                  <a:cubicBezTo>
                    <a:pt x="13" y="30"/>
                    <a:pt x="13" y="31"/>
                    <a:pt x="14" y="31"/>
                  </a:cubicBezTo>
                  <a:cubicBezTo>
                    <a:pt x="14" y="32"/>
                    <a:pt x="15" y="33"/>
                    <a:pt x="16" y="33"/>
                  </a:cubicBezTo>
                  <a:cubicBezTo>
                    <a:pt x="17" y="34"/>
                    <a:pt x="18" y="34"/>
                    <a:pt x="20" y="34"/>
                  </a:cubicBezTo>
                  <a:cubicBezTo>
                    <a:pt x="21" y="34"/>
                    <a:pt x="22" y="34"/>
                    <a:pt x="24" y="33"/>
                  </a:cubicBezTo>
                  <a:cubicBezTo>
                    <a:pt x="25" y="33"/>
                    <a:pt x="26" y="32"/>
                    <a:pt x="28" y="31"/>
                  </a:cubicBezTo>
                  <a:cubicBezTo>
                    <a:pt x="28" y="31"/>
                    <a:pt x="29" y="32"/>
                    <a:pt x="30" y="32"/>
                  </a:cubicBezTo>
                  <a:cubicBezTo>
                    <a:pt x="30" y="33"/>
                    <a:pt x="30" y="33"/>
                    <a:pt x="31" y="33"/>
                  </a:cubicBezTo>
                  <a:cubicBezTo>
                    <a:pt x="31" y="33"/>
                    <a:pt x="32" y="33"/>
                    <a:pt x="32" y="32"/>
                  </a:cubicBezTo>
                  <a:cubicBezTo>
                    <a:pt x="32" y="32"/>
                    <a:pt x="32" y="31"/>
                    <a:pt x="32" y="31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1" y="30"/>
                    <a:pt x="30" y="29"/>
                    <a:pt x="30" y="28"/>
                  </a:cubicBezTo>
                  <a:cubicBezTo>
                    <a:pt x="31" y="27"/>
                    <a:pt x="32" y="26"/>
                    <a:pt x="32" y="24"/>
                  </a:cubicBezTo>
                  <a:cubicBezTo>
                    <a:pt x="33" y="23"/>
                    <a:pt x="34" y="21"/>
                    <a:pt x="34" y="20"/>
                  </a:cubicBezTo>
                  <a:cubicBezTo>
                    <a:pt x="34" y="19"/>
                    <a:pt x="34" y="17"/>
                    <a:pt x="33" y="16"/>
                  </a:cubicBezTo>
                  <a:cubicBezTo>
                    <a:pt x="33" y="15"/>
                    <a:pt x="32" y="14"/>
                    <a:pt x="31" y="13"/>
                  </a:cubicBezTo>
                  <a:close/>
                  <a:moveTo>
                    <a:pt x="10" y="16"/>
                  </a:moveTo>
                  <a:cubicBezTo>
                    <a:pt x="8" y="16"/>
                    <a:pt x="7" y="16"/>
                    <a:pt x="7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9" y="10"/>
                    <a:pt x="11" y="12"/>
                    <a:pt x="13" y="15"/>
                  </a:cubicBezTo>
                  <a:cubicBezTo>
                    <a:pt x="12" y="15"/>
                    <a:pt x="11" y="16"/>
                    <a:pt x="10" y="16"/>
                  </a:cubicBezTo>
                  <a:close/>
                  <a:moveTo>
                    <a:pt x="28" y="24"/>
                  </a:moveTo>
                  <a:cubicBezTo>
                    <a:pt x="27" y="24"/>
                    <a:pt x="27" y="25"/>
                    <a:pt x="26" y="25"/>
                  </a:cubicBezTo>
                  <a:cubicBezTo>
                    <a:pt x="24" y="23"/>
                    <a:pt x="22" y="21"/>
                    <a:pt x="20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7"/>
                    <a:pt x="23" y="17"/>
                    <a:pt x="24" y="17"/>
                  </a:cubicBezTo>
                  <a:cubicBezTo>
                    <a:pt x="24" y="17"/>
                    <a:pt x="25" y="17"/>
                    <a:pt x="25" y="17"/>
                  </a:cubicBezTo>
                  <a:cubicBezTo>
                    <a:pt x="26" y="17"/>
                    <a:pt x="27" y="18"/>
                    <a:pt x="27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2"/>
                  </a:cubicBezTo>
                  <a:cubicBezTo>
                    <a:pt x="28" y="22"/>
                    <a:pt x="28" y="23"/>
                    <a:pt x="28" y="24"/>
                  </a:cubicBezTo>
                  <a:close/>
                  <a:moveTo>
                    <a:pt x="28" y="24"/>
                  </a:moveTo>
                  <a:cubicBezTo>
                    <a:pt x="28" y="24"/>
                    <a:pt x="28" y="24"/>
                    <a:pt x="28" y="2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7"/>
            <p:cNvSpPr>
              <a:spLocks noEditPoints="1"/>
            </p:cNvSpPr>
            <p:nvPr/>
          </p:nvSpPr>
          <p:spPr bwMode="auto">
            <a:xfrm>
              <a:off x="117475" y="1457326"/>
              <a:ext cx="55563" cy="5556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8" y="6"/>
                </a:cxn>
                <a:cxn ang="0">
                  <a:pos x="3" y="13"/>
                </a:cxn>
                <a:cxn ang="0">
                  <a:pos x="0" y="16"/>
                </a:cxn>
                <a:cxn ang="0">
                  <a:pos x="1" y="19"/>
                </a:cxn>
                <a:cxn ang="0">
                  <a:pos x="3" y="19"/>
                </a:cxn>
                <a:cxn ang="0">
                  <a:pos x="4" y="18"/>
                </a:cxn>
                <a:cxn ang="0">
                  <a:pos x="6" y="15"/>
                </a:cxn>
                <a:cxn ang="0">
                  <a:pos x="11" y="9"/>
                </a:cxn>
                <a:cxn ang="0">
                  <a:pos x="18" y="3"/>
                </a:cxn>
                <a:cxn ang="0">
                  <a:pos x="18" y="3"/>
                </a:cxn>
                <a:cxn ang="0">
                  <a:pos x="18" y="3"/>
                </a:cxn>
                <a:cxn ang="0">
                  <a:pos x="18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9" h="19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2"/>
                    <a:pt x="11" y="4"/>
                    <a:pt x="8" y="6"/>
                  </a:cubicBezTo>
                  <a:cubicBezTo>
                    <a:pt x="6" y="8"/>
                    <a:pt x="4" y="10"/>
                    <a:pt x="3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3" y="19"/>
                    <a:pt x="3" y="18"/>
                    <a:pt x="4" y="18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3"/>
                    <a:pt x="9" y="11"/>
                    <a:pt x="11" y="9"/>
                  </a:cubicBezTo>
                  <a:cubicBezTo>
                    <a:pt x="13" y="7"/>
                    <a:pt x="15" y="5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2"/>
                    <a:pt x="19" y="1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180975" y="1263651"/>
              <a:ext cx="55563" cy="58738"/>
            </a:xfrm>
            <a:custGeom>
              <a:avLst/>
              <a:gdLst/>
              <a:ahLst/>
              <a:cxnLst>
                <a:cxn ang="0">
                  <a:pos x="7" y="11"/>
                </a:cxn>
                <a:cxn ang="0">
                  <a:pos x="1" y="16"/>
                </a:cxn>
                <a:cxn ang="0">
                  <a:pos x="1" y="17"/>
                </a:cxn>
                <a:cxn ang="0">
                  <a:pos x="1" y="19"/>
                </a:cxn>
                <a:cxn ang="0">
                  <a:pos x="3" y="19"/>
                </a:cxn>
                <a:cxn ang="0">
                  <a:pos x="3" y="19"/>
                </a:cxn>
                <a:cxn ang="0">
                  <a:pos x="10" y="13"/>
                </a:cxn>
                <a:cxn ang="0">
                  <a:pos x="16" y="7"/>
                </a:cxn>
                <a:cxn ang="0">
                  <a:pos x="18" y="3"/>
                </a:cxn>
                <a:cxn ang="0">
                  <a:pos x="18" y="1"/>
                </a:cxn>
                <a:cxn ang="0">
                  <a:pos x="16" y="1"/>
                </a:cxn>
                <a:cxn ang="0">
                  <a:pos x="15" y="1"/>
                </a:cxn>
                <a:cxn ang="0">
                  <a:pos x="13" y="5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7" y="11"/>
                </a:cxn>
              </a:cxnLst>
              <a:rect l="0" t="0" r="r" b="b"/>
              <a:pathLst>
                <a:path w="19" h="20">
                  <a:moveTo>
                    <a:pt x="7" y="11"/>
                  </a:moveTo>
                  <a:cubicBezTo>
                    <a:pt x="5" y="13"/>
                    <a:pt x="3" y="15"/>
                    <a:pt x="1" y="16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0" y="17"/>
                    <a:pt x="0" y="19"/>
                    <a:pt x="1" y="19"/>
                  </a:cubicBezTo>
                  <a:cubicBezTo>
                    <a:pt x="1" y="20"/>
                    <a:pt x="2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6" y="18"/>
                    <a:pt x="8" y="16"/>
                    <a:pt x="10" y="13"/>
                  </a:cubicBezTo>
                  <a:cubicBezTo>
                    <a:pt x="12" y="11"/>
                    <a:pt x="14" y="9"/>
                    <a:pt x="16" y="7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1"/>
                    <a:pt x="18" y="1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9" y="9"/>
                    <a:pt x="7" y="1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855569" y="3847734"/>
            <a:ext cx="367628" cy="490890"/>
            <a:chOff x="754063" y="1211263"/>
            <a:chExt cx="269875" cy="360363"/>
          </a:xfrm>
          <a:solidFill>
            <a:schemeClr val="bg1">
              <a:lumMod val="50000"/>
            </a:schemeClr>
          </a:solidFill>
        </p:grpSpPr>
        <p:sp>
          <p:nvSpPr>
            <p:cNvPr id="31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269712" y="4716675"/>
            <a:ext cx="493578" cy="428350"/>
            <a:chOff x="8783638" y="1235076"/>
            <a:chExt cx="360363" cy="312738"/>
          </a:xfrm>
          <a:solidFill>
            <a:schemeClr val="bg1">
              <a:lumMod val="50000"/>
            </a:schemeClr>
          </a:solidFill>
        </p:grpSpPr>
        <p:sp>
          <p:nvSpPr>
            <p:cNvPr id="35" name="Freeform 51"/>
            <p:cNvSpPr>
              <a:spLocks noEditPoints="1"/>
            </p:cNvSpPr>
            <p:nvPr/>
          </p:nvSpPr>
          <p:spPr bwMode="auto">
            <a:xfrm>
              <a:off x="8842375" y="1290638"/>
              <a:ext cx="128588" cy="8413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27"/>
                </a:cxn>
                <a:cxn ang="0">
                  <a:pos x="1" y="29"/>
                </a:cxn>
                <a:cxn ang="0">
                  <a:pos x="3" y="27"/>
                </a:cxn>
                <a:cxn ang="0">
                  <a:pos x="42" y="4"/>
                </a:cxn>
                <a:cxn ang="0">
                  <a:pos x="44" y="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4" h="29">
                  <a:moveTo>
                    <a:pt x="42" y="0"/>
                  </a:moveTo>
                  <a:cubicBezTo>
                    <a:pt x="19" y="0"/>
                    <a:pt x="0" y="12"/>
                    <a:pt x="0" y="27"/>
                  </a:cubicBezTo>
                  <a:cubicBezTo>
                    <a:pt x="0" y="28"/>
                    <a:pt x="0" y="29"/>
                    <a:pt x="1" y="29"/>
                  </a:cubicBezTo>
                  <a:cubicBezTo>
                    <a:pt x="3" y="29"/>
                    <a:pt x="3" y="28"/>
                    <a:pt x="3" y="27"/>
                  </a:cubicBezTo>
                  <a:cubicBezTo>
                    <a:pt x="3" y="15"/>
                    <a:pt x="21" y="4"/>
                    <a:pt x="42" y="4"/>
                  </a:cubicBezTo>
                  <a:cubicBezTo>
                    <a:pt x="43" y="4"/>
                    <a:pt x="44" y="3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52"/>
            <p:cNvSpPr>
              <a:spLocks noEditPoints="1"/>
            </p:cNvSpPr>
            <p:nvPr/>
          </p:nvSpPr>
          <p:spPr bwMode="auto">
            <a:xfrm>
              <a:off x="8783638" y="1235076"/>
              <a:ext cx="360363" cy="312738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46"/>
                </a:cxn>
                <a:cxn ang="0">
                  <a:pos x="27" y="84"/>
                </a:cxn>
                <a:cxn ang="0">
                  <a:pos x="27" y="84"/>
                </a:cxn>
                <a:cxn ang="0">
                  <a:pos x="20" y="102"/>
                </a:cxn>
                <a:cxn ang="0">
                  <a:pos x="20" y="104"/>
                </a:cxn>
                <a:cxn ang="0">
                  <a:pos x="23" y="107"/>
                </a:cxn>
                <a:cxn ang="0">
                  <a:pos x="24" y="107"/>
                </a:cxn>
                <a:cxn ang="0">
                  <a:pos x="50" y="91"/>
                </a:cxn>
                <a:cxn ang="0">
                  <a:pos x="62" y="92"/>
                </a:cxn>
                <a:cxn ang="0">
                  <a:pos x="123" y="46"/>
                </a:cxn>
                <a:cxn ang="0">
                  <a:pos x="62" y="0"/>
                </a:cxn>
                <a:cxn ang="0">
                  <a:pos x="62" y="84"/>
                </a:cxn>
                <a:cxn ang="0">
                  <a:pos x="51" y="83"/>
                </a:cxn>
                <a:cxn ang="0">
                  <a:pos x="50" y="83"/>
                </a:cxn>
                <a:cxn ang="0">
                  <a:pos x="44" y="86"/>
                </a:cxn>
                <a:cxn ang="0">
                  <a:pos x="32" y="96"/>
                </a:cxn>
                <a:cxn ang="0">
                  <a:pos x="35" y="85"/>
                </a:cxn>
                <a:cxn ang="0">
                  <a:pos x="35" y="84"/>
                </a:cxn>
                <a:cxn ang="0">
                  <a:pos x="31" y="77"/>
                </a:cxn>
                <a:cxn ang="0">
                  <a:pos x="8" y="46"/>
                </a:cxn>
                <a:cxn ang="0">
                  <a:pos x="62" y="7"/>
                </a:cxn>
                <a:cxn ang="0">
                  <a:pos x="115" y="46"/>
                </a:cxn>
                <a:cxn ang="0">
                  <a:pos x="62" y="84"/>
                </a:cxn>
                <a:cxn ang="0">
                  <a:pos x="62" y="84"/>
                </a:cxn>
                <a:cxn ang="0">
                  <a:pos x="62" y="84"/>
                </a:cxn>
              </a:cxnLst>
              <a:rect l="0" t="0" r="r" b="b"/>
              <a:pathLst>
                <a:path w="123" h="107">
                  <a:moveTo>
                    <a:pt x="62" y="0"/>
                  </a:moveTo>
                  <a:cubicBezTo>
                    <a:pt x="28" y="0"/>
                    <a:pt x="0" y="20"/>
                    <a:pt x="0" y="46"/>
                  </a:cubicBezTo>
                  <a:cubicBezTo>
                    <a:pt x="0" y="62"/>
                    <a:pt x="11" y="76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91"/>
                    <a:pt x="22" y="98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6"/>
                    <a:pt x="21" y="107"/>
                    <a:pt x="23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36" y="105"/>
                    <a:pt x="47" y="94"/>
                    <a:pt x="50" y="91"/>
                  </a:cubicBezTo>
                  <a:cubicBezTo>
                    <a:pt x="54" y="92"/>
                    <a:pt x="58" y="92"/>
                    <a:pt x="62" y="92"/>
                  </a:cubicBezTo>
                  <a:cubicBezTo>
                    <a:pt x="96" y="92"/>
                    <a:pt x="123" y="71"/>
                    <a:pt x="123" y="46"/>
                  </a:cubicBezTo>
                  <a:cubicBezTo>
                    <a:pt x="123" y="20"/>
                    <a:pt x="96" y="0"/>
                    <a:pt x="62" y="0"/>
                  </a:cubicBezTo>
                  <a:close/>
                  <a:moveTo>
                    <a:pt x="62" y="84"/>
                  </a:moveTo>
                  <a:cubicBezTo>
                    <a:pt x="58" y="84"/>
                    <a:pt x="55" y="84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48" y="83"/>
                    <a:pt x="45" y="84"/>
                    <a:pt x="44" y="86"/>
                  </a:cubicBezTo>
                  <a:cubicBezTo>
                    <a:pt x="42" y="88"/>
                    <a:pt x="38" y="93"/>
                    <a:pt x="32" y="96"/>
                  </a:cubicBezTo>
                  <a:cubicBezTo>
                    <a:pt x="34" y="92"/>
                    <a:pt x="35" y="89"/>
                    <a:pt x="35" y="85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1"/>
                    <a:pt x="33" y="78"/>
                    <a:pt x="31" y="77"/>
                  </a:cubicBezTo>
                  <a:cubicBezTo>
                    <a:pt x="17" y="70"/>
                    <a:pt x="8" y="58"/>
                    <a:pt x="8" y="46"/>
                  </a:cubicBezTo>
                  <a:cubicBezTo>
                    <a:pt x="8" y="25"/>
                    <a:pt x="32" y="7"/>
                    <a:pt x="62" y="7"/>
                  </a:cubicBezTo>
                  <a:cubicBezTo>
                    <a:pt x="91" y="7"/>
                    <a:pt x="115" y="25"/>
                    <a:pt x="115" y="46"/>
                  </a:cubicBezTo>
                  <a:cubicBezTo>
                    <a:pt x="115" y="67"/>
                    <a:pt x="91" y="84"/>
                    <a:pt x="62" y="84"/>
                  </a:cubicBezTo>
                  <a:close/>
                  <a:moveTo>
                    <a:pt x="62" y="84"/>
                  </a:moveTo>
                  <a:cubicBezTo>
                    <a:pt x="62" y="84"/>
                    <a:pt x="62" y="84"/>
                    <a:pt x="62" y="8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21523" y="3016903"/>
            <a:ext cx="381984" cy="555833"/>
            <a:chOff x="4075113" y="1909763"/>
            <a:chExt cx="247650" cy="360363"/>
          </a:xfrm>
          <a:solidFill>
            <a:schemeClr val="bg1">
              <a:lumMod val="50000"/>
            </a:schemeClr>
          </a:solidFill>
        </p:grpSpPr>
        <p:sp>
          <p:nvSpPr>
            <p:cNvPr id="38" name="Freeform 78"/>
            <p:cNvSpPr>
              <a:spLocks noEditPoints="1"/>
            </p:cNvSpPr>
            <p:nvPr/>
          </p:nvSpPr>
          <p:spPr bwMode="auto">
            <a:xfrm>
              <a:off x="4075113" y="1909763"/>
              <a:ext cx="247650" cy="3603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42"/>
                </a:cxn>
                <a:cxn ang="0">
                  <a:pos x="19" y="88"/>
                </a:cxn>
                <a:cxn ang="0">
                  <a:pos x="42" y="123"/>
                </a:cxn>
                <a:cxn ang="0">
                  <a:pos x="65" y="88"/>
                </a:cxn>
                <a:cxn ang="0">
                  <a:pos x="85" y="42"/>
                </a:cxn>
                <a:cxn ang="0">
                  <a:pos x="42" y="0"/>
                </a:cxn>
                <a:cxn ang="0">
                  <a:pos x="52" y="104"/>
                </a:cxn>
                <a:cxn ang="0">
                  <a:pos x="33" y="106"/>
                </a:cxn>
                <a:cxn ang="0">
                  <a:pos x="31" y="99"/>
                </a:cxn>
                <a:cxn ang="0">
                  <a:pos x="31" y="99"/>
                </a:cxn>
                <a:cxn ang="0">
                  <a:pos x="55" y="96"/>
                </a:cxn>
                <a:cxn ang="0">
                  <a:pos x="54" y="99"/>
                </a:cxn>
                <a:cxn ang="0">
                  <a:pos x="52" y="104"/>
                </a:cxn>
                <a:cxn ang="0">
                  <a:pos x="30" y="95"/>
                </a:cxn>
                <a:cxn ang="0">
                  <a:pos x="27" y="88"/>
                </a:cxn>
                <a:cxn ang="0">
                  <a:pos x="57" y="88"/>
                </a:cxn>
                <a:cxn ang="0">
                  <a:pos x="56" y="92"/>
                </a:cxn>
                <a:cxn ang="0">
                  <a:pos x="30" y="95"/>
                </a:cxn>
                <a:cxn ang="0">
                  <a:pos x="42" y="115"/>
                </a:cxn>
                <a:cxn ang="0">
                  <a:pos x="35" y="110"/>
                </a:cxn>
                <a:cxn ang="0">
                  <a:pos x="51" y="108"/>
                </a:cxn>
                <a:cxn ang="0">
                  <a:pos x="42" y="115"/>
                </a:cxn>
                <a:cxn ang="0">
                  <a:pos x="60" y="80"/>
                </a:cxn>
                <a:cxn ang="0">
                  <a:pos x="24" y="80"/>
                </a:cxn>
                <a:cxn ang="0">
                  <a:pos x="18" y="68"/>
                </a:cxn>
                <a:cxn ang="0">
                  <a:pos x="8" y="42"/>
                </a:cxn>
                <a:cxn ang="0">
                  <a:pos x="42" y="8"/>
                </a:cxn>
                <a:cxn ang="0">
                  <a:pos x="77" y="42"/>
                </a:cxn>
                <a:cxn ang="0">
                  <a:pos x="67" y="68"/>
                </a:cxn>
                <a:cxn ang="0">
                  <a:pos x="60" y="80"/>
                </a:cxn>
                <a:cxn ang="0">
                  <a:pos x="60" y="80"/>
                </a:cxn>
                <a:cxn ang="0">
                  <a:pos x="60" y="80"/>
                </a:cxn>
              </a:cxnLst>
              <a:rect l="0" t="0" r="r" b="b"/>
              <a:pathLst>
                <a:path w="85" h="123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57"/>
                    <a:pt x="14" y="74"/>
                    <a:pt x="19" y="88"/>
                  </a:cubicBezTo>
                  <a:cubicBezTo>
                    <a:pt x="27" y="110"/>
                    <a:pt x="26" y="123"/>
                    <a:pt x="42" y="123"/>
                  </a:cubicBezTo>
                  <a:cubicBezTo>
                    <a:pt x="59" y="123"/>
                    <a:pt x="58" y="110"/>
                    <a:pt x="65" y="88"/>
                  </a:cubicBezTo>
                  <a:cubicBezTo>
                    <a:pt x="70" y="74"/>
                    <a:pt x="85" y="57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lose/>
                  <a:moveTo>
                    <a:pt x="52" y="104"/>
                  </a:moveTo>
                  <a:cubicBezTo>
                    <a:pt x="33" y="106"/>
                    <a:pt x="33" y="106"/>
                    <a:pt x="33" y="106"/>
                  </a:cubicBezTo>
                  <a:cubicBezTo>
                    <a:pt x="33" y="104"/>
                    <a:pt x="32" y="102"/>
                    <a:pt x="31" y="99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4" y="97"/>
                    <a:pt x="54" y="98"/>
                    <a:pt x="54" y="99"/>
                  </a:cubicBezTo>
                  <a:cubicBezTo>
                    <a:pt x="53" y="101"/>
                    <a:pt x="53" y="103"/>
                    <a:pt x="52" y="104"/>
                  </a:cubicBezTo>
                  <a:close/>
                  <a:moveTo>
                    <a:pt x="30" y="95"/>
                  </a:moveTo>
                  <a:cubicBezTo>
                    <a:pt x="29" y="93"/>
                    <a:pt x="28" y="91"/>
                    <a:pt x="2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9"/>
                    <a:pt x="56" y="91"/>
                    <a:pt x="56" y="92"/>
                  </a:cubicBezTo>
                  <a:lnTo>
                    <a:pt x="30" y="95"/>
                  </a:lnTo>
                  <a:close/>
                  <a:moveTo>
                    <a:pt x="42" y="115"/>
                  </a:moveTo>
                  <a:cubicBezTo>
                    <a:pt x="38" y="115"/>
                    <a:pt x="37" y="114"/>
                    <a:pt x="35" y="110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9" y="114"/>
                    <a:pt x="47" y="115"/>
                    <a:pt x="42" y="115"/>
                  </a:cubicBezTo>
                  <a:close/>
                  <a:moveTo>
                    <a:pt x="60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76"/>
                    <a:pt x="20" y="72"/>
                    <a:pt x="18" y="68"/>
                  </a:cubicBezTo>
                  <a:cubicBezTo>
                    <a:pt x="13" y="59"/>
                    <a:pt x="8" y="50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7" y="23"/>
                    <a:pt x="77" y="42"/>
                  </a:cubicBezTo>
                  <a:cubicBezTo>
                    <a:pt x="77" y="50"/>
                    <a:pt x="72" y="59"/>
                    <a:pt x="67" y="68"/>
                  </a:cubicBezTo>
                  <a:cubicBezTo>
                    <a:pt x="64" y="72"/>
                    <a:pt x="62" y="76"/>
                    <a:pt x="60" y="80"/>
                  </a:cubicBezTo>
                  <a:close/>
                  <a:moveTo>
                    <a:pt x="60" y="80"/>
                  </a:moveTo>
                  <a:cubicBezTo>
                    <a:pt x="60" y="80"/>
                    <a:pt x="60" y="80"/>
                    <a:pt x="60" y="8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79"/>
            <p:cNvSpPr>
              <a:spLocks noEditPoints="1"/>
            </p:cNvSpPr>
            <p:nvPr/>
          </p:nvSpPr>
          <p:spPr bwMode="auto">
            <a:xfrm>
              <a:off x="4130675" y="1965326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4" y="23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3" y="25"/>
                    <a:pt x="4" y="24"/>
                    <a:pt x="4" y="23"/>
                  </a:cubicBezTo>
                  <a:cubicBezTo>
                    <a:pt x="4" y="12"/>
                    <a:pt x="1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0" name="Freeform 90"/>
          <p:cNvSpPr>
            <a:spLocks noEditPoints="1"/>
          </p:cNvSpPr>
          <p:nvPr/>
        </p:nvSpPr>
        <p:spPr bwMode="auto">
          <a:xfrm>
            <a:off x="5325509" y="4714017"/>
            <a:ext cx="488021" cy="488021"/>
          </a:xfrm>
          <a:custGeom>
            <a:avLst/>
            <a:gdLst/>
            <a:ahLst/>
            <a:cxnLst>
              <a:cxn ang="0">
                <a:pos x="77" y="14"/>
              </a:cxn>
              <a:cxn ang="0">
                <a:pos x="51" y="34"/>
              </a:cxn>
              <a:cxn ang="0">
                <a:pos x="0" y="54"/>
              </a:cxn>
              <a:cxn ang="0">
                <a:pos x="23" y="80"/>
              </a:cxn>
              <a:cxn ang="0">
                <a:pos x="31" y="123"/>
              </a:cxn>
              <a:cxn ang="0">
                <a:pos x="54" y="115"/>
              </a:cxn>
              <a:cxn ang="0">
                <a:pos x="50" y="103"/>
              </a:cxn>
              <a:cxn ang="0">
                <a:pos x="50" y="76"/>
              </a:cxn>
              <a:cxn ang="0">
                <a:pos x="51" y="74"/>
              </a:cxn>
              <a:cxn ang="0">
                <a:pos x="52" y="73"/>
              </a:cxn>
              <a:cxn ang="0">
                <a:pos x="53" y="73"/>
              </a:cxn>
              <a:cxn ang="0">
                <a:pos x="77" y="94"/>
              </a:cxn>
              <a:cxn ang="0">
                <a:pos x="123" y="54"/>
              </a:cxn>
              <a:cxn ang="0">
                <a:pos x="77" y="54"/>
              </a:cxn>
              <a:cxn ang="0">
                <a:pos x="88" y="42"/>
              </a:cxn>
              <a:cxn ang="0">
                <a:pos x="88" y="65"/>
              </a:cxn>
              <a:cxn ang="0">
                <a:pos x="77" y="54"/>
              </a:cxn>
              <a:cxn ang="0">
                <a:pos x="15" y="42"/>
              </a:cxn>
              <a:cxn ang="0">
                <a:pos x="38" y="54"/>
              </a:cxn>
              <a:cxn ang="0">
                <a:pos x="15" y="65"/>
              </a:cxn>
              <a:cxn ang="0">
                <a:pos x="46" y="115"/>
              </a:cxn>
              <a:cxn ang="0">
                <a:pos x="31" y="80"/>
              </a:cxn>
              <a:cxn ang="0">
                <a:pos x="31" y="73"/>
              </a:cxn>
              <a:cxn ang="0">
                <a:pos x="43" y="73"/>
              </a:cxn>
              <a:cxn ang="0">
                <a:pos x="42" y="103"/>
              </a:cxn>
              <a:cxn ang="0">
                <a:pos x="46" y="112"/>
              </a:cxn>
              <a:cxn ang="0">
                <a:pos x="51" y="65"/>
              </a:cxn>
              <a:cxn ang="0">
                <a:pos x="50" y="65"/>
              </a:cxn>
              <a:cxn ang="0">
                <a:pos x="50" y="42"/>
              </a:cxn>
              <a:cxn ang="0">
                <a:pos x="71" y="34"/>
              </a:cxn>
              <a:cxn ang="0">
                <a:pos x="71" y="73"/>
              </a:cxn>
              <a:cxn ang="0">
                <a:pos x="96" y="100"/>
              </a:cxn>
              <a:cxn ang="0">
                <a:pos x="88" y="73"/>
              </a:cxn>
              <a:cxn ang="0">
                <a:pos x="88" y="34"/>
              </a:cxn>
              <a:cxn ang="0">
                <a:pos x="96" y="8"/>
              </a:cxn>
              <a:cxn ang="0">
                <a:pos x="96" y="100"/>
              </a:cxn>
              <a:cxn ang="0">
                <a:pos x="96" y="100"/>
              </a:cxn>
            </a:cxnLst>
            <a:rect l="0" t="0" r="r" b="b"/>
            <a:pathLst>
              <a:path w="123" h="123">
                <a:moveTo>
                  <a:pt x="96" y="0"/>
                </a:moveTo>
                <a:cubicBezTo>
                  <a:pt x="88" y="0"/>
                  <a:pt x="82" y="5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1" y="26"/>
                  <a:pt x="61" y="34"/>
                  <a:pt x="51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7" y="34"/>
                  <a:pt x="0" y="43"/>
                  <a:pt x="0" y="54"/>
                </a:cubicBezTo>
                <a:cubicBezTo>
                  <a:pt x="0" y="64"/>
                  <a:pt x="7" y="73"/>
                  <a:pt x="15" y="73"/>
                </a:cubicBezTo>
                <a:cubicBezTo>
                  <a:pt x="20" y="73"/>
                  <a:pt x="23" y="76"/>
                  <a:pt x="23" y="80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9"/>
                  <a:pt x="26" y="123"/>
                  <a:pt x="31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50" y="123"/>
                  <a:pt x="54" y="119"/>
                  <a:pt x="54" y="115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07"/>
                  <a:pt x="50" y="106"/>
                  <a:pt x="50" y="103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6"/>
                  <a:pt x="50" y="75"/>
                  <a:pt x="50" y="75"/>
                </a:cubicBezTo>
                <a:cubicBezTo>
                  <a:pt x="50" y="75"/>
                  <a:pt x="51" y="75"/>
                  <a:pt x="51" y="74"/>
                </a:cubicBezTo>
                <a:cubicBezTo>
                  <a:pt x="51" y="74"/>
                  <a:pt x="51" y="74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63" y="74"/>
                  <a:pt x="71" y="82"/>
                  <a:pt x="77" y="94"/>
                </a:cubicBezTo>
                <a:cubicBezTo>
                  <a:pt x="77" y="94"/>
                  <a:pt x="77" y="94"/>
                  <a:pt x="77" y="94"/>
                </a:cubicBezTo>
                <a:cubicBezTo>
                  <a:pt x="82" y="102"/>
                  <a:pt x="88" y="107"/>
                  <a:pt x="96" y="107"/>
                </a:cubicBezTo>
                <a:cubicBezTo>
                  <a:pt x="114" y="107"/>
                  <a:pt x="123" y="80"/>
                  <a:pt x="123" y="54"/>
                </a:cubicBezTo>
                <a:cubicBezTo>
                  <a:pt x="123" y="27"/>
                  <a:pt x="114" y="0"/>
                  <a:pt x="96" y="0"/>
                </a:cubicBezTo>
                <a:close/>
                <a:moveTo>
                  <a:pt x="77" y="54"/>
                </a:moveTo>
                <a:cubicBezTo>
                  <a:pt x="77" y="50"/>
                  <a:pt x="77" y="46"/>
                  <a:pt x="77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92" y="42"/>
                  <a:pt x="96" y="47"/>
                  <a:pt x="96" y="54"/>
                </a:cubicBezTo>
                <a:cubicBezTo>
                  <a:pt x="96" y="60"/>
                  <a:pt x="92" y="65"/>
                  <a:pt x="88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1"/>
                  <a:pt x="77" y="58"/>
                  <a:pt x="77" y="54"/>
                </a:cubicBezTo>
                <a:close/>
                <a:moveTo>
                  <a:pt x="8" y="54"/>
                </a:moveTo>
                <a:cubicBezTo>
                  <a:pt x="8" y="47"/>
                  <a:pt x="11" y="42"/>
                  <a:pt x="1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45"/>
                  <a:pt x="38" y="49"/>
                  <a:pt x="38" y="54"/>
                </a:cubicBezTo>
                <a:cubicBezTo>
                  <a:pt x="38" y="58"/>
                  <a:pt x="40" y="62"/>
                  <a:pt x="42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1" y="65"/>
                  <a:pt x="8" y="60"/>
                  <a:pt x="8" y="54"/>
                </a:cubicBezTo>
                <a:close/>
                <a:moveTo>
                  <a:pt x="46" y="115"/>
                </a:moveTo>
                <a:cubicBezTo>
                  <a:pt x="31" y="115"/>
                  <a:pt x="31" y="115"/>
                  <a:pt x="31" y="115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0" y="75"/>
                  <a:pt x="2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4"/>
                  <a:pt x="42" y="75"/>
                  <a:pt x="42" y="77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7"/>
                  <a:pt x="44" y="110"/>
                  <a:pt x="46" y="111"/>
                </a:cubicBezTo>
                <a:cubicBezTo>
                  <a:pt x="46" y="111"/>
                  <a:pt x="46" y="111"/>
                  <a:pt x="46" y="112"/>
                </a:cubicBezTo>
                <a:lnTo>
                  <a:pt x="46" y="115"/>
                </a:lnTo>
                <a:close/>
                <a:moveTo>
                  <a:pt x="51" y="65"/>
                </a:moveTo>
                <a:cubicBezTo>
                  <a:pt x="50" y="65"/>
                  <a:pt x="50" y="65"/>
                  <a:pt x="50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46" y="65"/>
                  <a:pt x="42" y="60"/>
                  <a:pt x="42" y="54"/>
                </a:cubicBezTo>
                <a:cubicBezTo>
                  <a:pt x="42" y="47"/>
                  <a:pt x="46" y="42"/>
                  <a:pt x="5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8" y="42"/>
                  <a:pt x="65" y="39"/>
                  <a:pt x="71" y="34"/>
                </a:cubicBezTo>
                <a:cubicBezTo>
                  <a:pt x="70" y="40"/>
                  <a:pt x="69" y="47"/>
                  <a:pt x="69" y="54"/>
                </a:cubicBezTo>
                <a:cubicBezTo>
                  <a:pt x="69" y="60"/>
                  <a:pt x="70" y="67"/>
                  <a:pt x="71" y="73"/>
                </a:cubicBezTo>
                <a:cubicBezTo>
                  <a:pt x="65" y="68"/>
                  <a:pt x="58" y="65"/>
                  <a:pt x="51" y="65"/>
                </a:cubicBezTo>
                <a:close/>
                <a:moveTo>
                  <a:pt x="96" y="100"/>
                </a:moveTo>
                <a:cubicBezTo>
                  <a:pt x="88" y="100"/>
                  <a:pt x="82" y="89"/>
                  <a:pt x="79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97" y="73"/>
                  <a:pt x="104" y="64"/>
                  <a:pt x="104" y="54"/>
                </a:cubicBezTo>
                <a:cubicBezTo>
                  <a:pt x="104" y="43"/>
                  <a:pt x="97" y="34"/>
                  <a:pt x="88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19"/>
                  <a:pt x="88" y="8"/>
                  <a:pt x="96" y="8"/>
                </a:cubicBezTo>
                <a:cubicBezTo>
                  <a:pt x="107" y="8"/>
                  <a:pt x="115" y="28"/>
                  <a:pt x="115" y="54"/>
                </a:cubicBezTo>
                <a:cubicBezTo>
                  <a:pt x="115" y="79"/>
                  <a:pt x="107" y="100"/>
                  <a:pt x="96" y="100"/>
                </a:cubicBezTo>
                <a:close/>
                <a:moveTo>
                  <a:pt x="96" y="100"/>
                </a:moveTo>
                <a:cubicBezTo>
                  <a:pt x="96" y="100"/>
                  <a:pt x="96" y="100"/>
                  <a:pt x="96" y="100"/>
                </a:cubicBezTo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6299881" y="3040001"/>
            <a:ext cx="550892" cy="550892"/>
            <a:chOff x="8780463" y="1906588"/>
            <a:chExt cx="360363" cy="360363"/>
          </a:xfrm>
          <a:solidFill>
            <a:schemeClr val="bg1">
              <a:lumMod val="50000"/>
            </a:schemeClr>
          </a:solidFill>
        </p:grpSpPr>
        <p:sp>
          <p:nvSpPr>
            <p:cNvPr id="42" name="Freeform 93"/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94"/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95"/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96"/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97"/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98"/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5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16" grpId="0" animBg="1"/>
      <p:bldP spid="17" grpId="0"/>
      <p:bldP spid="18" grpId="0"/>
      <p:bldP spid="21" grpId="0"/>
      <p:bldP spid="22" grpId="0"/>
      <p:bldP spid="23" grpId="0"/>
      <p:bldP spid="24" grpId="0"/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100626" y="4169575"/>
            <a:ext cx="1899435" cy="1902076"/>
            <a:chOff x="1027113" y="1408113"/>
            <a:chExt cx="2282825" cy="2286000"/>
          </a:xfrm>
        </p:grpSpPr>
        <p:sp>
          <p:nvSpPr>
            <p:cNvPr id="5" name="Freeform 5"/>
            <p:cNvSpPr/>
            <p:nvPr/>
          </p:nvSpPr>
          <p:spPr bwMode="auto">
            <a:xfrm>
              <a:off x="1027113" y="1408113"/>
              <a:ext cx="2282825" cy="2286000"/>
            </a:xfrm>
            <a:custGeom>
              <a:avLst/>
              <a:gdLst>
                <a:gd name="T0" fmla="*/ 606 w 606"/>
                <a:gd name="T1" fmla="*/ 67 h 607"/>
                <a:gd name="T2" fmla="*/ 606 w 606"/>
                <a:gd name="T3" fmla="*/ 323 h 607"/>
                <a:gd name="T4" fmla="*/ 606 w 606"/>
                <a:gd name="T5" fmla="*/ 323 h 607"/>
                <a:gd name="T6" fmla="*/ 303 w 606"/>
                <a:gd name="T7" fmla="*/ 607 h 607"/>
                <a:gd name="T8" fmla="*/ 0 w 606"/>
                <a:gd name="T9" fmla="*/ 304 h 607"/>
                <a:gd name="T10" fmla="*/ 303 w 606"/>
                <a:gd name="T11" fmla="*/ 0 h 607"/>
                <a:gd name="T12" fmla="*/ 539 w 606"/>
                <a:gd name="T13" fmla="*/ 0 h 607"/>
                <a:gd name="T14" fmla="*/ 606 w 606"/>
                <a:gd name="T15" fmla="*/ 67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6" h="607">
                  <a:moveTo>
                    <a:pt x="606" y="67"/>
                  </a:moveTo>
                  <a:cubicBezTo>
                    <a:pt x="606" y="323"/>
                    <a:pt x="606" y="323"/>
                    <a:pt x="606" y="323"/>
                  </a:cubicBezTo>
                  <a:cubicBezTo>
                    <a:pt x="606" y="323"/>
                    <a:pt x="606" y="323"/>
                    <a:pt x="606" y="323"/>
                  </a:cubicBezTo>
                  <a:cubicBezTo>
                    <a:pt x="596" y="481"/>
                    <a:pt x="464" y="607"/>
                    <a:pt x="303" y="607"/>
                  </a:cubicBezTo>
                  <a:cubicBezTo>
                    <a:pt x="136" y="607"/>
                    <a:pt x="0" y="471"/>
                    <a:pt x="0" y="304"/>
                  </a:cubicBezTo>
                  <a:cubicBezTo>
                    <a:pt x="0" y="136"/>
                    <a:pt x="136" y="0"/>
                    <a:pt x="303" y="0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576" y="0"/>
                    <a:pt x="606" y="30"/>
                    <a:pt x="606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1266826" y="1647826"/>
              <a:ext cx="1801813" cy="180498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 rot="10800000">
            <a:off x="4100626" y="2154005"/>
            <a:ext cx="1899435" cy="1902076"/>
            <a:chOff x="1027113" y="1408113"/>
            <a:chExt cx="2282825" cy="2286000"/>
          </a:xfrm>
        </p:grpSpPr>
        <p:sp>
          <p:nvSpPr>
            <p:cNvPr id="10" name="Freeform 5"/>
            <p:cNvSpPr/>
            <p:nvPr/>
          </p:nvSpPr>
          <p:spPr bwMode="auto">
            <a:xfrm flipH="1">
              <a:off x="1027113" y="1408113"/>
              <a:ext cx="2282825" cy="2286000"/>
            </a:xfrm>
            <a:custGeom>
              <a:avLst/>
              <a:gdLst>
                <a:gd name="T0" fmla="*/ 606 w 606"/>
                <a:gd name="T1" fmla="*/ 67 h 607"/>
                <a:gd name="T2" fmla="*/ 606 w 606"/>
                <a:gd name="T3" fmla="*/ 323 h 607"/>
                <a:gd name="T4" fmla="*/ 606 w 606"/>
                <a:gd name="T5" fmla="*/ 323 h 607"/>
                <a:gd name="T6" fmla="*/ 303 w 606"/>
                <a:gd name="T7" fmla="*/ 607 h 607"/>
                <a:gd name="T8" fmla="*/ 0 w 606"/>
                <a:gd name="T9" fmla="*/ 304 h 607"/>
                <a:gd name="T10" fmla="*/ 303 w 606"/>
                <a:gd name="T11" fmla="*/ 0 h 607"/>
                <a:gd name="T12" fmla="*/ 539 w 606"/>
                <a:gd name="T13" fmla="*/ 0 h 607"/>
                <a:gd name="T14" fmla="*/ 606 w 606"/>
                <a:gd name="T15" fmla="*/ 67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6" h="607">
                  <a:moveTo>
                    <a:pt x="606" y="67"/>
                  </a:moveTo>
                  <a:cubicBezTo>
                    <a:pt x="606" y="323"/>
                    <a:pt x="606" y="323"/>
                    <a:pt x="606" y="323"/>
                  </a:cubicBezTo>
                  <a:cubicBezTo>
                    <a:pt x="606" y="323"/>
                    <a:pt x="606" y="323"/>
                    <a:pt x="606" y="323"/>
                  </a:cubicBezTo>
                  <a:cubicBezTo>
                    <a:pt x="596" y="481"/>
                    <a:pt x="464" y="607"/>
                    <a:pt x="303" y="607"/>
                  </a:cubicBezTo>
                  <a:cubicBezTo>
                    <a:pt x="136" y="607"/>
                    <a:pt x="0" y="471"/>
                    <a:pt x="0" y="304"/>
                  </a:cubicBezTo>
                  <a:cubicBezTo>
                    <a:pt x="0" y="136"/>
                    <a:pt x="136" y="0"/>
                    <a:pt x="303" y="0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576" y="0"/>
                    <a:pt x="606" y="30"/>
                    <a:pt x="606" y="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Oval 6"/>
            <p:cNvSpPr>
              <a:spLocks noChangeArrowheads="1"/>
            </p:cNvSpPr>
            <p:nvPr/>
          </p:nvSpPr>
          <p:spPr bwMode="auto">
            <a:xfrm rot="10800000">
              <a:off x="1266826" y="1647826"/>
              <a:ext cx="1801813" cy="180498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 rot="10800000">
            <a:off x="6199515" y="2154005"/>
            <a:ext cx="1899435" cy="1902076"/>
            <a:chOff x="1027113" y="1408113"/>
            <a:chExt cx="2282825" cy="2286000"/>
          </a:xfrm>
        </p:grpSpPr>
        <p:sp>
          <p:nvSpPr>
            <p:cNvPr id="13" name="Freeform 5"/>
            <p:cNvSpPr/>
            <p:nvPr/>
          </p:nvSpPr>
          <p:spPr bwMode="auto">
            <a:xfrm>
              <a:off x="1027113" y="1408113"/>
              <a:ext cx="2282825" cy="2286000"/>
            </a:xfrm>
            <a:custGeom>
              <a:avLst/>
              <a:gdLst>
                <a:gd name="T0" fmla="*/ 606 w 606"/>
                <a:gd name="T1" fmla="*/ 67 h 607"/>
                <a:gd name="T2" fmla="*/ 606 w 606"/>
                <a:gd name="T3" fmla="*/ 323 h 607"/>
                <a:gd name="T4" fmla="*/ 606 w 606"/>
                <a:gd name="T5" fmla="*/ 323 h 607"/>
                <a:gd name="T6" fmla="*/ 303 w 606"/>
                <a:gd name="T7" fmla="*/ 607 h 607"/>
                <a:gd name="T8" fmla="*/ 0 w 606"/>
                <a:gd name="T9" fmla="*/ 304 h 607"/>
                <a:gd name="T10" fmla="*/ 303 w 606"/>
                <a:gd name="T11" fmla="*/ 0 h 607"/>
                <a:gd name="T12" fmla="*/ 539 w 606"/>
                <a:gd name="T13" fmla="*/ 0 h 607"/>
                <a:gd name="T14" fmla="*/ 606 w 606"/>
                <a:gd name="T15" fmla="*/ 67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6" h="607">
                  <a:moveTo>
                    <a:pt x="606" y="67"/>
                  </a:moveTo>
                  <a:cubicBezTo>
                    <a:pt x="606" y="323"/>
                    <a:pt x="606" y="323"/>
                    <a:pt x="606" y="323"/>
                  </a:cubicBezTo>
                  <a:cubicBezTo>
                    <a:pt x="606" y="323"/>
                    <a:pt x="606" y="323"/>
                    <a:pt x="606" y="323"/>
                  </a:cubicBezTo>
                  <a:cubicBezTo>
                    <a:pt x="596" y="481"/>
                    <a:pt x="464" y="607"/>
                    <a:pt x="303" y="607"/>
                  </a:cubicBezTo>
                  <a:cubicBezTo>
                    <a:pt x="136" y="607"/>
                    <a:pt x="0" y="471"/>
                    <a:pt x="0" y="304"/>
                  </a:cubicBezTo>
                  <a:cubicBezTo>
                    <a:pt x="0" y="136"/>
                    <a:pt x="136" y="0"/>
                    <a:pt x="303" y="0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576" y="0"/>
                    <a:pt x="606" y="30"/>
                    <a:pt x="606" y="6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Oval 6"/>
            <p:cNvSpPr>
              <a:spLocks noChangeArrowheads="1"/>
            </p:cNvSpPr>
            <p:nvPr/>
          </p:nvSpPr>
          <p:spPr bwMode="auto">
            <a:xfrm rot="10800000">
              <a:off x="1266826" y="1647826"/>
              <a:ext cx="1801813" cy="180498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199514" y="4169575"/>
            <a:ext cx="1899435" cy="1902076"/>
            <a:chOff x="1027113" y="1408113"/>
            <a:chExt cx="2282825" cy="2286000"/>
          </a:xfrm>
        </p:grpSpPr>
        <p:sp>
          <p:nvSpPr>
            <p:cNvPr id="16" name="Freeform 5"/>
            <p:cNvSpPr/>
            <p:nvPr/>
          </p:nvSpPr>
          <p:spPr bwMode="auto">
            <a:xfrm flipH="1">
              <a:off x="1027113" y="1408113"/>
              <a:ext cx="2282825" cy="2286000"/>
            </a:xfrm>
            <a:custGeom>
              <a:avLst/>
              <a:gdLst>
                <a:gd name="T0" fmla="*/ 606 w 606"/>
                <a:gd name="T1" fmla="*/ 67 h 607"/>
                <a:gd name="T2" fmla="*/ 606 w 606"/>
                <a:gd name="T3" fmla="*/ 323 h 607"/>
                <a:gd name="T4" fmla="*/ 606 w 606"/>
                <a:gd name="T5" fmla="*/ 323 h 607"/>
                <a:gd name="T6" fmla="*/ 303 w 606"/>
                <a:gd name="T7" fmla="*/ 607 h 607"/>
                <a:gd name="T8" fmla="*/ 0 w 606"/>
                <a:gd name="T9" fmla="*/ 304 h 607"/>
                <a:gd name="T10" fmla="*/ 303 w 606"/>
                <a:gd name="T11" fmla="*/ 0 h 607"/>
                <a:gd name="T12" fmla="*/ 539 w 606"/>
                <a:gd name="T13" fmla="*/ 0 h 607"/>
                <a:gd name="T14" fmla="*/ 606 w 606"/>
                <a:gd name="T15" fmla="*/ 67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6" h="607">
                  <a:moveTo>
                    <a:pt x="606" y="67"/>
                  </a:moveTo>
                  <a:cubicBezTo>
                    <a:pt x="606" y="323"/>
                    <a:pt x="606" y="323"/>
                    <a:pt x="606" y="323"/>
                  </a:cubicBezTo>
                  <a:cubicBezTo>
                    <a:pt x="606" y="323"/>
                    <a:pt x="606" y="323"/>
                    <a:pt x="606" y="323"/>
                  </a:cubicBezTo>
                  <a:cubicBezTo>
                    <a:pt x="596" y="481"/>
                    <a:pt x="464" y="607"/>
                    <a:pt x="303" y="607"/>
                  </a:cubicBezTo>
                  <a:cubicBezTo>
                    <a:pt x="136" y="607"/>
                    <a:pt x="0" y="471"/>
                    <a:pt x="0" y="304"/>
                  </a:cubicBezTo>
                  <a:cubicBezTo>
                    <a:pt x="0" y="136"/>
                    <a:pt x="136" y="0"/>
                    <a:pt x="303" y="0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576" y="0"/>
                    <a:pt x="606" y="30"/>
                    <a:pt x="606" y="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Oval 6"/>
            <p:cNvSpPr>
              <a:spLocks noChangeArrowheads="1"/>
            </p:cNvSpPr>
            <p:nvPr/>
          </p:nvSpPr>
          <p:spPr bwMode="auto">
            <a:xfrm>
              <a:off x="1266826" y="1647826"/>
              <a:ext cx="1801813" cy="180498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19" name="Inhaltsplatzhalter 4"/>
          <p:cNvSpPr txBox="1"/>
          <p:nvPr/>
        </p:nvSpPr>
        <p:spPr>
          <a:xfrm>
            <a:off x="508001" y="2635684"/>
            <a:ext cx="3107355" cy="93871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0" name="Inhaltsplatzhalter 4"/>
          <p:cNvSpPr txBox="1"/>
          <p:nvPr/>
        </p:nvSpPr>
        <p:spPr>
          <a:xfrm>
            <a:off x="8624575" y="2635684"/>
            <a:ext cx="3041243" cy="93871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1" name="Inhaltsplatzhalter 4"/>
          <p:cNvSpPr txBox="1"/>
          <p:nvPr/>
        </p:nvSpPr>
        <p:spPr>
          <a:xfrm>
            <a:off x="508001" y="4651254"/>
            <a:ext cx="3050853" cy="93871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2" name="Inhaltsplatzhalter 4"/>
          <p:cNvSpPr txBox="1"/>
          <p:nvPr/>
        </p:nvSpPr>
        <p:spPr>
          <a:xfrm>
            <a:off x="8624575" y="4651254"/>
            <a:ext cx="3041244" cy="93871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3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4654673" y="2725912"/>
            <a:ext cx="758262" cy="758262"/>
            <a:chOff x="10996613" y="1925638"/>
            <a:chExt cx="534987" cy="534988"/>
          </a:xfrm>
          <a:solidFill>
            <a:schemeClr val="accent2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6" name="Freeform 19"/>
          <p:cNvSpPr>
            <a:spLocks noEditPoints="1"/>
          </p:cNvSpPr>
          <p:nvPr/>
        </p:nvSpPr>
        <p:spPr bwMode="auto">
          <a:xfrm>
            <a:off x="6790815" y="4740358"/>
            <a:ext cx="715512" cy="760510"/>
          </a:xfrm>
          <a:custGeom>
            <a:avLst/>
            <a:gdLst>
              <a:gd name="T0" fmla="*/ 2343 w 3184"/>
              <a:gd name="T1" fmla="*/ 2439 h 3385"/>
              <a:gd name="T2" fmla="*/ 2177 w 3184"/>
              <a:gd name="T3" fmla="*/ 2677 h 3385"/>
              <a:gd name="T4" fmla="*/ 2213 w 3184"/>
              <a:gd name="T5" fmla="*/ 2975 h 3385"/>
              <a:gd name="T6" fmla="*/ 2429 w 3184"/>
              <a:gd name="T7" fmla="*/ 3166 h 3385"/>
              <a:gd name="T8" fmla="*/ 2729 w 3184"/>
              <a:gd name="T9" fmla="*/ 3166 h 3385"/>
              <a:gd name="T10" fmla="*/ 2945 w 3184"/>
              <a:gd name="T11" fmla="*/ 2975 h 3385"/>
              <a:gd name="T12" fmla="*/ 2981 w 3184"/>
              <a:gd name="T13" fmla="*/ 2677 h 3385"/>
              <a:gd name="T14" fmla="*/ 2816 w 3184"/>
              <a:gd name="T15" fmla="*/ 2439 h 3385"/>
              <a:gd name="T16" fmla="*/ 604 w 3184"/>
              <a:gd name="T17" fmla="*/ 1277 h 3385"/>
              <a:gd name="T18" fmla="*/ 329 w 3184"/>
              <a:gd name="T19" fmla="*/ 1382 h 3385"/>
              <a:gd name="T20" fmla="*/ 193 w 3184"/>
              <a:gd name="T21" fmla="*/ 1640 h 3385"/>
              <a:gd name="T22" fmla="*/ 264 w 3184"/>
              <a:gd name="T23" fmla="*/ 1929 h 3385"/>
              <a:gd name="T24" fmla="*/ 503 w 3184"/>
              <a:gd name="T25" fmla="*/ 2095 h 3385"/>
              <a:gd name="T26" fmla="*/ 799 w 3184"/>
              <a:gd name="T27" fmla="*/ 2059 h 3385"/>
              <a:gd name="T28" fmla="*/ 991 w 3184"/>
              <a:gd name="T29" fmla="*/ 1842 h 3385"/>
              <a:gd name="T30" fmla="*/ 991 w 3184"/>
              <a:gd name="T31" fmla="*/ 1543 h 3385"/>
              <a:gd name="T32" fmla="*/ 799 w 3184"/>
              <a:gd name="T33" fmla="*/ 1325 h 3385"/>
              <a:gd name="T34" fmla="*/ 2528 w 3184"/>
              <a:gd name="T35" fmla="*/ 194 h 3385"/>
              <a:gd name="T36" fmla="*/ 2270 w 3184"/>
              <a:gd name="T37" fmla="*/ 331 h 3385"/>
              <a:gd name="T38" fmla="*/ 2165 w 3184"/>
              <a:gd name="T39" fmla="*/ 606 h 3385"/>
              <a:gd name="T40" fmla="*/ 2270 w 3184"/>
              <a:gd name="T41" fmla="*/ 882 h 3385"/>
              <a:gd name="T42" fmla="*/ 2528 w 3184"/>
              <a:gd name="T43" fmla="*/ 1018 h 3385"/>
              <a:gd name="T44" fmla="*/ 2816 w 3184"/>
              <a:gd name="T45" fmla="*/ 947 h 3385"/>
              <a:gd name="T46" fmla="*/ 2981 w 3184"/>
              <a:gd name="T47" fmla="*/ 708 h 3385"/>
              <a:gd name="T48" fmla="*/ 2945 w 3184"/>
              <a:gd name="T49" fmla="*/ 411 h 3385"/>
              <a:gd name="T50" fmla="*/ 2729 w 3184"/>
              <a:gd name="T51" fmla="*/ 219 h 3385"/>
              <a:gd name="T52" fmla="*/ 2701 w 3184"/>
              <a:gd name="T53" fmla="*/ 13 h 3385"/>
              <a:gd name="T54" fmla="*/ 3006 w 3184"/>
              <a:gd name="T55" fmla="*/ 177 h 3385"/>
              <a:gd name="T56" fmla="*/ 3170 w 3184"/>
              <a:gd name="T57" fmla="*/ 483 h 3385"/>
              <a:gd name="T58" fmla="*/ 3134 w 3184"/>
              <a:gd name="T59" fmla="*/ 841 h 3385"/>
              <a:gd name="T60" fmla="*/ 2915 w 3184"/>
              <a:gd name="T61" fmla="*/ 1107 h 3385"/>
              <a:gd name="T62" fmla="*/ 2578 w 3184"/>
              <a:gd name="T63" fmla="*/ 1211 h 3385"/>
              <a:gd name="T64" fmla="*/ 2260 w 3184"/>
              <a:gd name="T65" fmla="*/ 1119 h 3385"/>
              <a:gd name="T66" fmla="*/ 1187 w 3184"/>
              <a:gd name="T67" fmla="*/ 1539 h 3385"/>
              <a:gd name="T68" fmla="*/ 1187 w 3184"/>
              <a:gd name="T69" fmla="*/ 1843 h 3385"/>
              <a:gd name="T70" fmla="*/ 2262 w 3184"/>
              <a:gd name="T71" fmla="*/ 2266 h 3385"/>
              <a:gd name="T72" fmla="*/ 2579 w 3184"/>
              <a:gd name="T73" fmla="*/ 2175 h 3385"/>
              <a:gd name="T74" fmla="*/ 2918 w 3184"/>
              <a:gd name="T75" fmla="*/ 2278 h 3385"/>
              <a:gd name="T76" fmla="*/ 3137 w 3184"/>
              <a:gd name="T77" fmla="*/ 2545 h 3385"/>
              <a:gd name="T78" fmla="*/ 3171 w 3184"/>
              <a:gd name="T79" fmla="*/ 2902 h 3385"/>
              <a:gd name="T80" fmla="*/ 3007 w 3184"/>
              <a:gd name="T81" fmla="*/ 3208 h 3385"/>
              <a:gd name="T82" fmla="*/ 2702 w 3184"/>
              <a:gd name="T83" fmla="*/ 3373 h 3385"/>
              <a:gd name="T84" fmla="*/ 2345 w 3184"/>
              <a:gd name="T85" fmla="*/ 3337 h 3385"/>
              <a:gd name="T86" fmla="*/ 2080 w 3184"/>
              <a:gd name="T87" fmla="*/ 3118 h 3385"/>
              <a:gd name="T88" fmla="*/ 1976 w 3184"/>
              <a:gd name="T89" fmla="*/ 2780 h 3385"/>
              <a:gd name="T90" fmla="*/ 1050 w 3184"/>
              <a:gd name="T91" fmla="*/ 2101 h 3385"/>
              <a:gd name="T92" fmla="*/ 773 w 3184"/>
              <a:gd name="T93" fmla="*/ 2273 h 3385"/>
              <a:gd name="T94" fmla="*/ 426 w 3184"/>
              <a:gd name="T95" fmla="*/ 2270 h 3385"/>
              <a:gd name="T96" fmla="*/ 139 w 3184"/>
              <a:gd name="T97" fmla="*/ 2077 h 3385"/>
              <a:gd name="T98" fmla="*/ 3 w 3184"/>
              <a:gd name="T99" fmla="*/ 1754 h 3385"/>
              <a:gd name="T100" fmla="*/ 73 w 3184"/>
              <a:gd name="T101" fmla="*/ 1403 h 3385"/>
              <a:gd name="T102" fmla="*/ 317 w 3184"/>
              <a:gd name="T103" fmla="*/ 1160 h 3385"/>
              <a:gd name="T104" fmla="*/ 662 w 3184"/>
              <a:gd name="T105" fmla="*/ 1089 h 3385"/>
              <a:gd name="T106" fmla="*/ 967 w 3184"/>
              <a:gd name="T107" fmla="*/ 1210 h 3385"/>
              <a:gd name="T108" fmla="*/ 1984 w 3184"/>
              <a:gd name="T109" fmla="*/ 709 h 3385"/>
              <a:gd name="T110" fmla="*/ 2022 w 3184"/>
              <a:gd name="T111" fmla="*/ 370 h 3385"/>
              <a:gd name="T112" fmla="*/ 2241 w 3184"/>
              <a:gd name="T113" fmla="*/ 104 h 3385"/>
              <a:gd name="T114" fmla="*/ 2578 w 3184"/>
              <a:gd name="T115" fmla="*/ 0 h 3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84" h="3385">
                <a:moveTo>
                  <a:pt x="2579" y="2364"/>
                </a:moveTo>
                <a:lnTo>
                  <a:pt x="2528" y="2367"/>
                </a:lnTo>
                <a:lnTo>
                  <a:pt x="2478" y="2377"/>
                </a:lnTo>
                <a:lnTo>
                  <a:pt x="2429" y="2392"/>
                </a:lnTo>
                <a:lnTo>
                  <a:pt x="2385" y="2413"/>
                </a:lnTo>
                <a:lnTo>
                  <a:pt x="2343" y="2439"/>
                </a:lnTo>
                <a:lnTo>
                  <a:pt x="2304" y="2469"/>
                </a:lnTo>
                <a:lnTo>
                  <a:pt x="2270" y="2504"/>
                </a:lnTo>
                <a:lnTo>
                  <a:pt x="2239" y="2542"/>
                </a:lnTo>
                <a:lnTo>
                  <a:pt x="2213" y="2584"/>
                </a:lnTo>
                <a:lnTo>
                  <a:pt x="2193" y="2630"/>
                </a:lnTo>
                <a:lnTo>
                  <a:pt x="2177" y="2677"/>
                </a:lnTo>
                <a:lnTo>
                  <a:pt x="2168" y="2727"/>
                </a:lnTo>
                <a:lnTo>
                  <a:pt x="2165" y="2779"/>
                </a:lnTo>
                <a:lnTo>
                  <a:pt x="2168" y="2831"/>
                </a:lnTo>
                <a:lnTo>
                  <a:pt x="2177" y="2882"/>
                </a:lnTo>
                <a:lnTo>
                  <a:pt x="2193" y="2929"/>
                </a:lnTo>
                <a:lnTo>
                  <a:pt x="2213" y="2975"/>
                </a:lnTo>
                <a:lnTo>
                  <a:pt x="2239" y="3017"/>
                </a:lnTo>
                <a:lnTo>
                  <a:pt x="2270" y="3055"/>
                </a:lnTo>
                <a:lnTo>
                  <a:pt x="2304" y="3090"/>
                </a:lnTo>
                <a:lnTo>
                  <a:pt x="2343" y="3120"/>
                </a:lnTo>
                <a:lnTo>
                  <a:pt x="2385" y="3146"/>
                </a:lnTo>
                <a:lnTo>
                  <a:pt x="2429" y="3166"/>
                </a:lnTo>
                <a:lnTo>
                  <a:pt x="2478" y="3182"/>
                </a:lnTo>
                <a:lnTo>
                  <a:pt x="2528" y="3191"/>
                </a:lnTo>
                <a:lnTo>
                  <a:pt x="2579" y="3195"/>
                </a:lnTo>
                <a:lnTo>
                  <a:pt x="2632" y="3191"/>
                </a:lnTo>
                <a:lnTo>
                  <a:pt x="2681" y="3182"/>
                </a:lnTo>
                <a:lnTo>
                  <a:pt x="2729" y="3166"/>
                </a:lnTo>
                <a:lnTo>
                  <a:pt x="2774" y="3146"/>
                </a:lnTo>
                <a:lnTo>
                  <a:pt x="2816" y="3120"/>
                </a:lnTo>
                <a:lnTo>
                  <a:pt x="2855" y="3090"/>
                </a:lnTo>
                <a:lnTo>
                  <a:pt x="2889" y="3055"/>
                </a:lnTo>
                <a:lnTo>
                  <a:pt x="2920" y="3017"/>
                </a:lnTo>
                <a:lnTo>
                  <a:pt x="2945" y="2975"/>
                </a:lnTo>
                <a:lnTo>
                  <a:pt x="2966" y="2929"/>
                </a:lnTo>
                <a:lnTo>
                  <a:pt x="2981" y="2882"/>
                </a:lnTo>
                <a:lnTo>
                  <a:pt x="2991" y="2831"/>
                </a:lnTo>
                <a:lnTo>
                  <a:pt x="2994" y="2779"/>
                </a:lnTo>
                <a:lnTo>
                  <a:pt x="2991" y="2727"/>
                </a:lnTo>
                <a:lnTo>
                  <a:pt x="2981" y="2677"/>
                </a:lnTo>
                <a:lnTo>
                  <a:pt x="2966" y="2630"/>
                </a:lnTo>
                <a:lnTo>
                  <a:pt x="2945" y="2584"/>
                </a:lnTo>
                <a:lnTo>
                  <a:pt x="2920" y="2542"/>
                </a:lnTo>
                <a:lnTo>
                  <a:pt x="2889" y="2504"/>
                </a:lnTo>
                <a:lnTo>
                  <a:pt x="2855" y="2469"/>
                </a:lnTo>
                <a:lnTo>
                  <a:pt x="2816" y="2439"/>
                </a:lnTo>
                <a:lnTo>
                  <a:pt x="2774" y="2413"/>
                </a:lnTo>
                <a:lnTo>
                  <a:pt x="2729" y="2392"/>
                </a:lnTo>
                <a:lnTo>
                  <a:pt x="2681" y="2377"/>
                </a:lnTo>
                <a:lnTo>
                  <a:pt x="2632" y="2367"/>
                </a:lnTo>
                <a:lnTo>
                  <a:pt x="2579" y="2364"/>
                </a:lnTo>
                <a:close/>
                <a:moveTo>
                  <a:pt x="604" y="1277"/>
                </a:moveTo>
                <a:lnTo>
                  <a:pt x="553" y="1280"/>
                </a:lnTo>
                <a:lnTo>
                  <a:pt x="503" y="1289"/>
                </a:lnTo>
                <a:lnTo>
                  <a:pt x="454" y="1305"/>
                </a:lnTo>
                <a:lnTo>
                  <a:pt x="410" y="1325"/>
                </a:lnTo>
                <a:lnTo>
                  <a:pt x="368" y="1351"/>
                </a:lnTo>
                <a:lnTo>
                  <a:pt x="329" y="1382"/>
                </a:lnTo>
                <a:lnTo>
                  <a:pt x="295" y="1416"/>
                </a:lnTo>
                <a:lnTo>
                  <a:pt x="264" y="1455"/>
                </a:lnTo>
                <a:lnTo>
                  <a:pt x="238" y="1497"/>
                </a:lnTo>
                <a:lnTo>
                  <a:pt x="218" y="1543"/>
                </a:lnTo>
                <a:lnTo>
                  <a:pt x="202" y="1590"/>
                </a:lnTo>
                <a:lnTo>
                  <a:pt x="193" y="1640"/>
                </a:lnTo>
                <a:lnTo>
                  <a:pt x="190" y="1692"/>
                </a:lnTo>
                <a:lnTo>
                  <a:pt x="193" y="1744"/>
                </a:lnTo>
                <a:lnTo>
                  <a:pt x="202" y="1794"/>
                </a:lnTo>
                <a:lnTo>
                  <a:pt x="218" y="1842"/>
                </a:lnTo>
                <a:lnTo>
                  <a:pt x="238" y="1888"/>
                </a:lnTo>
                <a:lnTo>
                  <a:pt x="264" y="1929"/>
                </a:lnTo>
                <a:lnTo>
                  <a:pt x="295" y="1968"/>
                </a:lnTo>
                <a:lnTo>
                  <a:pt x="329" y="2002"/>
                </a:lnTo>
                <a:lnTo>
                  <a:pt x="368" y="2033"/>
                </a:lnTo>
                <a:lnTo>
                  <a:pt x="410" y="2059"/>
                </a:lnTo>
                <a:lnTo>
                  <a:pt x="454" y="2079"/>
                </a:lnTo>
                <a:lnTo>
                  <a:pt x="503" y="2095"/>
                </a:lnTo>
                <a:lnTo>
                  <a:pt x="553" y="2104"/>
                </a:lnTo>
                <a:lnTo>
                  <a:pt x="604" y="2107"/>
                </a:lnTo>
                <a:lnTo>
                  <a:pt x="656" y="2104"/>
                </a:lnTo>
                <a:lnTo>
                  <a:pt x="706" y="2095"/>
                </a:lnTo>
                <a:lnTo>
                  <a:pt x="754" y="2079"/>
                </a:lnTo>
                <a:lnTo>
                  <a:pt x="799" y="2059"/>
                </a:lnTo>
                <a:lnTo>
                  <a:pt x="841" y="2033"/>
                </a:lnTo>
                <a:lnTo>
                  <a:pt x="879" y="2002"/>
                </a:lnTo>
                <a:lnTo>
                  <a:pt x="914" y="1968"/>
                </a:lnTo>
                <a:lnTo>
                  <a:pt x="945" y="1929"/>
                </a:lnTo>
                <a:lnTo>
                  <a:pt x="970" y="1888"/>
                </a:lnTo>
                <a:lnTo>
                  <a:pt x="991" y="1842"/>
                </a:lnTo>
                <a:lnTo>
                  <a:pt x="1006" y="1794"/>
                </a:lnTo>
                <a:lnTo>
                  <a:pt x="1016" y="1744"/>
                </a:lnTo>
                <a:lnTo>
                  <a:pt x="1019" y="1692"/>
                </a:lnTo>
                <a:lnTo>
                  <a:pt x="1016" y="1640"/>
                </a:lnTo>
                <a:lnTo>
                  <a:pt x="1006" y="1590"/>
                </a:lnTo>
                <a:lnTo>
                  <a:pt x="991" y="1543"/>
                </a:lnTo>
                <a:lnTo>
                  <a:pt x="970" y="1497"/>
                </a:lnTo>
                <a:lnTo>
                  <a:pt x="945" y="1455"/>
                </a:lnTo>
                <a:lnTo>
                  <a:pt x="914" y="1416"/>
                </a:lnTo>
                <a:lnTo>
                  <a:pt x="880" y="1382"/>
                </a:lnTo>
                <a:lnTo>
                  <a:pt x="841" y="1351"/>
                </a:lnTo>
                <a:lnTo>
                  <a:pt x="799" y="1325"/>
                </a:lnTo>
                <a:lnTo>
                  <a:pt x="755" y="1305"/>
                </a:lnTo>
                <a:lnTo>
                  <a:pt x="706" y="1289"/>
                </a:lnTo>
                <a:lnTo>
                  <a:pt x="657" y="1280"/>
                </a:lnTo>
                <a:lnTo>
                  <a:pt x="604" y="1277"/>
                </a:lnTo>
                <a:close/>
                <a:moveTo>
                  <a:pt x="2579" y="191"/>
                </a:moveTo>
                <a:lnTo>
                  <a:pt x="2528" y="194"/>
                </a:lnTo>
                <a:lnTo>
                  <a:pt x="2478" y="203"/>
                </a:lnTo>
                <a:lnTo>
                  <a:pt x="2430" y="219"/>
                </a:lnTo>
                <a:lnTo>
                  <a:pt x="2385" y="239"/>
                </a:lnTo>
                <a:lnTo>
                  <a:pt x="2343" y="265"/>
                </a:lnTo>
                <a:lnTo>
                  <a:pt x="2305" y="296"/>
                </a:lnTo>
                <a:lnTo>
                  <a:pt x="2270" y="331"/>
                </a:lnTo>
                <a:lnTo>
                  <a:pt x="2239" y="369"/>
                </a:lnTo>
                <a:lnTo>
                  <a:pt x="2213" y="411"/>
                </a:lnTo>
                <a:lnTo>
                  <a:pt x="2193" y="457"/>
                </a:lnTo>
                <a:lnTo>
                  <a:pt x="2177" y="504"/>
                </a:lnTo>
                <a:lnTo>
                  <a:pt x="2168" y="554"/>
                </a:lnTo>
                <a:lnTo>
                  <a:pt x="2165" y="606"/>
                </a:lnTo>
                <a:lnTo>
                  <a:pt x="2168" y="659"/>
                </a:lnTo>
                <a:lnTo>
                  <a:pt x="2177" y="708"/>
                </a:lnTo>
                <a:lnTo>
                  <a:pt x="2193" y="756"/>
                </a:lnTo>
                <a:lnTo>
                  <a:pt x="2213" y="802"/>
                </a:lnTo>
                <a:lnTo>
                  <a:pt x="2239" y="843"/>
                </a:lnTo>
                <a:lnTo>
                  <a:pt x="2270" y="882"/>
                </a:lnTo>
                <a:lnTo>
                  <a:pt x="2304" y="916"/>
                </a:lnTo>
                <a:lnTo>
                  <a:pt x="2343" y="947"/>
                </a:lnTo>
                <a:lnTo>
                  <a:pt x="2385" y="973"/>
                </a:lnTo>
                <a:lnTo>
                  <a:pt x="2429" y="993"/>
                </a:lnTo>
                <a:lnTo>
                  <a:pt x="2478" y="1009"/>
                </a:lnTo>
                <a:lnTo>
                  <a:pt x="2528" y="1018"/>
                </a:lnTo>
                <a:lnTo>
                  <a:pt x="2579" y="1021"/>
                </a:lnTo>
                <a:lnTo>
                  <a:pt x="2632" y="1018"/>
                </a:lnTo>
                <a:lnTo>
                  <a:pt x="2681" y="1009"/>
                </a:lnTo>
                <a:lnTo>
                  <a:pt x="2729" y="993"/>
                </a:lnTo>
                <a:lnTo>
                  <a:pt x="2774" y="973"/>
                </a:lnTo>
                <a:lnTo>
                  <a:pt x="2816" y="947"/>
                </a:lnTo>
                <a:lnTo>
                  <a:pt x="2855" y="916"/>
                </a:lnTo>
                <a:lnTo>
                  <a:pt x="2889" y="882"/>
                </a:lnTo>
                <a:lnTo>
                  <a:pt x="2920" y="843"/>
                </a:lnTo>
                <a:lnTo>
                  <a:pt x="2945" y="802"/>
                </a:lnTo>
                <a:lnTo>
                  <a:pt x="2966" y="756"/>
                </a:lnTo>
                <a:lnTo>
                  <a:pt x="2981" y="708"/>
                </a:lnTo>
                <a:lnTo>
                  <a:pt x="2991" y="659"/>
                </a:lnTo>
                <a:lnTo>
                  <a:pt x="2994" y="606"/>
                </a:lnTo>
                <a:lnTo>
                  <a:pt x="2991" y="554"/>
                </a:lnTo>
                <a:lnTo>
                  <a:pt x="2981" y="504"/>
                </a:lnTo>
                <a:lnTo>
                  <a:pt x="2966" y="457"/>
                </a:lnTo>
                <a:lnTo>
                  <a:pt x="2945" y="411"/>
                </a:lnTo>
                <a:lnTo>
                  <a:pt x="2920" y="369"/>
                </a:lnTo>
                <a:lnTo>
                  <a:pt x="2889" y="331"/>
                </a:lnTo>
                <a:lnTo>
                  <a:pt x="2855" y="296"/>
                </a:lnTo>
                <a:lnTo>
                  <a:pt x="2816" y="265"/>
                </a:lnTo>
                <a:lnTo>
                  <a:pt x="2774" y="239"/>
                </a:lnTo>
                <a:lnTo>
                  <a:pt x="2729" y="219"/>
                </a:lnTo>
                <a:lnTo>
                  <a:pt x="2681" y="203"/>
                </a:lnTo>
                <a:lnTo>
                  <a:pt x="2632" y="194"/>
                </a:lnTo>
                <a:lnTo>
                  <a:pt x="2579" y="191"/>
                </a:lnTo>
                <a:close/>
                <a:moveTo>
                  <a:pt x="2578" y="0"/>
                </a:moveTo>
                <a:lnTo>
                  <a:pt x="2640" y="3"/>
                </a:lnTo>
                <a:lnTo>
                  <a:pt x="2701" y="13"/>
                </a:lnTo>
                <a:lnTo>
                  <a:pt x="2758" y="28"/>
                </a:lnTo>
                <a:lnTo>
                  <a:pt x="2814" y="48"/>
                </a:lnTo>
                <a:lnTo>
                  <a:pt x="2866" y="73"/>
                </a:lnTo>
                <a:lnTo>
                  <a:pt x="2917" y="104"/>
                </a:lnTo>
                <a:lnTo>
                  <a:pt x="2963" y="138"/>
                </a:lnTo>
                <a:lnTo>
                  <a:pt x="3006" y="177"/>
                </a:lnTo>
                <a:lnTo>
                  <a:pt x="3045" y="221"/>
                </a:lnTo>
                <a:lnTo>
                  <a:pt x="3079" y="267"/>
                </a:lnTo>
                <a:lnTo>
                  <a:pt x="3110" y="318"/>
                </a:lnTo>
                <a:lnTo>
                  <a:pt x="3135" y="370"/>
                </a:lnTo>
                <a:lnTo>
                  <a:pt x="3155" y="426"/>
                </a:lnTo>
                <a:lnTo>
                  <a:pt x="3170" y="483"/>
                </a:lnTo>
                <a:lnTo>
                  <a:pt x="3180" y="543"/>
                </a:lnTo>
                <a:lnTo>
                  <a:pt x="3183" y="605"/>
                </a:lnTo>
                <a:lnTo>
                  <a:pt x="3180" y="667"/>
                </a:lnTo>
                <a:lnTo>
                  <a:pt x="3170" y="728"/>
                </a:lnTo>
                <a:lnTo>
                  <a:pt x="3155" y="785"/>
                </a:lnTo>
                <a:lnTo>
                  <a:pt x="3134" y="841"/>
                </a:lnTo>
                <a:lnTo>
                  <a:pt x="3110" y="893"/>
                </a:lnTo>
                <a:lnTo>
                  <a:pt x="3079" y="944"/>
                </a:lnTo>
                <a:lnTo>
                  <a:pt x="3044" y="990"/>
                </a:lnTo>
                <a:lnTo>
                  <a:pt x="3005" y="1034"/>
                </a:lnTo>
                <a:lnTo>
                  <a:pt x="2963" y="1073"/>
                </a:lnTo>
                <a:lnTo>
                  <a:pt x="2915" y="1107"/>
                </a:lnTo>
                <a:lnTo>
                  <a:pt x="2866" y="1138"/>
                </a:lnTo>
                <a:lnTo>
                  <a:pt x="2814" y="1163"/>
                </a:lnTo>
                <a:lnTo>
                  <a:pt x="2758" y="1183"/>
                </a:lnTo>
                <a:lnTo>
                  <a:pt x="2700" y="1198"/>
                </a:lnTo>
                <a:lnTo>
                  <a:pt x="2640" y="1208"/>
                </a:lnTo>
                <a:lnTo>
                  <a:pt x="2578" y="1211"/>
                </a:lnTo>
                <a:lnTo>
                  <a:pt x="2521" y="1208"/>
                </a:lnTo>
                <a:lnTo>
                  <a:pt x="2464" y="1199"/>
                </a:lnTo>
                <a:lnTo>
                  <a:pt x="2410" y="1186"/>
                </a:lnTo>
                <a:lnTo>
                  <a:pt x="2357" y="1169"/>
                </a:lnTo>
                <a:lnTo>
                  <a:pt x="2307" y="1146"/>
                </a:lnTo>
                <a:lnTo>
                  <a:pt x="2260" y="1119"/>
                </a:lnTo>
                <a:lnTo>
                  <a:pt x="2215" y="1088"/>
                </a:lnTo>
                <a:lnTo>
                  <a:pt x="2173" y="1053"/>
                </a:lnTo>
                <a:lnTo>
                  <a:pt x="2134" y="1015"/>
                </a:lnTo>
                <a:lnTo>
                  <a:pt x="2099" y="973"/>
                </a:lnTo>
                <a:lnTo>
                  <a:pt x="1173" y="1492"/>
                </a:lnTo>
                <a:lnTo>
                  <a:pt x="1187" y="1539"/>
                </a:lnTo>
                <a:lnTo>
                  <a:pt x="1199" y="1589"/>
                </a:lnTo>
                <a:lnTo>
                  <a:pt x="1205" y="1640"/>
                </a:lnTo>
                <a:lnTo>
                  <a:pt x="1207" y="1692"/>
                </a:lnTo>
                <a:lnTo>
                  <a:pt x="1205" y="1743"/>
                </a:lnTo>
                <a:lnTo>
                  <a:pt x="1199" y="1795"/>
                </a:lnTo>
                <a:lnTo>
                  <a:pt x="1187" y="1843"/>
                </a:lnTo>
                <a:lnTo>
                  <a:pt x="1173" y="1892"/>
                </a:lnTo>
                <a:lnTo>
                  <a:pt x="2101" y="2411"/>
                </a:lnTo>
                <a:lnTo>
                  <a:pt x="2136" y="2370"/>
                </a:lnTo>
                <a:lnTo>
                  <a:pt x="2174" y="2332"/>
                </a:lnTo>
                <a:lnTo>
                  <a:pt x="2216" y="2297"/>
                </a:lnTo>
                <a:lnTo>
                  <a:pt x="2262" y="2266"/>
                </a:lnTo>
                <a:lnTo>
                  <a:pt x="2309" y="2239"/>
                </a:lnTo>
                <a:lnTo>
                  <a:pt x="2359" y="2216"/>
                </a:lnTo>
                <a:lnTo>
                  <a:pt x="2412" y="2199"/>
                </a:lnTo>
                <a:lnTo>
                  <a:pt x="2465" y="2185"/>
                </a:lnTo>
                <a:lnTo>
                  <a:pt x="2522" y="2177"/>
                </a:lnTo>
                <a:lnTo>
                  <a:pt x="2579" y="2175"/>
                </a:lnTo>
                <a:lnTo>
                  <a:pt x="2641" y="2178"/>
                </a:lnTo>
                <a:lnTo>
                  <a:pt x="2701" y="2188"/>
                </a:lnTo>
                <a:lnTo>
                  <a:pt x="2759" y="2202"/>
                </a:lnTo>
                <a:lnTo>
                  <a:pt x="2815" y="2223"/>
                </a:lnTo>
                <a:lnTo>
                  <a:pt x="2867" y="2248"/>
                </a:lnTo>
                <a:lnTo>
                  <a:pt x="2918" y="2278"/>
                </a:lnTo>
                <a:lnTo>
                  <a:pt x="2964" y="2313"/>
                </a:lnTo>
                <a:lnTo>
                  <a:pt x="3007" y="2352"/>
                </a:lnTo>
                <a:lnTo>
                  <a:pt x="3046" y="2396"/>
                </a:lnTo>
                <a:lnTo>
                  <a:pt x="3080" y="2442"/>
                </a:lnTo>
                <a:lnTo>
                  <a:pt x="3111" y="2491"/>
                </a:lnTo>
                <a:lnTo>
                  <a:pt x="3137" y="2545"/>
                </a:lnTo>
                <a:lnTo>
                  <a:pt x="3157" y="2601"/>
                </a:lnTo>
                <a:lnTo>
                  <a:pt x="3171" y="2658"/>
                </a:lnTo>
                <a:lnTo>
                  <a:pt x="3181" y="2718"/>
                </a:lnTo>
                <a:lnTo>
                  <a:pt x="3184" y="2780"/>
                </a:lnTo>
                <a:lnTo>
                  <a:pt x="3181" y="2842"/>
                </a:lnTo>
                <a:lnTo>
                  <a:pt x="3171" y="2902"/>
                </a:lnTo>
                <a:lnTo>
                  <a:pt x="3157" y="2960"/>
                </a:lnTo>
                <a:lnTo>
                  <a:pt x="3137" y="3016"/>
                </a:lnTo>
                <a:lnTo>
                  <a:pt x="3111" y="3068"/>
                </a:lnTo>
                <a:lnTo>
                  <a:pt x="3081" y="3118"/>
                </a:lnTo>
                <a:lnTo>
                  <a:pt x="3046" y="3165"/>
                </a:lnTo>
                <a:lnTo>
                  <a:pt x="3007" y="3208"/>
                </a:lnTo>
                <a:lnTo>
                  <a:pt x="2964" y="3247"/>
                </a:lnTo>
                <a:lnTo>
                  <a:pt x="2918" y="3282"/>
                </a:lnTo>
                <a:lnTo>
                  <a:pt x="2868" y="3313"/>
                </a:lnTo>
                <a:lnTo>
                  <a:pt x="2815" y="3337"/>
                </a:lnTo>
                <a:lnTo>
                  <a:pt x="2759" y="3358"/>
                </a:lnTo>
                <a:lnTo>
                  <a:pt x="2702" y="3373"/>
                </a:lnTo>
                <a:lnTo>
                  <a:pt x="2642" y="3382"/>
                </a:lnTo>
                <a:lnTo>
                  <a:pt x="2580" y="3385"/>
                </a:lnTo>
                <a:lnTo>
                  <a:pt x="2519" y="3382"/>
                </a:lnTo>
                <a:lnTo>
                  <a:pt x="2458" y="3373"/>
                </a:lnTo>
                <a:lnTo>
                  <a:pt x="2400" y="3358"/>
                </a:lnTo>
                <a:lnTo>
                  <a:pt x="2345" y="3337"/>
                </a:lnTo>
                <a:lnTo>
                  <a:pt x="2292" y="3312"/>
                </a:lnTo>
                <a:lnTo>
                  <a:pt x="2243" y="3282"/>
                </a:lnTo>
                <a:lnTo>
                  <a:pt x="2196" y="3247"/>
                </a:lnTo>
                <a:lnTo>
                  <a:pt x="2154" y="3208"/>
                </a:lnTo>
                <a:lnTo>
                  <a:pt x="2115" y="3164"/>
                </a:lnTo>
                <a:lnTo>
                  <a:pt x="2080" y="3118"/>
                </a:lnTo>
                <a:lnTo>
                  <a:pt x="2049" y="3068"/>
                </a:lnTo>
                <a:lnTo>
                  <a:pt x="2024" y="3015"/>
                </a:lnTo>
                <a:lnTo>
                  <a:pt x="2004" y="2959"/>
                </a:lnTo>
                <a:lnTo>
                  <a:pt x="1988" y="2902"/>
                </a:lnTo>
                <a:lnTo>
                  <a:pt x="1979" y="2842"/>
                </a:lnTo>
                <a:lnTo>
                  <a:pt x="1976" y="2780"/>
                </a:lnTo>
                <a:lnTo>
                  <a:pt x="1979" y="2727"/>
                </a:lnTo>
                <a:lnTo>
                  <a:pt x="1985" y="2677"/>
                </a:lnTo>
                <a:lnTo>
                  <a:pt x="1996" y="2626"/>
                </a:lnTo>
                <a:lnTo>
                  <a:pt x="2012" y="2578"/>
                </a:lnTo>
                <a:lnTo>
                  <a:pt x="1085" y="2059"/>
                </a:lnTo>
                <a:lnTo>
                  <a:pt x="1050" y="2101"/>
                </a:lnTo>
                <a:lnTo>
                  <a:pt x="1011" y="2139"/>
                </a:lnTo>
                <a:lnTo>
                  <a:pt x="968" y="2174"/>
                </a:lnTo>
                <a:lnTo>
                  <a:pt x="924" y="2205"/>
                </a:lnTo>
                <a:lnTo>
                  <a:pt x="876" y="2233"/>
                </a:lnTo>
                <a:lnTo>
                  <a:pt x="825" y="2256"/>
                </a:lnTo>
                <a:lnTo>
                  <a:pt x="773" y="2273"/>
                </a:lnTo>
                <a:lnTo>
                  <a:pt x="719" y="2286"/>
                </a:lnTo>
                <a:lnTo>
                  <a:pt x="662" y="2295"/>
                </a:lnTo>
                <a:lnTo>
                  <a:pt x="604" y="2297"/>
                </a:lnTo>
                <a:lnTo>
                  <a:pt x="543" y="2294"/>
                </a:lnTo>
                <a:lnTo>
                  <a:pt x="483" y="2285"/>
                </a:lnTo>
                <a:lnTo>
                  <a:pt x="426" y="2270"/>
                </a:lnTo>
                <a:lnTo>
                  <a:pt x="370" y="2249"/>
                </a:lnTo>
                <a:lnTo>
                  <a:pt x="317" y="2225"/>
                </a:lnTo>
                <a:lnTo>
                  <a:pt x="267" y="2194"/>
                </a:lnTo>
                <a:lnTo>
                  <a:pt x="220" y="2159"/>
                </a:lnTo>
                <a:lnTo>
                  <a:pt x="178" y="2120"/>
                </a:lnTo>
                <a:lnTo>
                  <a:pt x="139" y="2077"/>
                </a:lnTo>
                <a:lnTo>
                  <a:pt x="104" y="2030"/>
                </a:lnTo>
                <a:lnTo>
                  <a:pt x="73" y="1980"/>
                </a:lnTo>
                <a:lnTo>
                  <a:pt x="47" y="1928"/>
                </a:lnTo>
                <a:lnTo>
                  <a:pt x="28" y="1872"/>
                </a:lnTo>
                <a:lnTo>
                  <a:pt x="12" y="1814"/>
                </a:lnTo>
                <a:lnTo>
                  <a:pt x="3" y="1754"/>
                </a:lnTo>
                <a:lnTo>
                  <a:pt x="0" y="1692"/>
                </a:lnTo>
                <a:lnTo>
                  <a:pt x="3" y="1630"/>
                </a:lnTo>
                <a:lnTo>
                  <a:pt x="12" y="1570"/>
                </a:lnTo>
                <a:lnTo>
                  <a:pt x="28" y="1513"/>
                </a:lnTo>
                <a:lnTo>
                  <a:pt x="47" y="1457"/>
                </a:lnTo>
                <a:lnTo>
                  <a:pt x="73" y="1403"/>
                </a:lnTo>
                <a:lnTo>
                  <a:pt x="104" y="1354"/>
                </a:lnTo>
                <a:lnTo>
                  <a:pt x="139" y="1308"/>
                </a:lnTo>
                <a:lnTo>
                  <a:pt x="177" y="1264"/>
                </a:lnTo>
                <a:lnTo>
                  <a:pt x="220" y="1225"/>
                </a:lnTo>
                <a:lnTo>
                  <a:pt x="266" y="1190"/>
                </a:lnTo>
                <a:lnTo>
                  <a:pt x="317" y="1160"/>
                </a:lnTo>
                <a:lnTo>
                  <a:pt x="369" y="1135"/>
                </a:lnTo>
                <a:lnTo>
                  <a:pt x="425" y="1114"/>
                </a:lnTo>
                <a:lnTo>
                  <a:pt x="482" y="1100"/>
                </a:lnTo>
                <a:lnTo>
                  <a:pt x="543" y="1090"/>
                </a:lnTo>
                <a:lnTo>
                  <a:pt x="603" y="1087"/>
                </a:lnTo>
                <a:lnTo>
                  <a:pt x="662" y="1089"/>
                </a:lnTo>
                <a:lnTo>
                  <a:pt x="718" y="1097"/>
                </a:lnTo>
                <a:lnTo>
                  <a:pt x="772" y="1111"/>
                </a:lnTo>
                <a:lnTo>
                  <a:pt x="825" y="1128"/>
                </a:lnTo>
                <a:lnTo>
                  <a:pt x="875" y="1151"/>
                </a:lnTo>
                <a:lnTo>
                  <a:pt x="923" y="1178"/>
                </a:lnTo>
                <a:lnTo>
                  <a:pt x="967" y="1210"/>
                </a:lnTo>
                <a:lnTo>
                  <a:pt x="1010" y="1244"/>
                </a:lnTo>
                <a:lnTo>
                  <a:pt x="1048" y="1283"/>
                </a:lnTo>
                <a:lnTo>
                  <a:pt x="1082" y="1324"/>
                </a:lnTo>
                <a:lnTo>
                  <a:pt x="2009" y="806"/>
                </a:lnTo>
                <a:lnTo>
                  <a:pt x="1994" y="758"/>
                </a:lnTo>
                <a:lnTo>
                  <a:pt x="1984" y="709"/>
                </a:lnTo>
                <a:lnTo>
                  <a:pt x="1977" y="658"/>
                </a:lnTo>
                <a:lnTo>
                  <a:pt x="1975" y="605"/>
                </a:lnTo>
                <a:lnTo>
                  <a:pt x="1978" y="543"/>
                </a:lnTo>
                <a:lnTo>
                  <a:pt x="1987" y="483"/>
                </a:lnTo>
                <a:lnTo>
                  <a:pt x="2002" y="426"/>
                </a:lnTo>
                <a:lnTo>
                  <a:pt x="2022" y="370"/>
                </a:lnTo>
                <a:lnTo>
                  <a:pt x="2048" y="318"/>
                </a:lnTo>
                <a:lnTo>
                  <a:pt x="2078" y="267"/>
                </a:lnTo>
                <a:lnTo>
                  <a:pt x="2113" y="221"/>
                </a:lnTo>
                <a:lnTo>
                  <a:pt x="2152" y="177"/>
                </a:lnTo>
                <a:lnTo>
                  <a:pt x="2195" y="138"/>
                </a:lnTo>
                <a:lnTo>
                  <a:pt x="2241" y="104"/>
                </a:lnTo>
                <a:lnTo>
                  <a:pt x="2291" y="73"/>
                </a:lnTo>
                <a:lnTo>
                  <a:pt x="2344" y="48"/>
                </a:lnTo>
                <a:lnTo>
                  <a:pt x="2399" y="28"/>
                </a:lnTo>
                <a:lnTo>
                  <a:pt x="2457" y="13"/>
                </a:lnTo>
                <a:lnTo>
                  <a:pt x="2517" y="3"/>
                </a:lnTo>
                <a:lnTo>
                  <a:pt x="2578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29"/>
          <p:cNvSpPr>
            <a:spLocks noEditPoints="1"/>
          </p:cNvSpPr>
          <p:nvPr/>
        </p:nvSpPr>
        <p:spPr bwMode="auto">
          <a:xfrm>
            <a:off x="6788567" y="2720288"/>
            <a:ext cx="717760" cy="769510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4708674" y="4739233"/>
            <a:ext cx="650260" cy="762760"/>
            <a:chOff x="1671638" y="5013325"/>
            <a:chExt cx="458787" cy="538162"/>
          </a:xfrm>
          <a:solidFill>
            <a:schemeClr val="accent1"/>
          </a:solidFill>
        </p:grpSpPr>
        <p:sp>
          <p:nvSpPr>
            <p:cNvPr id="29" name="Freeform 211"/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212"/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5517974" y="2294507"/>
            <a:ext cx="1163424" cy="28304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 rot="7200000">
            <a:off x="6359025" y="3559760"/>
            <a:ext cx="1163424" cy="283045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 rot="14400000" flipH="1">
            <a:off x="4676922" y="3559760"/>
            <a:ext cx="1163424" cy="283045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25698" y="2415431"/>
            <a:ext cx="947974" cy="947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067995" y="4901742"/>
            <a:ext cx="947974" cy="947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183400" y="4901742"/>
            <a:ext cx="947974" cy="947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5482425" y="3897750"/>
            <a:ext cx="1206507" cy="1206506"/>
            <a:chOff x="5402520" y="3869276"/>
            <a:chExt cx="1365993" cy="1365991"/>
          </a:xfrm>
        </p:grpSpPr>
        <p:sp>
          <p:nvSpPr>
            <p:cNvPr id="11" name="Oval 10"/>
            <p:cNvSpPr/>
            <p:nvPr/>
          </p:nvSpPr>
          <p:spPr>
            <a:xfrm>
              <a:off x="5402520" y="3869276"/>
              <a:ext cx="1365993" cy="13659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59"/>
            <p:cNvSpPr/>
            <p:nvPr/>
          </p:nvSpPr>
          <p:spPr bwMode="auto">
            <a:xfrm>
              <a:off x="5752964" y="4020777"/>
              <a:ext cx="825488" cy="398766"/>
            </a:xfrm>
            <a:custGeom>
              <a:avLst/>
              <a:gdLst>
                <a:gd name="T0" fmla="*/ 90 w 606"/>
                <a:gd name="T1" fmla="*/ 129 h 293"/>
                <a:gd name="T2" fmla="*/ 507 w 606"/>
                <a:gd name="T3" fmla="*/ 241 h 293"/>
                <a:gd name="T4" fmla="*/ 524 w 606"/>
                <a:gd name="T5" fmla="*/ 275 h 293"/>
                <a:gd name="T6" fmla="*/ 582 w 606"/>
                <a:gd name="T7" fmla="*/ 293 h 293"/>
                <a:gd name="T8" fmla="*/ 606 w 606"/>
                <a:gd name="T9" fmla="*/ 240 h 293"/>
                <a:gd name="T10" fmla="*/ 244 w 606"/>
                <a:gd name="T11" fmla="*/ 0 h 293"/>
                <a:gd name="T12" fmla="*/ 0 w 606"/>
                <a:gd name="T13" fmla="*/ 85 h 293"/>
                <a:gd name="T14" fmla="*/ 55 w 606"/>
                <a:gd name="T15" fmla="*/ 95 h 293"/>
                <a:gd name="T16" fmla="*/ 55 w 606"/>
                <a:gd name="T17" fmla="*/ 152 h 293"/>
                <a:gd name="T18" fmla="*/ 90 w 606"/>
                <a:gd name="T19" fmla="*/ 12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6" h="293">
                  <a:moveTo>
                    <a:pt x="90" y="129"/>
                  </a:moveTo>
                  <a:cubicBezTo>
                    <a:pt x="236" y="44"/>
                    <a:pt x="423" y="94"/>
                    <a:pt x="507" y="241"/>
                  </a:cubicBezTo>
                  <a:cubicBezTo>
                    <a:pt x="514" y="252"/>
                    <a:pt x="520" y="263"/>
                    <a:pt x="524" y="275"/>
                  </a:cubicBezTo>
                  <a:cubicBezTo>
                    <a:pt x="582" y="293"/>
                    <a:pt x="582" y="293"/>
                    <a:pt x="582" y="293"/>
                  </a:cubicBezTo>
                  <a:cubicBezTo>
                    <a:pt x="606" y="240"/>
                    <a:pt x="606" y="240"/>
                    <a:pt x="606" y="240"/>
                  </a:cubicBezTo>
                  <a:cubicBezTo>
                    <a:pt x="546" y="99"/>
                    <a:pt x="407" y="0"/>
                    <a:pt x="244" y="0"/>
                  </a:cubicBezTo>
                  <a:cubicBezTo>
                    <a:pt x="152" y="0"/>
                    <a:pt x="67" y="32"/>
                    <a:pt x="0" y="8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152"/>
                    <a:pt x="55" y="152"/>
                    <a:pt x="55" y="152"/>
                  </a:cubicBezTo>
                  <a:cubicBezTo>
                    <a:pt x="66" y="144"/>
                    <a:pt x="78" y="136"/>
                    <a:pt x="90" y="1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60"/>
            <p:cNvSpPr/>
            <p:nvPr/>
          </p:nvSpPr>
          <p:spPr bwMode="auto">
            <a:xfrm>
              <a:off x="5510173" y="4225311"/>
              <a:ext cx="419366" cy="828431"/>
            </a:xfrm>
            <a:custGeom>
              <a:avLst/>
              <a:gdLst>
                <a:gd name="T0" fmla="*/ 270 w 308"/>
                <a:gd name="T1" fmla="*/ 508 h 608"/>
                <a:gd name="T2" fmla="*/ 158 w 308"/>
                <a:gd name="T3" fmla="*/ 91 h 608"/>
                <a:gd name="T4" fmla="*/ 179 w 308"/>
                <a:gd name="T5" fmla="*/ 59 h 608"/>
                <a:gd name="T6" fmla="*/ 166 w 308"/>
                <a:gd name="T7" fmla="*/ 0 h 608"/>
                <a:gd name="T8" fmla="*/ 108 w 308"/>
                <a:gd name="T9" fmla="*/ 5 h 608"/>
                <a:gd name="T10" fmla="*/ 82 w 308"/>
                <a:gd name="T11" fmla="*/ 439 h 608"/>
                <a:gd name="T12" fmla="*/ 277 w 308"/>
                <a:gd name="T13" fmla="*/ 608 h 608"/>
                <a:gd name="T14" fmla="*/ 258 w 308"/>
                <a:gd name="T15" fmla="*/ 555 h 608"/>
                <a:gd name="T16" fmla="*/ 308 w 308"/>
                <a:gd name="T17" fmla="*/ 526 h 608"/>
                <a:gd name="T18" fmla="*/ 270 w 308"/>
                <a:gd name="T19" fmla="*/ 5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8" h="608">
                  <a:moveTo>
                    <a:pt x="270" y="508"/>
                  </a:moveTo>
                  <a:cubicBezTo>
                    <a:pt x="124" y="423"/>
                    <a:pt x="74" y="237"/>
                    <a:pt x="158" y="91"/>
                  </a:cubicBezTo>
                  <a:cubicBezTo>
                    <a:pt x="165" y="79"/>
                    <a:pt x="172" y="69"/>
                    <a:pt x="179" y="5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6" y="128"/>
                    <a:pt x="0" y="298"/>
                    <a:pt x="82" y="439"/>
                  </a:cubicBezTo>
                  <a:cubicBezTo>
                    <a:pt x="128" y="519"/>
                    <a:pt x="197" y="576"/>
                    <a:pt x="277" y="608"/>
                  </a:cubicBezTo>
                  <a:cubicBezTo>
                    <a:pt x="258" y="555"/>
                    <a:pt x="258" y="555"/>
                    <a:pt x="258" y="555"/>
                  </a:cubicBezTo>
                  <a:cubicBezTo>
                    <a:pt x="308" y="526"/>
                    <a:pt x="308" y="526"/>
                    <a:pt x="308" y="526"/>
                  </a:cubicBezTo>
                  <a:cubicBezTo>
                    <a:pt x="295" y="521"/>
                    <a:pt x="282" y="515"/>
                    <a:pt x="270" y="5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61"/>
            <p:cNvSpPr/>
            <p:nvPr/>
          </p:nvSpPr>
          <p:spPr bwMode="auto">
            <a:xfrm>
              <a:off x="5975153" y="4478401"/>
              <a:ext cx="659213" cy="634199"/>
            </a:xfrm>
            <a:custGeom>
              <a:avLst/>
              <a:gdLst>
                <a:gd name="T0" fmla="*/ 388 w 484"/>
                <a:gd name="T1" fmla="*/ 56 h 466"/>
                <a:gd name="T2" fmla="*/ 83 w 484"/>
                <a:gd name="T3" fmla="*/ 362 h 466"/>
                <a:gd name="T4" fmla="*/ 44 w 484"/>
                <a:gd name="T5" fmla="*/ 359 h 466"/>
                <a:gd name="T6" fmla="*/ 0 w 484"/>
                <a:gd name="T7" fmla="*/ 400 h 466"/>
                <a:gd name="T8" fmla="*/ 34 w 484"/>
                <a:gd name="T9" fmla="*/ 447 h 466"/>
                <a:gd name="T10" fmla="*/ 423 w 484"/>
                <a:gd name="T11" fmla="*/ 254 h 466"/>
                <a:gd name="T12" fmla="*/ 471 w 484"/>
                <a:gd name="T13" fmla="*/ 0 h 466"/>
                <a:gd name="T14" fmla="*/ 435 w 484"/>
                <a:gd name="T15" fmla="*/ 43 h 466"/>
                <a:gd name="T16" fmla="*/ 385 w 484"/>
                <a:gd name="T17" fmla="*/ 14 h 466"/>
                <a:gd name="T18" fmla="*/ 388 w 484"/>
                <a:gd name="T19" fmla="*/ 5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4" h="466">
                  <a:moveTo>
                    <a:pt x="388" y="56"/>
                  </a:moveTo>
                  <a:cubicBezTo>
                    <a:pt x="388" y="225"/>
                    <a:pt x="251" y="362"/>
                    <a:pt x="83" y="362"/>
                  </a:cubicBezTo>
                  <a:cubicBezTo>
                    <a:pt x="70" y="362"/>
                    <a:pt x="57" y="361"/>
                    <a:pt x="44" y="359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34" y="447"/>
                    <a:pt x="34" y="447"/>
                    <a:pt x="34" y="447"/>
                  </a:cubicBezTo>
                  <a:cubicBezTo>
                    <a:pt x="186" y="466"/>
                    <a:pt x="341" y="395"/>
                    <a:pt x="423" y="254"/>
                  </a:cubicBezTo>
                  <a:cubicBezTo>
                    <a:pt x="469" y="174"/>
                    <a:pt x="484" y="85"/>
                    <a:pt x="471" y="0"/>
                  </a:cubicBezTo>
                  <a:cubicBezTo>
                    <a:pt x="435" y="43"/>
                    <a:pt x="435" y="43"/>
                    <a:pt x="435" y="43"/>
                  </a:cubicBezTo>
                  <a:cubicBezTo>
                    <a:pt x="385" y="14"/>
                    <a:pt x="385" y="14"/>
                    <a:pt x="385" y="14"/>
                  </a:cubicBezTo>
                  <a:cubicBezTo>
                    <a:pt x="387" y="28"/>
                    <a:pt x="388" y="42"/>
                    <a:pt x="388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5" name="Arc 74"/>
          <p:cNvSpPr/>
          <p:nvPr/>
        </p:nvSpPr>
        <p:spPr>
          <a:xfrm>
            <a:off x="5383317" y="2099256"/>
            <a:ext cx="1432734" cy="1432734"/>
          </a:xfrm>
          <a:prstGeom prst="arc">
            <a:avLst>
              <a:gd name="adj1" fmla="val 13331023"/>
              <a:gd name="adj2" fmla="val 19173226"/>
            </a:avLst>
          </a:prstGeom>
          <a:ln w="381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Arc 75"/>
          <p:cNvSpPr/>
          <p:nvPr/>
        </p:nvSpPr>
        <p:spPr>
          <a:xfrm rot="7200000">
            <a:off x="6941020" y="4670749"/>
            <a:ext cx="1432734" cy="1432734"/>
          </a:xfrm>
          <a:prstGeom prst="arc">
            <a:avLst>
              <a:gd name="adj1" fmla="val 13331023"/>
              <a:gd name="adj2" fmla="val 19173226"/>
            </a:avLst>
          </a:prstGeom>
          <a:ln w="381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Arc 76"/>
          <p:cNvSpPr/>
          <p:nvPr/>
        </p:nvSpPr>
        <p:spPr>
          <a:xfrm rot="13831229">
            <a:off x="3800064" y="4694314"/>
            <a:ext cx="1432734" cy="1432734"/>
          </a:xfrm>
          <a:prstGeom prst="arc">
            <a:avLst>
              <a:gd name="adj1" fmla="val 13331023"/>
              <a:gd name="adj2" fmla="val 19173226"/>
            </a:avLst>
          </a:prstGeom>
          <a:ln w="381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21" name="Inhaltsplatzhalter 4"/>
          <p:cNvSpPr txBox="1"/>
          <p:nvPr/>
        </p:nvSpPr>
        <p:spPr>
          <a:xfrm>
            <a:off x="8575761" y="4890981"/>
            <a:ext cx="1942868" cy="9694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3"/>
                </a:solidFill>
                <a:latin typeface="+mj-lt"/>
              </a:rPr>
            </a:b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22" name="Inhaltsplatzhalter 4"/>
          <p:cNvSpPr txBox="1"/>
          <p:nvPr/>
        </p:nvSpPr>
        <p:spPr>
          <a:xfrm>
            <a:off x="6896811" y="2404670"/>
            <a:ext cx="1942868" cy="9694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2"/>
                </a:solidFill>
                <a:latin typeface="+mj-lt"/>
              </a:rPr>
            </a:b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23" name="Inhaltsplatzhalter 4"/>
          <p:cNvSpPr txBox="1"/>
          <p:nvPr/>
        </p:nvSpPr>
        <p:spPr>
          <a:xfrm>
            <a:off x="1605509" y="4890981"/>
            <a:ext cx="1942868" cy="9694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24" name="Freeform 62"/>
          <p:cNvSpPr>
            <a:spLocks noEditPoints="1"/>
          </p:cNvSpPr>
          <p:nvPr/>
        </p:nvSpPr>
        <p:spPr bwMode="auto">
          <a:xfrm>
            <a:off x="5805271" y="2550312"/>
            <a:ext cx="586596" cy="530622"/>
          </a:xfrm>
          <a:custGeom>
            <a:avLst/>
            <a:gdLst/>
            <a:ahLst/>
            <a:cxnLst>
              <a:cxn ang="0">
                <a:pos x="244" y="232"/>
              </a:cxn>
              <a:cxn ang="0">
                <a:pos x="224" y="232"/>
              </a:cxn>
              <a:cxn ang="0">
                <a:pos x="224" y="136"/>
              </a:cxn>
              <a:cxn ang="0">
                <a:pos x="224" y="60"/>
              </a:cxn>
              <a:cxn ang="0">
                <a:pos x="244" y="60"/>
              </a:cxn>
              <a:cxn ang="0">
                <a:pos x="256" y="72"/>
              </a:cxn>
              <a:cxn ang="0">
                <a:pos x="256" y="148"/>
              </a:cxn>
              <a:cxn ang="0">
                <a:pos x="256" y="196"/>
              </a:cxn>
              <a:cxn ang="0">
                <a:pos x="256" y="220"/>
              </a:cxn>
              <a:cxn ang="0">
                <a:pos x="244" y="232"/>
              </a:cxn>
              <a:cxn ang="0">
                <a:pos x="44" y="232"/>
              </a:cxn>
              <a:cxn ang="0">
                <a:pos x="44" y="136"/>
              </a:cxn>
              <a:cxn ang="0">
                <a:pos x="44" y="132"/>
              </a:cxn>
              <a:cxn ang="0">
                <a:pos x="44" y="60"/>
              </a:cxn>
              <a:cxn ang="0">
                <a:pos x="68" y="60"/>
              </a:cxn>
              <a:cxn ang="0">
                <a:pos x="128" y="0"/>
              </a:cxn>
              <a:cxn ang="0">
                <a:pos x="188" y="60"/>
              </a:cxn>
              <a:cxn ang="0">
                <a:pos x="212" y="60"/>
              </a:cxn>
              <a:cxn ang="0">
                <a:pos x="212" y="136"/>
              </a:cxn>
              <a:cxn ang="0">
                <a:pos x="212" y="232"/>
              </a:cxn>
              <a:cxn ang="0">
                <a:pos x="44" y="232"/>
              </a:cxn>
              <a:cxn ang="0">
                <a:pos x="128" y="24"/>
              </a:cxn>
              <a:cxn ang="0">
                <a:pos x="92" y="60"/>
              </a:cxn>
              <a:cxn ang="0">
                <a:pos x="164" y="60"/>
              </a:cxn>
              <a:cxn ang="0">
                <a:pos x="128" y="24"/>
              </a:cxn>
              <a:cxn ang="0">
                <a:pos x="0" y="220"/>
              </a:cxn>
              <a:cxn ang="0">
                <a:pos x="0" y="196"/>
              </a:cxn>
              <a:cxn ang="0">
                <a:pos x="0" y="148"/>
              </a:cxn>
              <a:cxn ang="0">
                <a:pos x="0" y="72"/>
              </a:cxn>
              <a:cxn ang="0">
                <a:pos x="12" y="60"/>
              </a:cxn>
              <a:cxn ang="0">
                <a:pos x="32" y="60"/>
              </a:cxn>
              <a:cxn ang="0">
                <a:pos x="32" y="132"/>
              </a:cxn>
              <a:cxn ang="0">
                <a:pos x="32" y="136"/>
              </a:cxn>
              <a:cxn ang="0">
                <a:pos x="32" y="232"/>
              </a:cxn>
              <a:cxn ang="0">
                <a:pos x="12" y="232"/>
              </a:cxn>
              <a:cxn ang="0">
                <a:pos x="0" y="220"/>
              </a:cxn>
            </a:cxnLst>
            <a:rect l="0" t="0" r="r" b="b"/>
            <a:pathLst>
              <a:path w="256" h="232">
                <a:moveTo>
                  <a:pt x="244" y="232"/>
                </a:moveTo>
                <a:cubicBezTo>
                  <a:pt x="224" y="232"/>
                  <a:pt x="224" y="232"/>
                  <a:pt x="224" y="232"/>
                </a:cubicBezTo>
                <a:cubicBezTo>
                  <a:pt x="224" y="136"/>
                  <a:pt x="224" y="136"/>
                  <a:pt x="224" y="136"/>
                </a:cubicBezTo>
                <a:cubicBezTo>
                  <a:pt x="224" y="60"/>
                  <a:pt x="224" y="60"/>
                  <a:pt x="224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7"/>
                  <a:pt x="251" y="232"/>
                  <a:pt x="244" y="232"/>
                </a:cubicBezTo>
                <a:moveTo>
                  <a:pt x="44" y="232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60"/>
                  <a:pt x="44" y="60"/>
                  <a:pt x="44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27"/>
                  <a:pt x="95" y="0"/>
                  <a:pt x="128" y="0"/>
                </a:cubicBezTo>
                <a:cubicBezTo>
                  <a:pt x="161" y="0"/>
                  <a:pt x="188" y="27"/>
                  <a:pt x="188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2" y="136"/>
                  <a:pt x="212" y="136"/>
                  <a:pt x="212" y="136"/>
                </a:cubicBezTo>
                <a:cubicBezTo>
                  <a:pt x="212" y="232"/>
                  <a:pt x="212" y="232"/>
                  <a:pt x="212" y="232"/>
                </a:cubicBezTo>
                <a:lnTo>
                  <a:pt x="44" y="232"/>
                </a:lnTo>
                <a:close/>
                <a:moveTo>
                  <a:pt x="128" y="24"/>
                </a:moveTo>
                <a:cubicBezTo>
                  <a:pt x="108" y="24"/>
                  <a:pt x="92" y="40"/>
                  <a:pt x="92" y="60"/>
                </a:cubicBezTo>
                <a:cubicBezTo>
                  <a:pt x="164" y="60"/>
                  <a:pt x="164" y="60"/>
                  <a:pt x="164" y="60"/>
                </a:cubicBezTo>
                <a:cubicBezTo>
                  <a:pt x="164" y="40"/>
                  <a:pt x="148" y="24"/>
                  <a:pt x="128" y="24"/>
                </a:cubicBezTo>
                <a:moveTo>
                  <a:pt x="0" y="220"/>
                </a:moveTo>
                <a:cubicBezTo>
                  <a:pt x="0" y="196"/>
                  <a:pt x="0" y="196"/>
                  <a:pt x="0" y="196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71"/>
          <p:cNvSpPr>
            <a:spLocks noEditPoints="1"/>
          </p:cNvSpPr>
          <p:nvPr/>
        </p:nvSpPr>
        <p:spPr bwMode="auto">
          <a:xfrm>
            <a:off x="4222013" y="5120686"/>
            <a:ext cx="588836" cy="532860"/>
          </a:xfrm>
          <a:custGeom>
            <a:avLst/>
            <a:gdLst/>
            <a:ahLst/>
            <a:cxnLst>
              <a:cxn ang="0">
                <a:pos x="256" y="96"/>
              </a:cxn>
              <a:cxn ang="0">
                <a:pos x="224" y="128"/>
              </a:cxn>
              <a:cxn ang="0">
                <a:pos x="192" y="96"/>
              </a:cxn>
              <a:cxn ang="0">
                <a:pos x="160" y="128"/>
              </a:cxn>
              <a:cxn ang="0">
                <a:pos x="128" y="96"/>
              </a:cxn>
              <a:cxn ang="0">
                <a:pos x="96" y="128"/>
              </a:cxn>
              <a:cxn ang="0">
                <a:pos x="64" y="96"/>
              </a:cxn>
              <a:cxn ang="0">
                <a:pos x="32" y="128"/>
              </a:cxn>
              <a:cxn ang="0">
                <a:pos x="0" y="96"/>
              </a:cxn>
              <a:cxn ang="0">
                <a:pos x="23" y="36"/>
              </a:cxn>
              <a:cxn ang="0">
                <a:pos x="234" y="36"/>
              </a:cxn>
              <a:cxn ang="0">
                <a:pos x="256" y="96"/>
              </a:cxn>
              <a:cxn ang="0">
                <a:pos x="216" y="24"/>
              </a:cxn>
              <a:cxn ang="0">
                <a:pos x="40" y="24"/>
              </a:cxn>
              <a:cxn ang="0">
                <a:pos x="28" y="12"/>
              </a:cxn>
              <a:cxn ang="0">
                <a:pos x="40" y="0"/>
              </a:cxn>
              <a:cxn ang="0">
                <a:pos x="216" y="0"/>
              </a:cxn>
              <a:cxn ang="0">
                <a:pos x="228" y="12"/>
              </a:cxn>
              <a:cxn ang="0">
                <a:pos x="216" y="24"/>
              </a:cxn>
              <a:cxn ang="0">
                <a:pos x="36" y="140"/>
              </a:cxn>
              <a:cxn ang="0">
                <a:pos x="36" y="140"/>
              </a:cxn>
              <a:cxn ang="0">
                <a:pos x="39" y="139"/>
              </a:cxn>
              <a:cxn ang="0">
                <a:pos x="40" y="139"/>
              </a:cxn>
              <a:cxn ang="0">
                <a:pos x="42" y="139"/>
              </a:cxn>
              <a:cxn ang="0">
                <a:pos x="48" y="137"/>
              </a:cxn>
              <a:cxn ang="0">
                <a:pos x="48" y="137"/>
              </a:cxn>
              <a:cxn ang="0">
                <a:pos x="48" y="196"/>
              </a:cxn>
              <a:cxn ang="0">
                <a:pos x="208" y="196"/>
              </a:cxn>
              <a:cxn ang="0">
                <a:pos x="208" y="137"/>
              </a:cxn>
              <a:cxn ang="0">
                <a:pos x="208" y="137"/>
              </a:cxn>
              <a:cxn ang="0">
                <a:pos x="214" y="139"/>
              </a:cxn>
              <a:cxn ang="0">
                <a:pos x="216" y="139"/>
              </a:cxn>
              <a:cxn ang="0">
                <a:pos x="217" y="139"/>
              </a:cxn>
              <a:cxn ang="0">
                <a:pos x="220" y="140"/>
              </a:cxn>
              <a:cxn ang="0">
                <a:pos x="220" y="140"/>
              </a:cxn>
              <a:cxn ang="0">
                <a:pos x="224" y="140"/>
              </a:cxn>
              <a:cxn ang="0">
                <a:pos x="232" y="139"/>
              </a:cxn>
              <a:cxn ang="0">
                <a:pos x="232" y="220"/>
              </a:cxn>
              <a:cxn ang="0">
                <a:pos x="220" y="232"/>
              </a:cxn>
              <a:cxn ang="0">
                <a:pos x="36" y="232"/>
              </a:cxn>
              <a:cxn ang="0">
                <a:pos x="24" y="220"/>
              </a:cxn>
              <a:cxn ang="0">
                <a:pos x="24" y="139"/>
              </a:cxn>
              <a:cxn ang="0">
                <a:pos x="32" y="140"/>
              </a:cxn>
              <a:cxn ang="0">
                <a:pos x="36" y="140"/>
              </a:cxn>
            </a:cxnLst>
            <a:rect l="0" t="0" r="r" b="b"/>
            <a:pathLst>
              <a:path w="256" h="232">
                <a:moveTo>
                  <a:pt x="256" y="96"/>
                </a:moveTo>
                <a:cubicBezTo>
                  <a:pt x="256" y="114"/>
                  <a:pt x="242" y="128"/>
                  <a:pt x="224" y="128"/>
                </a:cubicBezTo>
                <a:cubicBezTo>
                  <a:pt x="206" y="128"/>
                  <a:pt x="192" y="114"/>
                  <a:pt x="192" y="96"/>
                </a:cubicBezTo>
                <a:cubicBezTo>
                  <a:pt x="192" y="114"/>
                  <a:pt x="178" y="128"/>
                  <a:pt x="160" y="128"/>
                </a:cubicBezTo>
                <a:cubicBezTo>
                  <a:pt x="142" y="128"/>
                  <a:pt x="128" y="114"/>
                  <a:pt x="128" y="96"/>
                </a:cubicBezTo>
                <a:cubicBezTo>
                  <a:pt x="128" y="114"/>
                  <a:pt x="114" y="128"/>
                  <a:pt x="96" y="128"/>
                </a:cubicBezTo>
                <a:cubicBezTo>
                  <a:pt x="78" y="128"/>
                  <a:pt x="64" y="114"/>
                  <a:pt x="64" y="96"/>
                </a:cubicBezTo>
                <a:cubicBezTo>
                  <a:pt x="64" y="114"/>
                  <a:pt x="50" y="128"/>
                  <a:pt x="32" y="128"/>
                </a:cubicBezTo>
                <a:cubicBezTo>
                  <a:pt x="14" y="128"/>
                  <a:pt x="0" y="114"/>
                  <a:pt x="0" y="9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4" y="36"/>
                  <a:pt x="234" y="36"/>
                  <a:pt x="234" y="36"/>
                </a:cubicBezTo>
                <a:lnTo>
                  <a:pt x="256" y="96"/>
                </a:lnTo>
                <a:close/>
                <a:moveTo>
                  <a:pt x="216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33" y="24"/>
                  <a:pt x="28" y="19"/>
                  <a:pt x="28" y="12"/>
                </a:cubicBezTo>
                <a:cubicBezTo>
                  <a:pt x="28" y="5"/>
                  <a:pt x="33" y="0"/>
                  <a:pt x="40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23" y="0"/>
                  <a:pt x="228" y="5"/>
                  <a:pt x="228" y="12"/>
                </a:cubicBezTo>
                <a:cubicBezTo>
                  <a:pt x="228" y="19"/>
                  <a:pt x="223" y="24"/>
                  <a:pt x="216" y="24"/>
                </a:cubicBezTo>
                <a:moveTo>
                  <a:pt x="36" y="140"/>
                </a:moveTo>
                <a:cubicBezTo>
                  <a:pt x="36" y="140"/>
                  <a:pt x="36" y="140"/>
                  <a:pt x="36" y="140"/>
                </a:cubicBezTo>
                <a:cubicBezTo>
                  <a:pt x="37" y="140"/>
                  <a:pt x="38" y="140"/>
                  <a:pt x="39" y="139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41" y="139"/>
                  <a:pt x="41" y="139"/>
                  <a:pt x="42" y="139"/>
                </a:cubicBezTo>
                <a:cubicBezTo>
                  <a:pt x="44" y="138"/>
                  <a:pt x="46" y="138"/>
                  <a:pt x="48" y="137"/>
                </a:cubicBezTo>
                <a:cubicBezTo>
                  <a:pt x="48" y="137"/>
                  <a:pt x="48" y="137"/>
                  <a:pt x="48" y="137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208" y="196"/>
                  <a:pt x="208" y="196"/>
                  <a:pt x="208" y="196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10" y="138"/>
                  <a:pt x="212" y="138"/>
                  <a:pt x="214" y="139"/>
                </a:cubicBezTo>
                <a:cubicBezTo>
                  <a:pt x="215" y="139"/>
                  <a:pt x="215" y="139"/>
                  <a:pt x="216" y="139"/>
                </a:cubicBezTo>
                <a:cubicBezTo>
                  <a:pt x="216" y="139"/>
                  <a:pt x="216" y="139"/>
                  <a:pt x="217" y="139"/>
                </a:cubicBezTo>
                <a:cubicBezTo>
                  <a:pt x="218" y="140"/>
                  <a:pt x="219" y="140"/>
                  <a:pt x="220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40"/>
                  <a:pt x="223" y="140"/>
                  <a:pt x="224" y="140"/>
                </a:cubicBezTo>
                <a:cubicBezTo>
                  <a:pt x="227" y="140"/>
                  <a:pt x="229" y="140"/>
                  <a:pt x="232" y="139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cubicBezTo>
                  <a:pt x="36" y="232"/>
                  <a:pt x="36" y="232"/>
                  <a:pt x="36" y="232"/>
                </a:cubicBezTo>
                <a:cubicBezTo>
                  <a:pt x="29" y="232"/>
                  <a:pt x="24" y="227"/>
                  <a:pt x="24" y="220"/>
                </a:cubicBezTo>
                <a:cubicBezTo>
                  <a:pt x="24" y="139"/>
                  <a:pt x="24" y="139"/>
                  <a:pt x="24" y="139"/>
                </a:cubicBezTo>
                <a:cubicBezTo>
                  <a:pt x="27" y="140"/>
                  <a:pt x="29" y="140"/>
                  <a:pt x="32" y="140"/>
                </a:cubicBezTo>
                <a:cubicBezTo>
                  <a:pt x="33" y="140"/>
                  <a:pt x="35" y="140"/>
                  <a:pt x="36" y="140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76"/>
          <p:cNvSpPr>
            <a:spLocks noEditPoints="1"/>
          </p:cNvSpPr>
          <p:nvPr/>
        </p:nvSpPr>
        <p:spPr bwMode="auto">
          <a:xfrm>
            <a:off x="7364089" y="5176714"/>
            <a:ext cx="586596" cy="467934"/>
          </a:xfrm>
          <a:custGeom>
            <a:avLst/>
            <a:gdLst/>
            <a:ahLst/>
            <a:cxnLst>
              <a:cxn ang="0">
                <a:pos x="255" y="45"/>
              </a:cxn>
              <a:cxn ang="0">
                <a:pos x="255" y="45"/>
              </a:cxn>
              <a:cxn ang="0">
                <a:pos x="219" y="125"/>
              </a:cxn>
              <a:cxn ang="0">
                <a:pos x="209" y="132"/>
              </a:cxn>
              <a:cxn ang="0">
                <a:pos x="105" y="139"/>
              </a:cxn>
              <a:cxn ang="0">
                <a:pos x="111" y="156"/>
              </a:cxn>
              <a:cxn ang="0">
                <a:pos x="224" y="156"/>
              </a:cxn>
              <a:cxn ang="0">
                <a:pos x="248" y="180"/>
              </a:cxn>
              <a:cxn ang="0">
                <a:pos x="224" y="204"/>
              </a:cxn>
              <a:cxn ang="0">
                <a:pos x="200" y="180"/>
              </a:cxn>
              <a:cxn ang="0">
                <a:pos x="88" y="180"/>
              </a:cxn>
              <a:cxn ang="0">
                <a:pos x="64" y="204"/>
              </a:cxn>
              <a:cxn ang="0">
                <a:pos x="40" y="180"/>
              </a:cxn>
              <a:cxn ang="0">
                <a:pos x="64" y="156"/>
              </a:cxn>
              <a:cxn ang="0">
                <a:pos x="86" y="156"/>
              </a:cxn>
              <a:cxn ang="0">
                <a:pos x="39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48" y="0"/>
              </a:cxn>
              <a:cxn ang="0">
                <a:pos x="59" y="8"/>
              </a:cxn>
              <a:cxn ang="0">
                <a:pos x="59" y="8"/>
              </a:cxn>
              <a:cxn ang="0">
                <a:pos x="66" y="28"/>
              </a:cxn>
              <a:cxn ang="0">
                <a:pos x="244" y="28"/>
              </a:cxn>
              <a:cxn ang="0">
                <a:pos x="256" y="40"/>
              </a:cxn>
              <a:cxn ang="0">
                <a:pos x="255" y="45"/>
              </a:cxn>
              <a:cxn ang="0">
                <a:pos x="75" y="52"/>
              </a:cxn>
              <a:cxn ang="0">
                <a:pos x="97" y="115"/>
              </a:cxn>
              <a:cxn ang="0">
                <a:pos x="200" y="109"/>
              </a:cxn>
              <a:cxn ang="0">
                <a:pos x="225" y="52"/>
              </a:cxn>
              <a:cxn ang="0">
                <a:pos x="75" y="52"/>
              </a:cxn>
            </a:cxnLst>
            <a:rect l="0" t="0" r="r" b="b"/>
            <a:pathLst>
              <a:path w="256" h="204">
                <a:moveTo>
                  <a:pt x="255" y="45"/>
                </a:moveTo>
                <a:cubicBezTo>
                  <a:pt x="255" y="45"/>
                  <a:pt x="255" y="45"/>
                  <a:pt x="255" y="45"/>
                </a:cubicBezTo>
                <a:cubicBezTo>
                  <a:pt x="219" y="125"/>
                  <a:pt x="219" y="125"/>
                  <a:pt x="219" y="125"/>
                </a:cubicBezTo>
                <a:cubicBezTo>
                  <a:pt x="217" y="129"/>
                  <a:pt x="213" y="132"/>
                  <a:pt x="209" y="132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37" y="156"/>
                  <a:pt x="248" y="167"/>
                  <a:pt x="248" y="180"/>
                </a:cubicBezTo>
                <a:cubicBezTo>
                  <a:pt x="248" y="193"/>
                  <a:pt x="237" y="204"/>
                  <a:pt x="224" y="204"/>
                </a:cubicBezTo>
                <a:cubicBezTo>
                  <a:pt x="211" y="204"/>
                  <a:pt x="200" y="193"/>
                  <a:pt x="200" y="180"/>
                </a:cubicBezTo>
                <a:cubicBezTo>
                  <a:pt x="88" y="180"/>
                  <a:pt x="88" y="180"/>
                  <a:pt x="88" y="180"/>
                </a:cubicBezTo>
                <a:cubicBezTo>
                  <a:pt x="88" y="193"/>
                  <a:pt x="77" y="204"/>
                  <a:pt x="64" y="204"/>
                </a:cubicBezTo>
                <a:cubicBezTo>
                  <a:pt x="51" y="204"/>
                  <a:pt x="40" y="193"/>
                  <a:pt x="40" y="180"/>
                </a:cubicBezTo>
                <a:cubicBezTo>
                  <a:pt x="40" y="167"/>
                  <a:pt x="51" y="156"/>
                  <a:pt x="64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39" y="24"/>
                  <a:pt x="39" y="24"/>
                  <a:pt x="39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59" y="8"/>
                  <a:pt x="59" y="8"/>
                  <a:pt x="59" y="8"/>
                </a:cubicBezTo>
                <a:cubicBezTo>
                  <a:pt x="66" y="28"/>
                  <a:pt x="66" y="28"/>
                  <a:pt x="66" y="28"/>
                </a:cubicBezTo>
                <a:cubicBezTo>
                  <a:pt x="244" y="28"/>
                  <a:pt x="244" y="28"/>
                  <a:pt x="244" y="28"/>
                </a:cubicBezTo>
                <a:cubicBezTo>
                  <a:pt x="251" y="28"/>
                  <a:pt x="256" y="33"/>
                  <a:pt x="256" y="40"/>
                </a:cubicBezTo>
                <a:cubicBezTo>
                  <a:pt x="256" y="42"/>
                  <a:pt x="256" y="43"/>
                  <a:pt x="255" y="45"/>
                </a:cubicBezTo>
                <a:moveTo>
                  <a:pt x="75" y="52"/>
                </a:moveTo>
                <a:cubicBezTo>
                  <a:pt x="97" y="115"/>
                  <a:pt x="97" y="115"/>
                  <a:pt x="97" y="115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225" y="52"/>
                  <a:pt x="225" y="52"/>
                  <a:pt x="225" y="52"/>
                </a:cubicBezTo>
                <a:lnTo>
                  <a:pt x="75" y="5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  <p:bldP spid="9" grpId="0" animBg="1"/>
      <p:bldP spid="10" grpId="0" animBg="1"/>
      <p:bldP spid="75" grpId="0" animBg="1"/>
      <p:bldP spid="76" grpId="0" animBg="1"/>
      <p:bldP spid="77" grpId="0" animBg="1"/>
      <p:bldP spid="21" grpId="0"/>
      <p:bldP spid="22" grpId="0"/>
      <p:bldP spid="23" grpId="0"/>
      <p:bldP spid="24" grpId="0" animBg="1"/>
      <p:bldP spid="25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 rot="10800000" flipH="1">
            <a:off x="5065755" y="5550363"/>
            <a:ext cx="2060490" cy="853433"/>
          </a:xfrm>
          <a:custGeom>
            <a:avLst/>
            <a:gdLst>
              <a:gd name="T0" fmla="*/ 110 w 626"/>
              <a:gd name="T1" fmla="*/ 259 h 259"/>
              <a:gd name="T2" fmla="*/ 0 w 626"/>
              <a:gd name="T3" fmla="*/ 218 h 259"/>
              <a:gd name="T4" fmla="*/ 313 w 626"/>
              <a:gd name="T5" fmla="*/ 0 h 259"/>
              <a:gd name="T6" fmla="*/ 626 w 626"/>
              <a:gd name="T7" fmla="*/ 218 h 259"/>
              <a:gd name="T8" fmla="*/ 517 w 626"/>
              <a:gd name="T9" fmla="*/ 259 h 259"/>
              <a:gd name="T10" fmla="*/ 313 w 626"/>
              <a:gd name="T11" fmla="*/ 117 h 259"/>
              <a:gd name="T12" fmla="*/ 110 w 626"/>
              <a:gd name="T13" fmla="*/ 259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6" h="259">
                <a:moveTo>
                  <a:pt x="110" y="259"/>
                </a:moveTo>
                <a:cubicBezTo>
                  <a:pt x="0" y="218"/>
                  <a:pt x="0" y="218"/>
                  <a:pt x="0" y="218"/>
                </a:cubicBezTo>
                <a:cubicBezTo>
                  <a:pt x="49" y="87"/>
                  <a:pt x="174" y="0"/>
                  <a:pt x="313" y="0"/>
                </a:cubicBezTo>
                <a:cubicBezTo>
                  <a:pt x="453" y="0"/>
                  <a:pt x="578" y="87"/>
                  <a:pt x="626" y="218"/>
                </a:cubicBezTo>
                <a:cubicBezTo>
                  <a:pt x="517" y="259"/>
                  <a:pt x="517" y="259"/>
                  <a:pt x="517" y="259"/>
                </a:cubicBezTo>
                <a:cubicBezTo>
                  <a:pt x="486" y="176"/>
                  <a:pt x="407" y="117"/>
                  <a:pt x="313" y="117"/>
                </a:cubicBezTo>
                <a:cubicBezTo>
                  <a:pt x="220" y="117"/>
                  <a:pt x="140" y="176"/>
                  <a:pt x="110" y="25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 bwMode="auto">
          <a:xfrm rot="10800000" flipH="1">
            <a:off x="6510882" y="4318246"/>
            <a:ext cx="865963" cy="761546"/>
          </a:xfrm>
          <a:custGeom>
            <a:avLst/>
            <a:gdLst>
              <a:gd name="T0" fmla="*/ 170 w 263"/>
              <a:gd name="T1" fmla="*/ 87 h 231"/>
              <a:gd name="T2" fmla="*/ 220 w 263"/>
              <a:gd name="T3" fmla="*/ 123 h 231"/>
              <a:gd name="T4" fmla="*/ 244 w 263"/>
              <a:gd name="T5" fmla="*/ 90 h 231"/>
              <a:gd name="T6" fmla="*/ 263 w 263"/>
              <a:gd name="T7" fmla="*/ 212 h 231"/>
              <a:gd name="T8" fmla="*/ 141 w 263"/>
              <a:gd name="T9" fmla="*/ 231 h 231"/>
              <a:gd name="T10" fmla="*/ 165 w 263"/>
              <a:gd name="T11" fmla="*/ 198 h 231"/>
              <a:gd name="T12" fmla="*/ 116 w 263"/>
              <a:gd name="T13" fmla="*/ 162 h 231"/>
              <a:gd name="T14" fmla="*/ 68 w 263"/>
              <a:gd name="T15" fmla="*/ 204 h 231"/>
              <a:gd name="T16" fmla="*/ 0 w 263"/>
              <a:gd name="T17" fmla="*/ 109 h 231"/>
              <a:gd name="T18" fmla="*/ 81 w 263"/>
              <a:gd name="T19" fmla="*/ 0 h 231"/>
              <a:gd name="T20" fmla="*/ 192 w 263"/>
              <a:gd name="T21" fmla="*/ 36 h 231"/>
              <a:gd name="T22" fmla="*/ 170 w 263"/>
              <a:gd name="T23" fmla="*/ 87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3" h="231">
                <a:moveTo>
                  <a:pt x="170" y="87"/>
                </a:moveTo>
                <a:cubicBezTo>
                  <a:pt x="220" y="123"/>
                  <a:pt x="220" y="123"/>
                  <a:pt x="220" y="123"/>
                </a:cubicBezTo>
                <a:cubicBezTo>
                  <a:pt x="244" y="90"/>
                  <a:pt x="244" y="90"/>
                  <a:pt x="244" y="90"/>
                </a:cubicBezTo>
                <a:cubicBezTo>
                  <a:pt x="251" y="131"/>
                  <a:pt x="257" y="171"/>
                  <a:pt x="263" y="212"/>
                </a:cubicBezTo>
                <a:cubicBezTo>
                  <a:pt x="222" y="219"/>
                  <a:pt x="182" y="225"/>
                  <a:pt x="141" y="231"/>
                </a:cubicBezTo>
                <a:cubicBezTo>
                  <a:pt x="165" y="198"/>
                  <a:pt x="165" y="198"/>
                  <a:pt x="165" y="198"/>
                </a:cubicBezTo>
                <a:cubicBezTo>
                  <a:pt x="116" y="162"/>
                  <a:pt x="116" y="162"/>
                  <a:pt x="116" y="162"/>
                </a:cubicBezTo>
                <a:cubicBezTo>
                  <a:pt x="102" y="178"/>
                  <a:pt x="86" y="192"/>
                  <a:pt x="68" y="204"/>
                </a:cubicBezTo>
                <a:cubicBezTo>
                  <a:pt x="0" y="109"/>
                  <a:pt x="0" y="109"/>
                  <a:pt x="0" y="109"/>
                </a:cubicBezTo>
                <a:cubicBezTo>
                  <a:pt x="38" y="82"/>
                  <a:pt x="66" y="44"/>
                  <a:pt x="81" y="0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186" y="53"/>
                  <a:pt x="179" y="70"/>
                  <a:pt x="170" y="8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 bwMode="auto">
          <a:xfrm rot="10800000" flipH="1">
            <a:off x="6096000" y="3803124"/>
            <a:ext cx="678013" cy="916082"/>
          </a:xfrm>
          <a:custGeom>
            <a:avLst/>
            <a:gdLst>
              <a:gd name="T0" fmla="*/ 149 w 206"/>
              <a:gd name="T1" fmla="*/ 122 h 278"/>
              <a:gd name="T2" fmla="*/ 167 w 206"/>
              <a:gd name="T3" fmla="*/ 180 h 278"/>
              <a:gd name="T4" fmla="*/ 206 w 206"/>
              <a:gd name="T5" fmla="*/ 168 h 278"/>
              <a:gd name="T6" fmla="*/ 149 w 206"/>
              <a:gd name="T7" fmla="*/ 278 h 278"/>
              <a:gd name="T8" fmla="*/ 39 w 206"/>
              <a:gd name="T9" fmla="*/ 221 h 278"/>
              <a:gd name="T10" fmla="*/ 78 w 206"/>
              <a:gd name="T11" fmla="*/ 208 h 278"/>
              <a:gd name="T12" fmla="*/ 61 w 206"/>
              <a:gd name="T13" fmla="*/ 152 h 278"/>
              <a:gd name="T14" fmla="*/ 0 w 206"/>
              <a:gd name="T15" fmla="*/ 157 h 278"/>
              <a:gd name="T16" fmla="*/ 0 w 206"/>
              <a:gd name="T17" fmla="*/ 41 h 278"/>
              <a:gd name="T18" fmla="*/ 126 w 206"/>
              <a:gd name="T19" fmla="*/ 0 h 278"/>
              <a:gd name="T20" fmla="*/ 194 w 206"/>
              <a:gd name="T21" fmla="*/ 95 h 278"/>
              <a:gd name="T22" fmla="*/ 149 w 206"/>
              <a:gd name="T23" fmla="*/ 122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6" h="278">
                <a:moveTo>
                  <a:pt x="149" y="122"/>
                </a:moveTo>
                <a:cubicBezTo>
                  <a:pt x="167" y="180"/>
                  <a:pt x="167" y="180"/>
                  <a:pt x="167" y="180"/>
                </a:cubicBezTo>
                <a:cubicBezTo>
                  <a:pt x="206" y="168"/>
                  <a:pt x="206" y="168"/>
                  <a:pt x="206" y="168"/>
                </a:cubicBezTo>
                <a:cubicBezTo>
                  <a:pt x="187" y="205"/>
                  <a:pt x="168" y="241"/>
                  <a:pt x="149" y="278"/>
                </a:cubicBezTo>
                <a:cubicBezTo>
                  <a:pt x="112" y="259"/>
                  <a:pt x="76" y="240"/>
                  <a:pt x="39" y="221"/>
                </a:cubicBezTo>
                <a:cubicBezTo>
                  <a:pt x="78" y="208"/>
                  <a:pt x="78" y="208"/>
                  <a:pt x="78" y="208"/>
                </a:cubicBezTo>
                <a:cubicBezTo>
                  <a:pt x="61" y="152"/>
                  <a:pt x="61" y="152"/>
                  <a:pt x="61" y="152"/>
                </a:cubicBezTo>
                <a:cubicBezTo>
                  <a:pt x="41" y="155"/>
                  <a:pt x="21" y="157"/>
                  <a:pt x="0" y="157"/>
                </a:cubicBezTo>
                <a:cubicBezTo>
                  <a:pt x="0" y="41"/>
                  <a:pt x="0" y="41"/>
                  <a:pt x="0" y="41"/>
                </a:cubicBezTo>
                <a:cubicBezTo>
                  <a:pt x="47" y="41"/>
                  <a:pt x="91" y="26"/>
                  <a:pt x="126" y="0"/>
                </a:cubicBezTo>
                <a:cubicBezTo>
                  <a:pt x="194" y="95"/>
                  <a:pt x="194" y="95"/>
                  <a:pt x="194" y="95"/>
                </a:cubicBezTo>
                <a:cubicBezTo>
                  <a:pt x="180" y="105"/>
                  <a:pt x="164" y="115"/>
                  <a:pt x="149" y="12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 bwMode="auto">
          <a:xfrm rot="10800000" flipH="1">
            <a:off x="4841608" y="4311285"/>
            <a:ext cx="846471" cy="768507"/>
          </a:xfrm>
          <a:custGeom>
            <a:avLst/>
            <a:gdLst>
              <a:gd name="T0" fmla="*/ 88 w 257"/>
              <a:gd name="T1" fmla="*/ 92 h 233"/>
              <a:gd name="T2" fmla="*/ 43 w 257"/>
              <a:gd name="T3" fmla="*/ 125 h 233"/>
              <a:gd name="T4" fmla="*/ 19 w 257"/>
              <a:gd name="T5" fmla="*/ 92 h 233"/>
              <a:gd name="T6" fmla="*/ 0 w 257"/>
              <a:gd name="T7" fmla="*/ 214 h 233"/>
              <a:gd name="T8" fmla="*/ 123 w 257"/>
              <a:gd name="T9" fmla="*/ 233 h 233"/>
              <a:gd name="T10" fmla="*/ 98 w 257"/>
              <a:gd name="T11" fmla="*/ 200 h 233"/>
              <a:gd name="T12" fmla="*/ 143 w 257"/>
              <a:gd name="T13" fmla="*/ 167 h 233"/>
              <a:gd name="T14" fmla="*/ 190 w 257"/>
              <a:gd name="T15" fmla="*/ 206 h 233"/>
              <a:gd name="T16" fmla="*/ 257 w 257"/>
              <a:gd name="T17" fmla="*/ 110 h 233"/>
              <a:gd name="T18" fmla="*/ 175 w 257"/>
              <a:gd name="T19" fmla="*/ 0 h 233"/>
              <a:gd name="T20" fmla="*/ 64 w 257"/>
              <a:gd name="T21" fmla="*/ 36 h 233"/>
              <a:gd name="T22" fmla="*/ 88 w 257"/>
              <a:gd name="T23" fmla="*/ 92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7" h="233">
                <a:moveTo>
                  <a:pt x="88" y="92"/>
                </a:moveTo>
                <a:cubicBezTo>
                  <a:pt x="43" y="125"/>
                  <a:pt x="43" y="125"/>
                  <a:pt x="43" y="125"/>
                </a:cubicBezTo>
                <a:cubicBezTo>
                  <a:pt x="19" y="92"/>
                  <a:pt x="19" y="92"/>
                  <a:pt x="19" y="92"/>
                </a:cubicBezTo>
                <a:cubicBezTo>
                  <a:pt x="12" y="133"/>
                  <a:pt x="6" y="173"/>
                  <a:pt x="0" y="214"/>
                </a:cubicBezTo>
                <a:cubicBezTo>
                  <a:pt x="41" y="221"/>
                  <a:pt x="81" y="227"/>
                  <a:pt x="123" y="233"/>
                </a:cubicBezTo>
                <a:cubicBezTo>
                  <a:pt x="98" y="200"/>
                  <a:pt x="98" y="200"/>
                  <a:pt x="98" y="200"/>
                </a:cubicBezTo>
                <a:cubicBezTo>
                  <a:pt x="143" y="167"/>
                  <a:pt x="143" y="167"/>
                  <a:pt x="143" y="167"/>
                </a:cubicBezTo>
                <a:cubicBezTo>
                  <a:pt x="158" y="181"/>
                  <a:pt x="173" y="194"/>
                  <a:pt x="190" y="206"/>
                </a:cubicBezTo>
                <a:cubicBezTo>
                  <a:pt x="257" y="110"/>
                  <a:pt x="257" y="110"/>
                  <a:pt x="257" y="110"/>
                </a:cubicBezTo>
                <a:cubicBezTo>
                  <a:pt x="218" y="84"/>
                  <a:pt x="189" y="45"/>
                  <a:pt x="175" y="0"/>
                </a:cubicBezTo>
                <a:cubicBezTo>
                  <a:pt x="64" y="36"/>
                  <a:pt x="64" y="36"/>
                  <a:pt x="64" y="36"/>
                </a:cubicBezTo>
                <a:cubicBezTo>
                  <a:pt x="70" y="55"/>
                  <a:pt x="78" y="74"/>
                  <a:pt x="88" y="9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 bwMode="auto">
          <a:xfrm rot="10800000" flipH="1">
            <a:off x="5444440" y="3796163"/>
            <a:ext cx="651560" cy="920259"/>
          </a:xfrm>
          <a:custGeom>
            <a:avLst/>
            <a:gdLst>
              <a:gd name="T0" fmla="*/ 57 w 198"/>
              <a:gd name="T1" fmla="*/ 125 h 279"/>
              <a:gd name="T2" fmla="*/ 39 w 198"/>
              <a:gd name="T3" fmla="*/ 181 h 279"/>
              <a:gd name="T4" fmla="*/ 0 w 198"/>
              <a:gd name="T5" fmla="*/ 169 h 279"/>
              <a:gd name="T6" fmla="*/ 57 w 198"/>
              <a:gd name="T7" fmla="*/ 279 h 279"/>
              <a:gd name="T8" fmla="*/ 167 w 198"/>
              <a:gd name="T9" fmla="*/ 222 h 279"/>
              <a:gd name="T10" fmla="*/ 128 w 198"/>
              <a:gd name="T11" fmla="*/ 209 h 279"/>
              <a:gd name="T12" fmla="*/ 146 w 198"/>
              <a:gd name="T13" fmla="*/ 152 h 279"/>
              <a:gd name="T14" fmla="*/ 198 w 198"/>
              <a:gd name="T15" fmla="*/ 156 h 279"/>
              <a:gd name="T16" fmla="*/ 198 w 198"/>
              <a:gd name="T17" fmla="*/ 40 h 279"/>
              <a:gd name="T18" fmla="*/ 74 w 198"/>
              <a:gd name="T19" fmla="*/ 0 h 279"/>
              <a:gd name="T20" fmla="*/ 7 w 198"/>
              <a:gd name="T21" fmla="*/ 96 h 279"/>
              <a:gd name="T22" fmla="*/ 57 w 198"/>
              <a:gd name="T23" fmla="*/ 125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" h="279">
                <a:moveTo>
                  <a:pt x="57" y="125"/>
                </a:moveTo>
                <a:cubicBezTo>
                  <a:pt x="39" y="181"/>
                  <a:pt x="39" y="181"/>
                  <a:pt x="39" y="181"/>
                </a:cubicBezTo>
                <a:cubicBezTo>
                  <a:pt x="0" y="169"/>
                  <a:pt x="0" y="169"/>
                  <a:pt x="0" y="169"/>
                </a:cubicBezTo>
                <a:cubicBezTo>
                  <a:pt x="19" y="206"/>
                  <a:pt x="38" y="242"/>
                  <a:pt x="57" y="279"/>
                </a:cubicBezTo>
                <a:cubicBezTo>
                  <a:pt x="94" y="260"/>
                  <a:pt x="130" y="241"/>
                  <a:pt x="167" y="222"/>
                </a:cubicBezTo>
                <a:cubicBezTo>
                  <a:pt x="128" y="209"/>
                  <a:pt x="128" y="209"/>
                  <a:pt x="128" y="209"/>
                </a:cubicBezTo>
                <a:cubicBezTo>
                  <a:pt x="146" y="152"/>
                  <a:pt x="146" y="152"/>
                  <a:pt x="146" y="152"/>
                </a:cubicBezTo>
                <a:cubicBezTo>
                  <a:pt x="163" y="155"/>
                  <a:pt x="181" y="156"/>
                  <a:pt x="198" y="156"/>
                </a:cubicBezTo>
                <a:cubicBezTo>
                  <a:pt x="198" y="40"/>
                  <a:pt x="198" y="40"/>
                  <a:pt x="198" y="40"/>
                </a:cubicBezTo>
                <a:cubicBezTo>
                  <a:pt x="152" y="40"/>
                  <a:pt x="109" y="25"/>
                  <a:pt x="74" y="0"/>
                </a:cubicBezTo>
                <a:cubicBezTo>
                  <a:pt x="7" y="96"/>
                  <a:pt x="7" y="96"/>
                  <a:pt x="7" y="96"/>
                </a:cubicBezTo>
                <a:cubicBezTo>
                  <a:pt x="23" y="107"/>
                  <a:pt x="40" y="117"/>
                  <a:pt x="57" y="1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 bwMode="auto">
          <a:xfrm rot="10800000" flipH="1">
            <a:off x="4522788" y="4960061"/>
            <a:ext cx="904945" cy="725348"/>
          </a:xfrm>
          <a:custGeom>
            <a:avLst/>
            <a:gdLst>
              <a:gd name="T0" fmla="*/ 148 w 275"/>
              <a:gd name="T1" fmla="*/ 64 h 220"/>
              <a:gd name="T2" fmla="*/ 90 w 275"/>
              <a:gd name="T3" fmla="*/ 62 h 220"/>
              <a:gd name="T4" fmla="*/ 91 w 275"/>
              <a:gd name="T5" fmla="*/ 21 h 220"/>
              <a:gd name="T6" fmla="*/ 0 w 275"/>
              <a:gd name="T7" fmla="*/ 105 h 220"/>
              <a:gd name="T8" fmla="*/ 85 w 275"/>
              <a:gd name="T9" fmla="*/ 196 h 220"/>
              <a:gd name="T10" fmla="*/ 86 w 275"/>
              <a:gd name="T11" fmla="*/ 155 h 220"/>
              <a:gd name="T12" fmla="*/ 147 w 275"/>
              <a:gd name="T13" fmla="*/ 157 h 220"/>
              <a:gd name="T14" fmla="*/ 161 w 275"/>
              <a:gd name="T15" fmla="*/ 220 h 220"/>
              <a:gd name="T16" fmla="*/ 272 w 275"/>
              <a:gd name="T17" fmla="*/ 184 h 220"/>
              <a:gd name="T18" fmla="*/ 261 w 275"/>
              <a:gd name="T19" fmla="*/ 116 h 220"/>
              <a:gd name="T20" fmla="*/ 275 w 275"/>
              <a:gd name="T21" fmla="*/ 41 h 220"/>
              <a:gd name="T22" fmla="*/ 165 w 275"/>
              <a:gd name="T23" fmla="*/ 0 h 220"/>
              <a:gd name="T24" fmla="*/ 148 w 275"/>
              <a:gd name="T25" fmla="*/ 64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5" h="220">
                <a:moveTo>
                  <a:pt x="148" y="64"/>
                </a:moveTo>
                <a:cubicBezTo>
                  <a:pt x="90" y="62"/>
                  <a:pt x="90" y="62"/>
                  <a:pt x="90" y="62"/>
                </a:cubicBezTo>
                <a:cubicBezTo>
                  <a:pt x="91" y="21"/>
                  <a:pt x="91" y="21"/>
                  <a:pt x="91" y="21"/>
                </a:cubicBezTo>
                <a:cubicBezTo>
                  <a:pt x="61" y="49"/>
                  <a:pt x="31" y="77"/>
                  <a:pt x="0" y="105"/>
                </a:cubicBezTo>
                <a:cubicBezTo>
                  <a:pt x="29" y="136"/>
                  <a:pt x="56" y="165"/>
                  <a:pt x="85" y="19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147" y="157"/>
                  <a:pt x="147" y="157"/>
                  <a:pt x="147" y="157"/>
                </a:cubicBezTo>
                <a:cubicBezTo>
                  <a:pt x="149" y="178"/>
                  <a:pt x="154" y="199"/>
                  <a:pt x="161" y="220"/>
                </a:cubicBezTo>
                <a:cubicBezTo>
                  <a:pt x="272" y="184"/>
                  <a:pt x="272" y="184"/>
                  <a:pt x="272" y="184"/>
                </a:cubicBezTo>
                <a:cubicBezTo>
                  <a:pt x="265" y="162"/>
                  <a:pt x="261" y="140"/>
                  <a:pt x="261" y="116"/>
                </a:cubicBezTo>
                <a:cubicBezTo>
                  <a:pt x="261" y="90"/>
                  <a:pt x="266" y="64"/>
                  <a:pt x="275" y="41"/>
                </a:cubicBezTo>
                <a:cubicBezTo>
                  <a:pt x="165" y="0"/>
                  <a:pt x="165" y="0"/>
                  <a:pt x="165" y="0"/>
                </a:cubicBezTo>
                <a:cubicBezTo>
                  <a:pt x="157" y="21"/>
                  <a:pt x="152" y="42"/>
                  <a:pt x="148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rot="10800000" flipH="1">
            <a:off x="6768444" y="4960061"/>
            <a:ext cx="885454" cy="725348"/>
          </a:xfrm>
          <a:custGeom>
            <a:avLst/>
            <a:gdLst>
              <a:gd name="T0" fmla="*/ 126 w 269"/>
              <a:gd name="T1" fmla="*/ 64 h 220"/>
              <a:gd name="T2" fmla="*/ 180 w 269"/>
              <a:gd name="T3" fmla="*/ 62 h 220"/>
              <a:gd name="T4" fmla="*/ 178 w 269"/>
              <a:gd name="T5" fmla="*/ 21 h 220"/>
              <a:gd name="T6" fmla="*/ 269 w 269"/>
              <a:gd name="T7" fmla="*/ 105 h 220"/>
              <a:gd name="T8" fmla="*/ 185 w 269"/>
              <a:gd name="T9" fmla="*/ 196 h 220"/>
              <a:gd name="T10" fmla="*/ 183 w 269"/>
              <a:gd name="T11" fmla="*/ 155 h 220"/>
              <a:gd name="T12" fmla="*/ 128 w 269"/>
              <a:gd name="T13" fmla="*/ 157 h 220"/>
              <a:gd name="T14" fmla="*/ 114 w 269"/>
              <a:gd name="T15" fmla="*/ 220 h 220"/>
              <a:gd name="T16" fmla="*/ 3 w 269"/>
              <a:gd name="T17" fmla="*/ 184 h 220"/>
              <a:gd name="T18" fmla="*/ 13 w 269"/>
              <a:gd name="T19" fmla="*/ 116 h 220"/>
              <a:gd name="T20" fmla="*/ 0 w 269"/>
              <a:gd name="T21" fmla="*/ 41 h 220"/>
              <a:gd name="T22" fmla="*/ 109 w 269"/>
              <a:gd name="T23" fmla="*/ 0 h 220"/>
              <a:gd name="T24" fmla="*/ 126 w 269"/>
              <a:gd name="T25" fmla="*/ 64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9" h="220">
                <a:moveTo>
                  <a:pt x="126" y="64"/>
                </a:moveTo>
                <a:cubicBezTo>
                  <a:pt x="180" y="62"/>
                  <a:pt x="180" y="62"/>
                  <a:pt x="180" y="62"/>
                </a:cubicBezTo>
                <a:cubicBezTo>
                  <a:pt x="178" y="21"/>
                  <a:pt x="178" y="21"/>
                  <a:pt x="178" y="21"/>
                </a:cubicBezTo>
                <a:cubicBezTo>
                  <a:pt x="209" y="49"/>
                  <a:pt x="239" y="77"/>
                  <a:pt x="269" y="105"/>
                </a:cubicBezTo>
                <a:cubicBezTo>
                  <a:pt x="241" y="136"/>
                  <a:pt x="213" y="165"/>
                  <a:pt x="185" y="196"/>
                </a:cubicBezTo>
                <a:cubicBezTo>
                  <a:pt x="183" y="155"/>
                  <a:pt x="183" y="155"/>
                  <a:pt x="183" y="155"/>
                </a:cubicBezTo>
                <a:cubicBezTo>
                  <a:pt x="128" y="157"/>
                  <a:pt x="128" y="157"/>
                  <a:pt x="128" y="157"/>
                </a:cubicBezTo>
                <a:cubicBezTo>
                  <a:pt x="125" y="178"/>
                  <a:pt x="120" y="199"/>
                  <a:pt x="114" y="220"/>
                </a:cubicBezTo>
                <a:cubicBezTo>
                  <a:pt x="3" y="184"/>
                  <a:pt x="3" y="184"/>
                  <a:pt x="3" y="184"/>
                </a:cubicBezTo>
                <a:cubicBezTo>
                  <a:pt x="10" y="162"/>
                  <a:pt x="13" y="140"/>
                  <a:pt x="13" y="116"/>
                </a:cubicBezTo>
                <a:cubicBezTo>
                  <a:pt x="13" y="90"/>
                  <a:pt x="9" y="64"/>
                  <a:pt x="0" y="41"/>
                </a:cubicBezTo>
                <a:cubicBezTo>
                  <a:pt x="109" y="0"/>
                  <a:pt x="109" y="0"/>
                  <a:pt x="109" y="0"/>
                </a:cubicBezTo>
                <a:cubicBezTo>
                  <a:pt x="117" y="21"/>
                  <a:pt x="122" y="42"/>
                  <a:pt x="126" y="6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3509250" y="3065246"/>
            <a:ext cx="1524484" cy="1605233"/>
            <a:chOff x="3509250" y="2847536"/>
            <a:chExt cx="1524484" cy="1605233"/>
          </a:xfrm>
        </p:grpSpPr>
        <p:sp>
          <p:nvSpPr>
            <p:cNvPr id="12" name="Freeform 12"/>
            <p:cNvSpPr/>
            <p:nvPr/>
          </p:nvSpPr>
          <p:spPr bwMode="auto">
            <a:xfrm rot="10800000" flipH="1">
              <a:off x="3581646" y="2932462"/>
              <a:ext cx="1362986" cy="1438166"/>
            </a:xfrm>
            <a:custGeom>
              <a:avLst/>
              <a:gdLst>
                <a:gd name="T0" fmla="*/ 412 w 414"/>
                <a:gd name="T1" fmla="*/ 212 h 436"/>
                <a:gd name="T2" fmla="*/ 260 w 414"/>
                <a:gd name="T3" fmla="*/ 4 h 436"/>
                <a:gd name="T4" fmla="*/ 251 w 414"/>
                <a:gd name="T5" fmla="*/ 1 h 436"/>
                <a:gd name="T6" fmla="*/ 5 w 414"/>
                <a:gd name="T7" fmla="*/ 80 h 436"/>
                <a:gd name="T8" fmla="*/ 0 w 414"/>
                <a:gd name="T9" fmla="*/ 89 h 436"/>
                <a:gd name="T10" fmla="*/ 0 w 414"/>
                <a:gd name="T11" fmla="*/ 89 h 436"/>
                <a:gd name="T12" fmla="*/ 0 w 414"/>
                <a:gd name="T13" fmla="*/ 347 h 436"/>
                <a:gd name="T14" fmla="*/ 6 w 414"/>
                <a:gd name="T15" fmla="*/ 355 h 436"/>
                <a:gd name="T16" fmla="*/ 251 w 414"/>
                <a:gd name="T17" fmla="*/ 434 h 436"/>
                <a:gd name="T18" fmla="*/ 260 w 414"/>
                <a:gd name="T19" fmla="*/ 431 h 436"/>
                <a:gd name="T20" fmla="*/ 412 w 414"/>
                <a:gd name="T21" fmla="*/ 223 h 436"/>
                <a:gd name="T22" fmla="*/ 412 w 414"/>
                <a:gd name="T23" fmla="*/ 21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4" h="436">
                  <a:moveTo>
                    <a:pt x="412" y="212"/>
                  </a:moveTo>
                  <a:cubicBezTo>
                    <a:pt x="260" y="4"/>
                    <a:pt x="260" y="4"/>
                    <a:pt x="260" y="4"/>
                  </a:cubicBezTo>
                  <a:cubicBezTo>
                    <a:pt x="258" y="1"/>
                    <a:pt x="254" y="0"/>
                    <a:pt x="251" y="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2" y="82"/>
                    <a:pt x="0" y="85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351"/>
                    <a:pt x="2" y="354"/>
                    <a:pt x="6" y="355"/>
                  </a:cubicBezTo>
                  <a:cubicBezTo>
                    <a:pt x="251" y="434"/>
                    <a:pt x="251" y="434"/>
                    <a:pt x="251" y="434"/>
                  </a:cubicBezTo>
                  <a:cubicBezTo>
                    <a:pt x="255" y="436"/>
                    <a:pt x="258" y="434"/>
                    <a:pt x="260" y="431"/>
                  </a:cubicBezTo>
                  <a:cubicBezTo>
                    <a:pt x="412" y="223"/>
                    <a:pt x="412" y="223"/>
                    <a:pt x="412" y="223"/>
                  </a:cubicBezTo>
                  <a:cubicBezTo>
                    <a:pt x="414" y="219"/>
                    <a:pt x="414" y="215"/>
                    <a:pt x="412" y="2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 rot="10800000" flipH="1">
              <a:off x="3509250" y="2847536"/>
              <a:ext cx="1524484" cy="1605233"/>
            </a:xfrm>
            <a:custGeom>
              <a:avLst/>
              <a:gdLst>
                <a:gd name="T0" fmla="*/ 462 w 463"/>
                <a:gd name="T1" fmla="*/ 241 h 487"/>
                <a:gd name="T2" fmla="*/ 289 w 463"/>
                <a:gd name="T3" fmla="*/ 2 h 487"/>
                <a:gd name="T4" fmla="*/ 284 w 463"/>
                <a:gd name="T5" fmla="*/ 1 h 487"/>
                <a:gd name="T6" fmla="*/ 3 w 463"/>
                <a:gd name="T7" fmla="*/ 92 h 487"/>
                <a:gd name="T8" fmla="*/ 0 w 463"/>
                <a:gd name="T9" fmla="*/ 96 h 487"/>
                <a:gd name="T10" fmla="*/ 0 w 463"/>
                <a:gd name="T11" fmla="*/ 392 h 487"/>
                <a:gd name="T12" fmla="*/ 3 w 463"/>
                <a:gd name="T13" fmla="*/ 396 h 487"/>
                <a:gd name="T14" fmla="*/ 284 w 463"/>
                <a:gd name="T15" fmla="*/ 487 h 487"/>
                <a:gd name="T16" fmla="*/ 289 w 463"/>
                <a:gd name="T17" fmla="*/ 485 h 487"/>
                <a:gd name="T18" fmla="*/ 462 w 463"/>
                <a:gd name="T19" fmla="*/ 246 h 487"/>
                <a:gd name="T20" fmla="*/ 462 w 463"/>
                <a:gd name="T21" fmla="*/ 241 h 487"/>
                <a:gd name="T22" fmla="*/ 453 w 463"/>
                <a:gd name="T23" fmla="*/ 244 h 487"/>
                <a:gd name="T24" fmla="*/ 284 w 463"/>
                <a:gd name="T25" fmla="*/ 478 h 487"/>
                <a:gd name="T26" fmla="*/ 8 w 463"/>
                <a:gd name="T27" fmla="*/ 388 h 487"/>
                <a:gd name="T28" fmla="*/ 8 w 463"/>
                <a:gd name="T29" fmla="*/ 99 h 487"/>
                <a:gd name="T30" fmla="*/ 284 w 463"/>
                <a:gd name="T31" fmla="*/ 10 h 487"/>
                <a:gd name="T32" fmla="*/ 453 w 463"/>
                <a:gd name="T33" fmla="*/ 24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3" h="487">
                  <a:moveTo>
                    <a:pt x="462" y="241"/>
                  </a:moveTo>
                  <a:cubicBezTo>
                    <a:pt x="289" y="2"/>
                    <a:pt x="289" y="2"/>
                    <a:pt x="289" y="2"/>
                  </a:cubicBezTo>
                  <a:cubicBezTo>
                    <a:pt x="287" y="1"/>
                    <a:pt x="285" y="0"/>
                    <a:pt x="284" y="1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1" y="93"/>
                    <a:pt x="0" y="94"/>
                    <a:pt x="0" y="96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394"/>
                    <a:pt x="1" y="395"/>
                    <a:pt x="3" y="396"/>
                  </a:cubicBezTo>
                  <a:cubicBezTo>
                    <a:pt x="284" y="487"/>
                    <a:pt x="284" y="487"/>
                    <a:pt x="284" y="487"/>
                  </a:cubicBezTo>
                  <a:cubicBezTo>
                    <a:pt x="286" y="487"/>
                    <a:pt x="288" y="487"/>
                    <a:pt x="289" y="485"/>
                  </a:cubicBezTo>
                  <a:cubicBezTo>
                    <a:pt x="462" y="246"/>
                    <a:pt x="462" y="246"/>
                    <a:pt x="462" y="246"/>
                  </a:cubicBezTo>
                  <a:cubicBezTo>
                    <a:pt x="463" y="245"/>
                    <a:pt x="463" y="243"/>
                    <a:pt x="462" y="241"/>
                  </a:cubicBezTo>
                  <a:close/>
                  <a:moveTo>
                    <a:pt x="453" y="244"/>
                  </a:moveTo>
                  <a:cubicBezTo>
                    <a:pt x="284" y="478"/>
                    <a:pt x="284" y="478"/>
                    <a:pt x="284" y="478"/>
                  </a:cubicBezTo>
                  <a:cubicBezTo>
                    <a:pt x="8" y="388"/>
                    <a:pt x="8" y="388"/>
                    <a:pt x="8" y="388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453" y="244"/>
                    <a:pt x="453" y="244"/>
                    <a:pt x="453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899457" y="4453292"/>
            <a:ext cx="1527269" cy="1605233"/>
            <a:chOff x="2899457" y="4235582"/>
            <a:chExt cx="1527269" cy="1605233"/>
          </a:xfrm>
        </p:grpSpPr>
        <p:sp>
          <p:nvSpPr>
            <p:cNvPr id="14" name="Freeform 14"/>
            <p:cNvSpPr/>
            <p:nvPr/>
          </p:nvSpPr>
          <p:spPr bwMode="auto">
            <a:xfrm rot="10800000" flipH="1">
              <a:off x="2992736" y="4320507"/>
              <a:ext cx="1365771" cy="1438166"/>
            </a:xfrm>
            <a:custGeom>
              <a:avLst/>
              <a:gdLst>
                <a:gd name="T0" fmla="*/ 2 w 415"/>
                <a:gd name="T1" fmla="*/ 224 h 436"/>
                <a:gd name="T2" fmla="*/ 154 w 415"/>
                <a:gd name="T3" fmla="*/ 432 h 436"/>
                <a:gd name="T4" fmla="*/ 164 w 415"/>
                <a:gd name="T5" fmla="*/ 435 h 436"/>
                <a:gd name="T6" fmla="*/ 409 w 415"/>
                <a:gd name="T7" fmla="*/ 356 h 436"/>
                <a:gd name="T8" fmla="*/ 415 w 415"/>
                <a:gd name="T9" fmla="*/ 347 h 436"/>
                <a:gd name="T10" fmla="*/ 415 w 415"/>
                <a:gd name="T11" fmla="*/ 89 h 436"/>
                <a:gd name="T12" fmla="*/ 409 w 415"/>
                <a:gd name="T13" fmla="*/ 81 h 436"/>
                <a:gd name="T14" fmla="*/ 164 w 415"/>
                <a:gd name="T15" fmla="*/ 2 h 436"/>
                <a:gd name="T16" fmla="*/ 154 w 415"/>
                <a:gd name="T17" fmla="*/ 5 h 436"/>
                <a:gd name="T18" fmla="*/ 2 w 415"/>
                <a:gd name="T19" fmla="*/ 213 h 436"/>
                <a:gd name="T20" fmla="*/ 2 w 415"/>
                <a:gd name="T21" fmla="*/ 224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5" h="436">
                  <a:moveTo>
                    <a:pt x="2" y="224"/>
                  </a:moveTo>
                  <a:cubicBezTo>
                    <a:pt x="154" y="432"/>
                    <a:pt x="154" y="432"/>
                    <a:pt x="154" y="432"/>
                  </a:cubicBezTo>
                  <a:cubicBezTo>
                    <a:pt x="156" y="435"/>
                    <a:pt x="160" y="436"/>
                    <a:pt x="164" y="435"/>
                  </a:cubicBezTo>
                  <a:cubicBezTo>
                    <a:pt x="409" y="356"/>
                    <a:pt x="409" y="356"/>
                    <a:pt x="409" y="356"/>
                  </a:cubicBezTo>
                  <a:cubicBezTo>
                    <a:pt x="413" y="354"/>
                    <a:pt x="415" y="351"/>
                    <a:pt x="415" y="347"/>
                  </a:cubicBezTo>
                  <a:cubicBezTo>
                    <a:pt x="415" y="89"/>
                    <a:pt x="415" y="89"/>
                    <a:pt x="415" y="89"/>
                  </a:cubicBezTo>
                  <a:cubicBezTo>
                    <a:pt x="415" y="85"/>
                    <a:pt x="412" y="82"/>
                    <a:pt x="409" y="81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0" y="0"/>
                    <a:pt x="156" y="2"/>
                    <a:pt x="154" y="5"/>
                  </a:cubicBezTo>
                  <a:cubicBezTo>
                    <a:pt x="2" y="213"/>
                    <a:pt x="2" y="213"/>
                    <a:pt x="2" y="213"/>
                  </a:cubicBezTo>
                  <a:cubicBezTo>
                    <a:pt x="0" y="217"/>
                    <a:pt x="0" y="221"/>
                    <a:pt x="2" y="2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 rot="10800000" flipH="1">
              <a:off x="2899457" y="4235582"/>
              <a:ext cx="1527269" cy="1605233"/>
            </a:xfrm>
            <a:custGeom>
              <a:avLst/>
              <a:gdLst>
                <a:gd name="T0" fmla="*/ 1 w 464"/>
                <a:gd name="T1" fmla="*/ 246 h 487"/>
                <a:gd name="T2" fmla="*/ 175 w 464"/>
                <a:gd name="T3" fmla="*/ 485 h 487"/>
                <a:gd name="T4" fmla="*/ 180 w 464"/>
                <a:gd name="T5" fmla="*/ 486 h 487"/>
                <a:gd name="T6" fmla="*/ 461 w 464"/>
                <a:gd name="T7" fmla="*/ 395 h 487"/>
                <a:gd name="T8" fmla="*/ 464 w 464"/>
                <a:gd name="T9" fmla="*/ 391 h 487"/>
                <a:gd name="T10" fmla="*/ 464 w 464"/>
                <a:gd name="T11" fmla="*/ 96 h 487"/>
                <a:gd name="T12" fmla="*/ 460 w 464"/>
                <a:gd name="T13" fmla="*/ 92 h 487"/>
                <a:gd name="T14" fmla="*/ 180 w 464"/>
                <a:gd name="T15" fmla="*/ 0 h 487"/>
                <a:gd name="T16" fmla="*/ 175 w 464"/>
                <a:gd name="T17" fmla="*/ 2 h 487"/>
                <a:gd name="T18" fmla="*/ 1 w 464"/>
                <a:gd name="T19" fmla="*/ 241 h 487"/>
                <a:gd name="T20" fmla="*/ 1 w 464"/>
                <a:gd name="T21" fmla="*/ 246 h 487"/>
                <a:gd name="T22" fmla="*/ 10 w 464"/>
                <a:gd name="T23" fmla="*/ 243 h 487"/>
                <a:gd name="T24" fmla="*/ 180 w 464"/>
                <a:gd name="T25" fmla="*/ 9 h 487"/>
                <a:gd name="T26" fmla="*/ 455 w 464"/>
                <a:gd name="T27" fmla="*/ 99 h 487"/>
                <a:gd name="T28" fmla="*/ 455 w 464"/>
                <a:gd name="T29" fmla="*/ 388 h 487"/>
                <a:gd name="T30" fmla="*/ 180 w 464"/>
                <a:gd name="T31" fmla="*/ 477 h 487"/>
                <a:gd name="T32" fmla="*/ 10 w 464"/>
                <a:gd name="T33" fmla="*/ 24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4" h="487">
                  <a:moveTo>
                    <a:pt x="1" y="246"/>
                  </a:moveTo>
                  <a:cubicBezTo>
                    <a:pt x="175" y="485"/>
                    <a:pt x="175" y="485"/>
                    <a:pt x="175" y="485"/>
                  </a:cubicBezTo>
                  <a:cubicBezTo>
                    <a:pt x="176" y="486"/>
                    <a:pt x="178" y="487"/>
                    <a:pt x="180" y="486"/>
                  </a:cubicBezTo>
                  <a:cubicBezTo>
                    <a:pt x="461" y="395"/>
                    <a:pt x="461" y="395"/>
                    <a:pt x="461" y="395"/>
                  </a:cubicBezTo>
                  <a:cubicBezTo>
                    <a:pt x="462" y="395"/>
                    <a:pt x="464" y="393"/>
                    <a:pt x="464" y="391"/>
                  </a:cubicBezTo>
                  <a:cubicBezTo>
                    <a:pt x="464" y="96"/>
                    <a:pt x="464" y="96"/>
                    <a:pt x="464" y="96"/>
                  </a:cubicBezTo>
                  <a:cubicBezTo>
                    <a:pt x="464" y="94"/>
                    <a:pt x="462" y="92"/>
                    <a:pt x="460" y="92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78" y="0"/>
                    <a:pt x="176" y="0"/>
                    <a:pt x="175" y="2"/>
                  </a:cubicBezTo>
                  <a:cubicBezTo>
                    <a:pt x="1" y="241"/>
                    <a:pt x="1" y="241"/>
                    <a:pt x="1" y="241"/>
                  </a:cubicBezTo>
                  <a:cubicBezTo>
                    <a:pt x="0" y="242"/>
                    <a:pt x="0" y="245"/>
                    <a:pt x="1" y="246"/>
                  </a:cubicBezTo>
                  <a:close/>
                  <a:moveTo>
                    <a:pt x="10" y="243"/>
                  </a:moveTo>
                  <a:cubicBezTo>
                    <a:pt x="180" y="9"/>
                    <a:pt x="180" y="9"/>
                    <a:pt x="180" y="9"/>
                  </a:cubicBezTo>
                  <a:cubicBezTo>
                    <a:pt x="455" y="99"/>
                    <a:pt x="455" y="99"/>
                    <a:pt x="455" y="99"/>
                  </a:cubicBezTo>
                  <a:cubicBezTo>
                    <a:pt x="455" y="388"/>
                    <a:pt x="455" y="388"/>
                    <a:pt x="455" y="388"/>
                  </a:cubicBezTo>
                  <a:cubicBezTo>
                    <a:pt x="180" y="477"/>
                    <a:pt x="180" y="477"/>
                    <a:pt x="180" y="477"/>
                  </a:cubicBezTo>
                  <a:cubicBezTo>
                    <a:pt x="10" y="243"/>
                    <a:pt x="10" y="243"/>
                    <a:pt x="10" y="2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151689" y="2200676"/>
            <a:ext cx="1524484" cy="1606625"/>
            <a:chOff x="6151689" y="1982966"/>
            <a:chExt cx="1524484" cy="1606625"/>
          </a:xfrm>
        </p:grpSpPr>
        <p:sp>
          <p:nvSpPr>
            <p:cNvPr id="16" name="Freeform 16"/>
            <p:cNvSpPr/>
            <p:nvPr/>
          </p:nvSpPr>
          <p:spPr bwMode="auto">
            <a:xfrm rot="10800000" flipH="1">
              <a:off x="6214339" y="2069284"/>
              <a:ext cx="1367163" cy="1436774"/>
            </a:xfrm>
            <a:custGeom>
              <a:avLst/>
              <a:gdLst>
                <a:gd name="T0" fmla="*/ 413 w 415"/>
                <a:gd name="T1" fmla="*/ 223 h 436"/>
                <a:gd name="T2" fmla="*/ 413 w 415"/>
                <a:gd name="T3" fmla="*/ 213 h 436"/>
                <a:gd name="T4" fmla="*/ 261 w 415"/>
                <a:gd name="T5" fmla="*/ 5 h 436"/>
                <a:gd name="T6" fmla="*/ 252 w 415"/>
                <a:gd name="T7" fmla="*/ 1 h 436"/>
                <a:gd name="T8" fmla="*/ 7 w 415"/>
                <a:gd name="T9" fmla="*/ 81 h 436"/>
                <a:gd name="T10" fmla="*/ 0 w 415"/>
                <a:gd name="T11" fmla="*/ 89 h 436"/>
                <a:gd name="T12" fmla="*/ 0 w 415"/>
                <a:gd name="T13" fmla="*/ 347 h 436"/>
                <a:gd name="T14" fmla="*/ 6 w 415"/>
                <a:gd name="T15" fmla="*/ 355 h 436"/>
                <a:gd name="T16" fmla="*/ 251 w 415"/>
                <a:gd name="T17" fmla="*/ 435 h 436"/>
                <a:gd name="T18" fmla="*/ 261 w 415"/>
                <a:gd name="T19" fmla="*/ 432 h 436"/>
                <a:gd name="T20" fmla="*/ 413 w 415"/>
                <a:gd name="T21" fmla="*/ 223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5" h="436">
                  <a:moveTo>
                    <a:pt x="413" y="223"/>
                  </a:moveTo>
                  <a:cubicBezTo>
                    <a:pt x="415" y="221"/>
                    <a:pt x="415" y="216"/>
                    <a:pt x="413" y="213"/>
                  </a:cubicBezTo>
                  <a:cubicBezTo>
                    <a:pt x="261" y="5"/>
                    <a:pt x="261" y="5"/>
                    <a:pt x="261" y="5"/>
                  </a:cubicBezTo>
                  <a:cubicBezTo>
                    <a:pt x="259" y="2"/>
                    <a:pt x="255" y="0"/>
                    <a:pt x="252" y="1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3" y="82"/>
                    <a:pt x="0" y="85"/>
                    <a:pt x="0" y="89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351"/>
                    <a:pt x="3" y="354"/>
                    <a:pt x="6" y="355"/>
                  </a:cubicBezTo>
                  <a:cubicBezTo>
                    <a:pt x="251" y="435"/>
                    <a:pt x="251" y="435"/>
                    <a:pt x="251" y="435"/>
                  </a:cubicBezTo>
                  <a:cubicBezTo>
                    <a:pt x="255" y="436"/>
                    <a:pt x="259" y="435"/>
                    <a:pt x="261" y="432"/>
                  </a:cubicBezTo>
                  <a:cubicBezTo>
                    <a:pt x="413" y="223"/>
                    <a:pt x="413" y="223"/>
                    <a:pt x="413" y="22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 rot="10800000" flipH="1">
              <a:off x="6151689" y="1982966"/>
              <a:ext cx="1524484" cy="1606625"/>
            </a:xfrm>
            <a:custGeom>
              <a:avLst/>
              <a:gdLst>
                <a:gd name="T0" fmla="*/ 462 w 463"/>
                <a:gd name="T1" fmla="*/ 241 h 487"/>
                <a:gd name="T2" fmla="*/ 288 w 463"/>
                <a:gd name="T3" fmla="*/ 2 h 487"/>
                <a:gd name="T4" fmla="*/ 283 w 463"/>
                <a:gd name="T5" fmla="*/ 0 h 487"/>
                <a:gd name="T6" fmla="*/ 3 w 463"/>
                <a:gd name="T7" fmla="*/ 92 h 487"/>
                <a:gd name="T8" fmla="*/ 0 w 463"/>
                <a:gd name="T9" fmla="*/ 96 h 487"/>
                <a:gd name="T10" fmla="*/ 0 w 463"/>
                <a:gd name="T11" fmla="*/ 391 h 487"/>
                <a:gd name="T12" fmla="*/ 3 w 463"/>
                <a:gd name="T13" fmla="*/ 395 h 487"/>
                <a:gd name="T14" fmla="*/ 284 w 463"/>
                <a:gd name="T15" fmla="*/ 486 h 487"/>
                <a:gd name="T16" fmla="*/ 288 w 463"/>
                <a:gd name="T17" fmla="*/ 485 h 487"/>
                <a:gd name="T18" fmla="*/ 462 w 463"/>
                <a:gd name="T19" fmla="*/ 246 h 487"/>
                <a:gd name="T20" fmla="*/ 462 w 463"/>
                <a:gd name="T21" fmla="*/ 241 h 487"/>
                <a:gd name="T22" fmla="*/ 453 w 463"/>
                <a:gd name="T23" fmla="*/ 243 h 487"/>
                <a:gd name="T24" fmla="*/ 283 w 463"/>
                <a:gd name="T25" fmla="*/ 477 h 487"/>
                <a:gd name="T26" fmla="*/ 8 w 463"/>
                <a:gd name="T27" fmla="*/ 388 h 487"/>
                <a:gd name="T28" fmla="*/ 8 w 463"/>
                <a:gd name="T29" fmla="*/ 99 h 487"/>
                <a:gd name="T30" fmla="*/ 283 w 463"/>
                <a:gd name="T31" fmla="*/ 9 h 487"/>
                <a:gd name="T32" fmla="*/ 453 w 463"/>
                <a:gd name="T33" fmla="*/ 24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3" h="487">
                  <a:moveTo>
                    <a:pt x="462" y="241"/>
                  </a:moveTo>
                  <a:cubicBezTo>
                    <a:pt x="288" y="2"/>
                    <a:pt x="288" y="2"/>
                    <a:pt x="288" y="2"/>
                  </a:cubicBezTo>
                  <a:cubicBezTo>
                    <a:pt x="287" y="0"/>
                    <a:pt x="285" y="0"/>
                    <a:pt x="283" y="0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1" y="92"/>
                    <a:pt x="0" y="94"/>
                    <a:pt x="0" y="96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393"/>
                    <a:pt x="1" y="395"/>
                    <a:pt x="3" y="395"/>
                  </a:cubicBezTo>
                  <a:cubicBezTo>
                    <a:pt x="284" y="486"/>
                    <a:pt x="284" y="486"/>
                    <a:pt x="284" y="486"/>
                  </a:cubicBezTo>
                  <a:cubicBezTo>
                    <a:pt x="285" y="487"/>
                    <a:pt x="287" y="486"/>
                    <a:pt x="288" y="485"/>
                  </a:cubicBezTo>
                  <a:cubicBezTo>
                    <a:pt x="462" y="246"/>
                    <a:pt x="462" y="246"/>
                    <a:pt x="462" y="246"/>
                  </a:cubicBezTo>
                  <a:cubicBezTo>
                    <a:pt x="463" y="244"/>
                    <a:pt x="463" y="242"/>
                    <a:pt x="462" y="241"/>
                  </a:cubicBezTo>
                  <a:close/>
                  <a:moveTo>
                    <a:pt x="453" y="243"/>
                  </a:moveTo>
                  <a:cubicBezTo>
                    <a:pt x="283" y="477"/>
                    <a:pt x="283" y="477"/>
                    <a:pt x="283" y="477"/>
                  </a:cubicBezTo>
                  <a:cubicBezTo>
                    <a:pt x="8" y="388"/>
                    <a:pt x="8" y="388"/>
                    <a:pt x="8" y="388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453" y="243"/>
                    <a:pt x="453" y="243"/>
                    <a:pt x="453" y="24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529750" y="2200676"/>
            <a:ext cx="1523092" cy="1606625"/>
            <a:chOff x="4529750" y="1982966"/>
            <a:chExt cx="1523092" cy="1606625"/>
          </a:xfrm>
        </p:grpSpPr>
        <p:sp>
          <p:nvSpPr>
            <p:cNvPr id="18" name="Freeform 18"/>
            <p:cNvSpPr/>
            <p:nvPr/>
          </p:nvSpPr>
          <p:spPr bwMode="auto">
            <a:xfrm rot="10800000" flipH="1">
              <a:off x="4624421" y="2069284"/>
              <a:ext cx="1362986" cy="1436774"/>
            </a:xfrm>
            <a:custGeom>
              <a:avLst/>
              <a:gdLst>
                <a:gd name="T0" fmla="*/ 2 w 414"/>
                <a:gd name="T1" fmla="*/ 223 h 436"/>
                <a:gd name="T2" fmla="*/ 2 w 414"/>
                <a:gd name="T3" fmla="*/ 213 h 436"/>
                <a:gd name="T4" fmla="*/ 154 w 414"/>
                <a:gd name="T5" fmla="*/ 5 h 436"/>
                <a:gd name="T6" fmla="*/ 163 w 414"/>
                <a:gd name="T7" fmla="*/ 1 h 436"/>
                <a:gd name="T8" fmla="*/ 408 w 414"/>
                <a:gd name="T9" fmla="*/ 81 h 436"/>
                <a:gd name="T10" fmla="*/ 414 w 414"/>
                <a:gd name="T11" fmla="*/ 89 h 436"/>
                <a:gd name="T12" fmla="*/ 414 w 414"/>
                <a:gd name="T13" fmla="*/ 347 h 436"/>
                <a:gd name="T14" fmla="*/ 409 w 414"/>
                <a:gd name="T15" fmla="*/ 355 h 436"/>
                <a:gd name="T16" fmla="*/ 163 w 414"/>
                <a:gd name="T17" fmla="*/ 435 h 436"/>
                <a:gd name="T18" fmla="*/ 154 w 414"/>
                <a:gd name="T19" fmla="*/ 432 h 436"/>
                <a:gd name="T20" fmla="*/ 2 w 414"/>
                <a:gd name="T21" fmla="*/ 223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4" h="436">
                  <a:moveTo>
                    <a:pt x="2" y="223"/>
                  </a:moveTo>
                  <a:cubicBezTo>
                    <a:pt x="0" y="221"/>
                    <a:pt x="0" y="216"/>
                    <a:pt x="2" y="213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6" y="2"/>
                    <a:pt x="159" y="0"/>
                    <a:pt x="163" y="1"/>
                  </a:cubicBezTo>
                  <a:cubicBezTo>
                    <a:pt x="408" y="81"/>
                    <a:pt x="408" y="81"/>
                    <a:pt x="408" y="81"/>
                  </a:cubicBezTo>
                  <a:cubicBezTo>
                    <a:pt x="412" y="82"/>
                    <a:pt x="414" y="85"/>
                    <a:pt x="414" y="89"/>
                  </a:cubicBezTo>
                  <a:cubicBezTo>
                    <a:pt x="414" y="347"/>
                    <a:pt x="414" y="347"/>
                    <a:pt x="414" y="347"/>
                  </a:cubicBezTo>
                  <a:cubicBezTo>
                    <a:pt x="414" y="351"/>
                    <a:pt x="412" y="354"/>
                    <a:pt x="409" y="355"/>
                  </a:cubicBezTo>
                  <a:cubicBezTo>
                    <a:pt x="163" y="435"/>
                    <a:pt x="163" y="435"/>
                    <a:pt x="163" y="435"/>
                  </a:cubicBezTo>
                  <a:cubicBezTo>
                    <a:pt x="160" y="436"/>
                    <a:pt x="156" y="435"/>
                    <a:pt x="154" y="432"/>
                  </a:cubicBezTo>
                  <a:cubicBezTo>
                    <a:pt x="2" y="223"/>
                    <a:pt x="2" y="223"/>
                    <a:pt x="2" y="22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 rot="10800000" flipH="1">
              <a:off x="4529750" y="1982966"/>
              <a:ext cx="1523092" cy="1606625"/>
            </a:xfrm>
            <a:custGeom>
              <a:avLst/>
              <a:gdLst>
                <a:gd name="T0" fmla="*/ 1 w 463"/>
                <a:gd name="T1" fmla="*/ 241 h 487"/>
                <a:gd name="T2" fmla="*/ 174 w 463"/>
                <a:gd name="T3" fmla="*/ 2 h 487"/>
                <a:gd name="T4" fmla="*/ 179 w 463"/>
                <a:gd name="T5" fmla="*/ 0 h 487"/>
                <a:gd name="T6" fmla="*/ 460 w 463"/>
                <a:gd name="T7" fmla="*/ 92 h 487"/>
                <a:gd name="T8" fmla="*/ 463 w 463"/>
                <a:gd name="T9" fmla="*/ 96 h 487"/>
                <a:gd name="T10" fmla="*/ 463 w 463"/>
                <a:gd name="T11" fmla="*/ 391 h 487"/>
                <a:gd name="T12" fmla="*/ 460 w 463"/>
                <a:gd name="T13" fmla="*/ 395 h 487"/>
                <a:gd name="T14" fmla="*/ 179 w 463"/>
                <a:gd name="T15" fmla="*/ 486 h 487"/>
                <a:gd name="T16" fmla="*/ 174 w 463"/>
                <a:gd name="T17" fmla="*/ 485 h 487"/>
                <a:gd name="T18" fmla="*/ 1 w 463"/>
                <a:gd name="T19" fmla="*/ 246 h 487"/>
                <a:gd name="T20" fmla="*/ 1 w 463"/>
                <a:gd name="T21" fmla="*/ 241 h 487"/>
                <a:gd name="T22" fmla="*/ 9 w 463"/>
                <a:gd name="T23" fmla="*/ 243 h 487"/>
                <a:gd name="T24" fmla="*/ 179 w 463"/>
                <a:gd name="T25" fmla="*/ 477 h 487"/>
                <a:gd name="T26" fmla="*/ 454 w 463"/>
                <a:gd name="T27" fmla="*/ 388 h 487"/>
                <a:gd name="T28" fmla="*/ 454 w 463"/>
                <a:gd name="T29" fmla="*/ 99 h 487"/>
                <a:gd name="T30" fmla="*/ 179 w 463"/>
                <a:gd name="T31" fmla="*/ 9 h 487"/>
                <a:gd name="T32" fmla="*/ 9 w 463"/>
                <a:gd name="T33" fmla="*/ 24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3" h="487">
                  <a:moveTo>
                    <a:pt x="1" y="241"/>
                  </a:moveTo>
                  <a:cubicBezTo>
                    <a:pt x="174" y="2"/>
                    <a:pt x="174" y="2"/>
                    <a:pt x="174" y="2"/>
                  </a:cubicBezTo>
                  <a:cubicBezTo>
                    <a:pt x="176" y="0"/>
                    <a:pt x="178" y="0"/>
                    <a:pt x="179" y="0"/>
                  </a:cubicBezTo>
                  <a:cubicBezTo>
                    <a:pt x="460" y="92"/>
                    <a:pt x="460" y="92"/>
                    <a:pt x="460" y="92"/>
                  </a:cubicBezTo>
                  <a:cubicBezTo>
                    <a:pt x="462" y="92"/>
                    <a:pt x="463" y="94"/>
                    <a:pt x="463" y="96"/>
                  </a:cubicBezTo>
                  <a:cubicBezTo>
                    <a:pt x="463" y="391"/>
                    <a:pt x="463" y="391"/>
                    <a:pt x="463" y="391"/>
                  </a:cubicBezTo>
                  <a:cubicBezTo>
                    <a:pt x="463" y="393"/>
                    <a:pt x="462" y="395"/>
                    <a:pt x="460" y="395"/>
                  </a:cubicBezTo>
                  <a:cubicBezTo>
                    <a:pt x="179" y="486"/>
                    <a:pt x="179" y="486"/>
                    <a:pt x="179" y="486"/>
                  </a:cubicBezTo>
                  <a:cubicBezTo>
                    <a:pt x="177" y="487"/>
                    <a:pt x="175" y="486"/>
                    <a:pt x="174" y="485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0" y="244"/>
                    <a:pt x="0" y="242"/>
                    <a:pt x="1" y="241"/>
                  </a:cubicBezTo>
                  <a:close/>
                  <a:moveTo>
                    <a:pt x="9" y="243"/>
                  </a:moveTo>
                  <a:cubicBezTo>
                    <a:pt x="179" y="477"/>
                    <a:pt x="179" y="477"/>
                    <a:pt x="179" y="477"/>
                  </a:cubicBezTo>
                  <a:cubicBezTo>
                    <a:pt x="454" y="388"/>
                    <a:pt x="454" y="388"/>
                    <a:pt x="454" y="388"/>
                  </a:cubicBezTo>
                  <a:cubicBezTo>
                    <a:pt x="454" y="99"/>
                    <a:pt x="454" y="99"/>
                    <a:pt x="454" y="99"/>
                  </a:cubicBezTo>
                  <a:cubicBezTo>
                    <a:pt x="179" y="9"/>
                    <a:pt x="179" y="9"/>
                    <a:pt x="179" y="9"/>
                  </a:cubicBezTo>
                  <a:cubicBezTo>
                    <a:pt x="9" y="243"/>
                    <a:pt x="9" y="243"/>
                    <a:pt x="9" y="24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179149" y="3065246"/>
            <a:ext cx="1524484" cy="1605233"/>
            <a:chOff x="7179149" y="2847536"/>
            <a:chExt cx="1524484" cy="1605233"/>
          </a:xfrm>
        </p:grpSpPr>
        <p:sp>
          <p:nvSpPr>
            <p:cNvPr id="20" name="Freeform 20"/>
            <p:cNvSpPr/>
            <p:nvPr/>
          </p:nvSpPr>
          <p:spPr bwMode="auto">
            <a:xfrm rot="10800000" flipH="1">
              <a:off x="7268252" y="2932462"/>
              <a:ext cx="1365771" cy="1438166"/>
            </a:xfrm>
            <a:custGeom>
              <a:avLst/>
              <a:gdLst>
                <a:gd name="T0" fmla="*/ 2 w 415"/>
                <a:gd name="T1" fmla="*/ 212 h 436"/>
                <a:gd name="T2" fmla="*/ 154 w 415"/>
                <a:gd name="T3" fmla="*/ 4 h 436"/>
                <a:gd name="T4" fmla="*/ 164 w 415"/>
                <a:gd name="T5" fmla="*/ 1 h 436"/>
                <a:gd name="T6" fmla="*/ 409 w 415"/>
                <a:gd name="T7" fmla="*/ 80 h 436"/>
                <a:gd name="T8" fmla="*/ 415 w 415"/>
                <a:gd name="T9" fmla="*/ 89 h 436"/>
                <a:gd name="T10" fmla="*/ 415 w 415"/>
                <a:gd name="T11" fmla="*/ 89 h 436"/>
                <a:gd name="T12" fmla="*/ 415 w 415"/>
                <a:gd name="T13" fmla="*/ 347 h 436"/>
                <a:gd name="T14" fmla="*/ 408 w 415"/>
                <a:gd name="T15" fmla="*/ 355 h 436"/>
                <a:gd name="T16" fmla="*/ 163 w 415"/>
                <a:gd name="T17" fmla="*/ 434 h 436"/>
                <a:gd name="T18" fmla="*/ 154 w 415"/>
                <a:gd name="T19" fmla="*/ 431 h 436"/>
                <a:gd name="T20" fmla="*/ 2 w 415"/>
                <a:gd name="T21" fmla="*/ 223 h 436"/>
                <a:gd name="T22" fmla="*/ 2 w 415"/>
                <a:gd name="T23" fmla="*/ 21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5" h="436">
                  <a:moveTo>
                    <a:pt x="2" y="212"/>
                  </a:moveTo>
                  <a:cubicBezTo>
                    <a:pt x="154" y="4"/>
                    <a:pt x="154" y="4"/>
                    <a:pt x="154" y="4"/>
                  </a:cubicBezTo>
                  <a:cubicBezTo>
                    <a:pt x="156" y="1"/>
                    <a:pt x="160" y="0"/>
                    <a:pt x="164" y="1"/>
                  </a:cubicBezTo>
                  <a:cubicBezTo>
                    <a:pt x="409" y="80"/>
                    <a:pt x="409" y="80"/>
                    <a:pt x="409" y="80"/>
                  </a:cubicBezTo>
                  <a:cubicBezTo>
                    <a:pt x="412" y="82"/>
                    <a:pt x="415" y="85"/>
                    <a:pt x="415" y="89"/>
                  </a:cubicBezTo>
                  <a:cubicBezTo>
                    <a:pt x="415" y="89"/>
                    <a:pt x="415" y="89"/>
                    <a:pt x="415" y="89"/>
                  </a:cubicBezTo>
                  <a:cubicBezTo>
                    <a:pt x="415" y="347"/>
                    <a:pt x="415" y="347"/>
                    <a:pt x="415" y="347"/>
                  </a:cubicBezTo>
                  <a:cubicBezTo>
                    <a:pt x="415" y="351"/>
                    <a:pt x="412" y="354"/>
                    <a:pt x="408" y="355"/>
                  </a:cubicBezTo>
                  <a:cubicBezTo>
                    <a:pt x="163" y="434"/>
                    <a:pt x="163" y="434"/>
                    <a:pt x="163" y="434"/>
                  </a:cubicBezTo>
                  <a:cubicBezTo>
                    <a:pt x="160" y="436"/>
                    <a:pt x="156" y="434"/>
                    <a:pt x="154" y="431"/>
                  </a:cubicBezTo>
                  <a:cubicBezTo>
                    <a:pt x="2" y="223"/>
                    <a:pt x="2" y="223"/>
                    <a:pt x="2" y="223"/>
                  </a:cubicBezTo>
                  <a:cubicBezTo>
                    <a:pt x="0" y="219"/>
                    <a:pt x="0" y="215"/>
                    <a:pt x="2" y="21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 rot="10800000" flipH="1">
              <a:off x="7179149" y="2847536"/>
              <a:ext cx="1524484" cy="1605233"/>
            </a:xfrm>
            <a:custGeom>
              <a:avLst/>
              <a:gdLst>
                <a:gd name="T0" fmla="*/ 1 w 463"/>
                <a:gd name="T1" fmla="*/ 241 h 487"/>
                <a:gd name="T2" fmla="*/ 175 w 463"/>
                <a:gd name="T3" fmla="*/ 2 h 487"/>
                <a:gd name="T4" fmla="*/ 180 w 463"/>
                <a:gd name="T5" fmla="*/ 1 h 487"/>
                <a:gd name="T6" fmla="*/ 460 w 463"/>
                <a:gd name="T7" fmla="*/ 92 h 487"/>
                <a:gd name="T8" fmla="*/ 463 w 463"/>
                <a:gd name="T9" fmla="*/ 96 h 487"/>
                <a:gd name="T10" fmla="*/ 463 w 463"/>
                <a:gd name="T11" fmla="*/ 392 h 487"/>
                <a:gd name="T12" fmla="*/ 460 w 463"/>
                <a:gd name="T13" fmla="*/ 396 h 487"/>
                <a:gd name="T14" fmla="*/ 179 w 463"/>
                <a:gd name="T15" fmla="*/ 487 h 487"/>
                <a:gd name="T16" fmla="*/ 175 w 463"/>
                <a:gd name="T17" fmla="*/ 485 h 487"/>
                <a:gd name="T18" fmla="*/ 1 w 463"/>
                <a:gd name="T19" fmla="*/ 246 h 487"/>
                <a:gd name="T20" fmla="*/ 1 w 463"/>
                <a:gd name="T21" fmla="*/ 241 h 487"/>
                <a:gd name="T22" fmla="*/ 10 w 463"/>
                <a:gd name="T23" fmla="*/ 244 h 487"/>
                <a:gd name="T24" fmla="*/ 180 w 463"/>
                <a:gd name="T25" fmla="*/ 478 h 487"/>
                <a:gd name="T26" fmla="*/ 455 w 463"/>
                <a:gd name="T27" fmla="*/ 388 h 487"/>
                <a:gd name="T28" fmla="*/ 455 w 463"/>
                <a:gd name="T29" fmla="*/ 99 h 487"/>
                <a:gd name="T30" fmla="*/ 180 w 463"/>
                <a:gd name="T31" fmla="*/ 10 h 487"/>
                <a:gd name="T32" fmla="*/ 10 w 463"/>
                <a:gd name="T33" fmla="*/ 24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3" h="487">
                  <a:moveTo>
                    <a:pt x="1" y="241"/>
                  </a:moveTo>
                  <a:cubicBezTo>
                    <a:pt x="175" y="2"/>
                    <a:pt x="175" y="2"/>
                    <a:pt x="175" y="2"/>
                  </a:cubicBezTo>
                  <a:cubicBezTo>
                    <a:pt x="176" y="1"/>
                    <a:pt x="178" y="0"/>
                    <a:pt x="180" y="1"/>
                  </a:cubicBezTo>
                  <a:cubicBezTo>
                    <a:pt x="460" y="92"/>
                    <a:pt x="460" y="92"/>
                    <a:pt x="460" y="92"/>
                  </a:cubicBezTo>
                  <a:cubicBezTo>
                    <a:pt x="462" y="93"/>
                    <a:pt x="463" y="94"/>
                    <a:pt x="463" y="96"/>
                  </a:cubicBezTo>
                  <a:cubicBezTo>
                    <a:pt x="463" y="392"/>
                    <a:pt x="463" y="392"/>
                    <a:pt x="463" y="392"/>
                  </a:cubicBezTo>
                  <a:cubicBezTo>
                    <a:pt x="463" y="394"/>
                    <a:pt x="462" y="395"/>
                    <a:pt x="460" y="396"/>
                  </a:cubicBezTo>
                  <a:cubicBezTo>
                    <a:pt x="179" y="487"/>
                    <a:pt x="179" y="487"/>
                    <a:pt x="179" y="487"/>
                  </a:cubicBezTo>
                  <a:cubicBezTo>
                    <a:pt x="178" y="487"/>
                    <a:pt x="176" y="487"/>
                    <a:pt x="175" y="485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0" y="245"/>
                    <a:pt x="0" y="243"/>
                    <a:pt x="1" y="241"/>
                  </a:cubicBezTo>
                  <a:close/>
                  <a:moveTo>
                    <a:pt x="10" y="244"/>
                  </a:moveTo>
                  <a:cubicBezTo>
                    <a:pt x="180" y="478"/>
                    <a:pt x="180" y="478"/>
                    <a:pt x="180" y="478"/>
                  </a:cubicBezTo>
                  <a:cubicBezTo>
                    <a:pt x="455" y="388"/>
                    <a:pt x="455" y="388"/>
                    <a:pt x="455" y="388"/>
                  </a:cubicBezTo>
                  <a:cubicBezTo>
                    <a:pt x="455" y="99"/>
                    <a:pt x="455" y="99"/>
                    <a:pt x="455" y="99"/>
                  </a:cubicBezTo>
                  <a:cubicBezTo>
                    <a:pt x="180" y="10"/>
                    <a:pt x="180" y="10"/>
                    <a:pt x="180" y="10"/>
                  </a:cubicBezTo>
                  <a:cubicBezTo>
                    <a:pt x="10" y="244"/>
                    <a:pt x="10" y="244"/>
                    <a:pt x="10" y="24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788943" y="4453292"/>
            <a:ext cx="1523092" cy="1605233"/>
            <a:chOff x="7788943" y="4235582"/>
            <a:chExt cx="1523092" cy="1605233"/>
          </a:xfrm>
        </p:grpSpPr>
        <p:sp>
          <p:nvSpPr>
            <p:cNvPr id="22" name="Freeform 22"/>
            <p:cNvSpPr/>
            <p:nvPr/>
          </p:nvSpPr>
          <p:spPr bwMode="auto">
            <a:xfrm rot="10800000" flipH="1">
              <a:off x="7854378" y="4320507"/>
              <a:ext cx="1365771" cy="1438166"/>
            </a:xfrm>
            <a:custGeom>
              <a:avLst/>
              <a:gdLst>
                <a:gd name="T0" fmla="*/ 413 w 415"/>
                <a:gd name="T1" fmla="*/ 224 h 436"/>
                <a:gd name="T2" fmla="*/ 261 w 415"/>
                <a:gd name="T3" fmla="*/ 432 h 436"/>
                <a:gd name="T4" fmla="*/ 251 w 415"/>
                <a:gd name="T5" fmla="*/ 435 h 436"/>
                <a:gd name="T6" fmla="*/ 6 w 415"/>
                <a:gd name="T7" fmla="*/ 356 h 436"/>
                <a:gd name="T8" fmla="*/ 0 w 415"/>
                <a:gd name="T9" fmla="*/ 347 h 436"/>
                <a:gd name="T10" fmla="*/ 0 w 415"/>
                <a:gd name="T11" fmla="*/ 89 h 436"/>
                <a:gd name="T12" fmla="*/ 7 w 415"/>
                <a:gd name="T13" fmla="*/ 81 h 436"/>
                <a:gd name="T14" fmla="*/ 252 w 415"/>
                <a:gd name="T15" fmla="*/ 2 h 436"/>
                <a:gd name="T16" fmla="*/ 261 w 415"/>
                <a:gd name="T17" fmla="*/ 5 h 436"/>
                <a:gd name="T18" fmla="*/ 413 w 415"/>
                <a:gd name="T19" fmla="*/ 213 h 436"/>
                <a:gd name="T20" fmla="*/ 413 w 415"/>
                <a:gd name="T21" fmla="*/ 224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5" h="436">
                  <a:moveTo>
                    <a:pt x="413" y="224"/>
                  </a:moveTo>
                  <a:cubicBezTo>
                    <a:pt x="261" y="432"/>
                    <a:pt x="261" y="432"/>
                    <a:pt x="261" y="432"/>
                  </a:cubicBezTo>
                  <a:cubicBezTo>
                    <a:pt x="259" y="435"/>
                    <a:pt x="255" y="436"/>
                    <a:pt x="251" y="435"/>
                  </a:cubicBezTo>
                  <a:cubicBezTo>
                    <a:pt x="6" y="356"/>
                    <a:pt x="6" y="356"/>
                    <a:pt x="6" y="356"/>
                  </a:cubicBezTo>
                  <a:cubicBezTo>
                    <a:pt x="3" y="354"/>
                    <a:pt x="0" y="351"/>
                    <a:pt x="0" y="347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5"/>
                    <a:pt x="3" y="82"/>
                    <a:pt x="7" y="81"/>
                  </a:cubicBezTo>
                  <a:cubicBezTo>
                    <a:pt x="252" y="2"/>
                    <a:pt x="252" y="2"/>
                    <a:pt x="252" y="2"/>
                  </a:cubicBezTo>
                  <a:cubicBezTo>
                    <a:pt x="255" y="0"/>
                    <a:pt x="259" y="2"/>
                    <a:pt x="261" y="5"/>
                  </a:cubicBezTo>
                  <a:cubicBezTo>
                    <a:pt x="413" y="213"/>
                    <a:pt x="413" y="213"/>
                    <a:pt x="413" y="213"/>
                  </a:cubicBezTo>
                  <a:cubicBezTo>
                    <a:pt x="415" y="217"/>
                    <a:pt x="415" y="221"/>
                    <a:pt x="413" y="22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 rot="10800000" flipH="1">
              <a:off x="7788943" y="4235582"/>
              <a:ext cx="1523092" cy="1605233"/>
            </a:xfrm>
            <a:custGeom>
              <a:avLst/>
              <a:gdLst>
                <a:gd name="T0" fmla="*/ 462 w 463"/>
                <a:gd name="T1" fmla="*/ 246 h 487"/>
                <a:gd name="T2" fmla="*/ 288 w 463"/>
                <a:gd name="T3" fmla="*/ 485 h 487"/>
                <a:gd name="T4" fmla="*/ 283 w 463"/>
                <a:gd name="T5" fmla="*/ 486 h 487"/>
                <a:gd name="T6" fmla="*/ 3 w 463"/>
                <a:gd name="T7" fmla="*/ 395 h 487"/>
                <a:gd name="T8" fmla="*/ 0 w 463"/>
                <a:gd name="T9" fmla="*/ 391 h 487"/>
                <a:gd name="T10" fmla="*/ 0 w 463"/>
                <a:gd name="T11" fmla="*/ 96 h 487"/>
                <a:gd name="T12" fmla="*/ 3 w 463"/>
                <a:gd name="T13" fmla="*/ 92 h 487"/>
                <a:gd name="T14" fmla="*/ 283 w 463"/>
                <a:gd name="T15" fmla="*/ 0 h 487"/>
                <a:gd name="T16" fmla="*/ 288 w 463"/>
                <a:gd name="T17" fmla="*/ 2 h 487"/>
                <a:gd name="T18" fmla="*/ 462 w 463"/>
                <a:gd name="T19" fmla="*/ 241 h 487"/>
                <a:gd name="T20" fmla="*/ 462 w 463"/>
                <a:gd name="T21" fmla="*/ 246 h 487"/>
                <a:gd name="T22" fmla="*/ 453 w 463"/>
                <a:gd name="T23" fmla="*/ 243 h 487"/>
                <a:gd name="T24" fmla="*/ 283 w 463"/>
                <a:gd name="T25" fmla="*/ 9 h 487"/>
                <a:gd name="T26" fmla="*/ 8 w 463"/>
                <a:gd name="T27" fmla="*/ 99 h 487"/>
                <a:gd name="T28" fmla="*/ 8 w 463"/>
                <a:gd name="T29" fmla="*/ 388 h 487"/>
                <a:gd name="T30" fmla="*/ 283 w 463"/>
                <a:gd name="T31" fmla="*/ 477 h 487"/>
                <a:gd name="T32" fmla="*/ 453 w 463"/>
                <a:gd name="T33" fmla="*/ 24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3" h="487">
                  <a:moveTo>
                    <a:pt x="462" y="246"/>
                  </a:moveTo>
                  <a:cubicBezTo>
                    <a:pt x="288" y="485"/>
                    <a:pt x="288" y="485"/>
                    <a:pt x="288" y="485"/>
                  </a:cubicBezTo>
                  <a:cubicBezTo>
                    <a:pt x="287" y="486"/>
                    <a:pt x="285" y="487"/>
                    <a:pt x="283" y="486"/>
                  </a:cubicBezTo>
                  <a:cubicBezTo>
                    <a:pt x="3" y="395"/>
                    <a:pt x="3" y="395"/>
                    <a:pt x="3" y="395"/>
                  </a:cubicBezTo>
                  <a:cubicBezTo>
                    <a:pt x="1" y="395"/>
                    <a:pt x="0" y="393"/>
                    <a:pt x="0" y="391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4"/>
                    <a:pt x="1" y="92"/>
                    <a:pt x="3" y="92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5" y="0"/>
                    <a:pt x="287" y="0"/>
                    <a:pt x="288" y="2"/>
                  </a:cubicBezTo>
                  <a:cubicBezTo>
                    <a:pt x="462" y="241"/>
                    <a:pt x="462" y="241"/>
                    <a:pt x="462" y="241"/>
                  </a:cubicBezTo>
                  <a:cubicBezTo>
                    <a:pt x="463" y="242"/>
                    <a:pt x="463" y="245"/>
                    <a:pt x="462" y="246"/>
                  </a:cubicBezTo>
                  <a:close/>
                  <a:moveTo>
                    <a:pt x="453" y="243"/>
                  </a:moveTo>
                  <a:cubicBezTo>
                    <a:pt x="283" y="9"/>
                    <a:pt x="283" y="9"/>
                    <a:pt x="283" y="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8" y="388"/>
                    <a:pt x="8" y="388"/>
                    <a:pt x="8" y="388"/>
                  </a:cubicBezTo>
                  <a:cubicBezTo>
                    <a:pt x="283" y="477"/>
                    <a:pt x="283" y="477"/>
                    <a:pt x="283" y="477"/>
                  </a:cubicBezTo>
                  <a:cubicBezTo>
                    <a:pt x="453" y="243"/>
                    <a:pt x="453" y="243"/>
                    <a:pt x="453" y="24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4" name="Freeform 24"/>
          <p:cNvSpPr/>
          <p:nvPr/>
        </p:nvSpPr>
        <p:spPr bwMode="auto">
          <a:xfrm rot="10800000" flipH="1">
            <a:off x="1075645" y="5234316"/>
            <a:ext cx="1679021" cy="29237"/>
          </a:xfrm>
          <a:custGeom>
            <a:avLst/>
            <a:gdLst>
              <a:gd name="T0" fmla="*/ 5 w 510"/>
              <a:gd name="T1" fmla="*/ 9 h 9"/>
              <a:gd name="T2" fmla="*/ 0 w 510"/>
              <a:gd name="T3" fmla="*/ 5 h 9"/>
              <a:gd name="T4" fmla="*/ 5 w 510"/>
              <a:gd name="T5" fmla="*/ 0 h 9"/>
              <a:gd name="T6" fmla="*/ 506 w 510"/>
              <a:gd name="T7" fmla="*/ 0 h 9"/>
              <a:gd name="T8" fmla="*/ 510 w 510"/>
              <a:gd name="T9" fmla="*/ 5 h 9"/>
              <a:gd name="T10" fmla="*/ 506 w 510"/>
              <a:gd name="T11" fmla="*/ 9 h 9"/>
              <a:gd name="T12" fmla="*/ 5 w 510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0" h="9">
                <a:moveTo>
                  <a:pt x="5" y="9"/>
                </a:moveTo>
                <a:cubicBezTo>
                  <a:pt x="2" y="9"/>
                  <a:pt x="0" y="7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506" y="0"/>
                  <a:pt x="506" y="0"/>
                  <a:pt x="506" y="0"/>
                </a:cubicBezTo>
                <a:cubicBezTo>
                  <a:pt x="509" y="0"/>
                  <a:pt x="510" y="2"/>
                  <a:pt x="510" y="5"/>
                </a:cubicBezTo>
                <a:cubicBezTo>
                  <a:pt x="510" y="7"/>
                  <a:pt x="509" y="9"/>
                  <a:pt x="506" y="9"/>
                </a:cubicBezTo>
                <a:cubicBezTo>
                  <a:pt x="5" y="9"/>
                  <a:pt x="5" y="9"/>
                  <a:pt x="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 bwMode="auto">
          <a:xfrm rot="10800000" flipH="1">
            <a:off x="1352349" y="3366788"/>
            <a:ext cx="1679021" cy="30629"/>
          </a:xfrm>
          <a:custGeom>
            <a:avLst/>
            <a:gdLst>
              <a:gd name="T0" fmla="*/ 4 w 510"/>
              <a:gd name="T1" fmla="*/ 9 h 9"/>
              <a:gd name="T2" fmla="*/ 0 w 510"/>
              <a:gd name="T3" fmla="*/ 4 h 9"/>
              <a:gd name="T4" fmla="*/ 4 w 510"/>
              <a:gd name="T5" fmla="*/ 0 h 9"/>
              <a:gd name="T6" fmla="*/ 506 w 510"/>
              <a:gd name="T7" fmla="*/ 0 h 9"/>
              <a:gd name="T8" fmla="*/ 510 w 510"/>
              <a:gd name="T9" fmla="*/ 4 h 9"/>
              <a:gd name="T10" fmla="*/ 506 w 510"/>
              <a:gd name="T11" fmla="*/ 9 h 9"/>
              <a:gd name="T12" fmla="*/ 4 w 510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0" h="9">
                <a:moveTo>
                  <a:pt x="4" y="9"/>
                </a:move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506" y="0"/>
                  <a:pt x="506" y="0"/>
                  <a:pt x="506" y="0"/>
                </a:cubicBezTo>
                <a:cubicBezTo>
                  <a:pt x="508" y="0"/>
                  <a:pt x="510" y="2"/>
                  <a:pt x="510" y="4"/>
                </a:cubicBezTo>
                <a:cubicBezTo>
                  <a:pt x="510" y="7"/>
                  <a:pt x="508" y="9"/>
                  <a:pt x="506" y="9"/>
                </a:cubicBezTo>
                <a:cubicBezTo>
                  <a:pt x="4" y="9"/>
                  <a:pt x="4" y="9"/>
                  <a:pt x="4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26"/>
          <p:cNvSpPr/>
          <p:nvPr/>
        </p:nvSpPr>
        <p:spPr bwMode="auto">
          <a:xfrm rot="10800000" flipH="1">
            <a:off x="2853514" y="2557085"/>
            <a:ext cx="1679021" cy="26453"/>
          </a:xfrm>
          <a:custGeom>
            <a:avLst/>
            <a:gdLst>
              <a:gd name="T0" fmla="*/ 4 w 510"/>
              <a:gd name="T1" fmla="*/ 8 h 8"/>
              <a:gd name="T2" fmla="*/ 0 w 510"/>
              <a:gd name="T3" fmla="*/ 4 h 8"/>
              <a:gd name="T4" fmla="*/ 4 w 510"/>
              <a:gd name="T5" fmla="*/ 0 h 8"/>
              <a:gd name="T6" fmla="*/ 505 w 510"/>
              <a:gd name="T7" fmla="*/ 0 h 8"/>
              <a:gd name="T8" fmla="*/ 510 w 510"/>
              <a:gd name="T9" fmla="*/ 4 h 8"/>
              <a:gd name="T10" fmla="*/ 505 w 510"/>
              <a:gd name="T11" fmla="*/ 8 h 8"/>
              <a:gd name="T12" fmla="*/ 4 w 510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0" h="8">
                <a:moveTo>
                  <a:pt x="4" y="8"/>
                </a:moveTo>
                <a:cubicBezTo>
                  <a:pt x="1" y="8"/>
                  <a:pt x="0" y="6"/>
                  <a:pt x="0" y="4"/>
                </a:cubicBezTo>
                <a:cubicBezTo>
                  <a:pt x="0" y="1"/>
                  <a:pt x="1" y="0"/>
                  <a:pt x="4" y="0"/>
                </a:cubicBezTo>
                <a:cubicBezTo>
                  <a:pt x="505" y="0"/>
                  <a:pt x="505" y="0"/>
                  <a:pt x="505" y="0"/>
                </a:cubicBezTo>
                <a:cubicBezTo>
                  <a:pt x="508" y="0"/>
                  <a:pt x="510" y="1"/>
                  <a:pt x="510" y="4"/>
                </a:cubicBezTo>
                <a:cubicBezTo>
                  <a:pt x="510" y="6"/>
                  <a:pt x="508" y="8"/>
                  <a:pt x="505" y="8"/>
                </a:cubicBezTo>
                <a:cubicBezTo>
                  <a:pt x="4" y="8"/>
                  <a:pt x="4" y="8"/>
                  <a:pt x="4" y="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27"/>
          <p:cNvSpPr/>
          <p:nvPr/>
        </p:nvSpPr>
        <p:spPr bwMode="auto">
          <a:xfrm rot="10800000" flipH="1">
            <a:off x="9437334" y="5234316"/>
            <a:ext cx="1679021" cy="29237"/>
          </a:xfrm>
          <a:custGeom>
            <a:avLst/>
            <a:gdLst>
              <a:gd name="T0" fmla="*/ 506 w 510"/>
              <a:gd name="T1" fmla="*/ 0 h 9"/>
              <a:gd name="T2" fmla="*/ 510 w 510"/>
              <a:gd name="T3" fmla="*/ 5 h 9"/>
              <a:gd name="T4" fmla="*/ 506 w 510"/>
              <a:gd name="T5" fmla="*/ 9 h 9"/>
              <a:gd name="T6" fmla="*/ 4 w 510"/>
              <a:gd name="T7" fmla="*/ 9 h 9"/>
              <a:gd name="T8" fmla="*/ 0 w 510"/>
              <a:gd name="T9" fmla="*/ 5 h 9"/>
              <a:gd name="T10" fmla="*/ 4 w 510"/>
              <a:gd name="T11" fmla="*/ 0 h 9"/>
              <a:gd name="T12" fmla="*/ 506 w 510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0" h="9">
                <a:moveTo>
                  <a:pt x="506" y="0"/>
                </a:moveTo>
                <a:cubicBezTo>
                  <a:pt x="508" y="0"/>
                  <a:pt x="510" y="2"/>
                  <a:pt x="510" y="5"/>
                </a:cubicBezTo>
                <a:cubicBezTo>
                  <a:pt x="510" y="7"/>
                  <a:pt x="508" y="9"/>
                  <a:pt x="506" y="9"/>
                </a:cubicBezTo>
                <a:cubicBezTo>
                  <a:pt x="4" y="9"/>
                  <a:pt x="4" y="9"/>
                  <a:pt x="4" y="9"/>
                </a:cubicBezTo>
                <a:cubicBezTo>
                  <a:pt x="2" y="9"/>
                  <a:pt x="0" y="7"/>
                  <a:pt x="0" y="5"/>
                </a:cubicBezTo>
                <a:cubicBezTo>
                  <a:pt x="0" y="2"/>
                  <a:pt x="2" y="0"/>
                  <a:pt x="4" y="0"/>
                </a:cubicBezTo>
                <a:cubicBezTo>
                  <a:pt x="506" y="0"/>
                  <a:pt x="506" y="0"/>
                  <a:pt x="50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28"/>
          <p:cNvSpPr/>
          <p:nvPr/>
        </p:nvSpPr>
        <p:spPr bwMode="auto">
          <a:xfrm rot="10800000" flipH="1">
            <a:off x="9162023" y="3366788"/>
            <a:ext cx="1677629" cy="30629"/>
          </a:xfrm>
          <a:custGeom>
            <a:avLst/>
            <a:gdLst>
              <a:gd name="T0" fmla="*/ 506 w 510"/>
              <a:gd name="T1" fmla="*/ 0 h 9"/>
              <a:gd name="T2" fmla="*/ 510 w 510"/>
              <a:gd name="T3" fmla="*/ 4 h 9"/>
              <a:gd name="T4" fmla="*/ 506 w 510"/>
              <a:gd name="T5" fmla="*/ 9 h 9"/>
              <a:gd name="T6" fmla="*/ 5 w 510"/>
              <a:gd name="T7" fmla="*/ 9 h 9"/>
              <a:gd name="T8" fmla="*/ 0 w 510"/>
              <a:gd name="T9" fmla="*/ 4 h 9"/>
              <a:gd name="T10" fmla="*/ 5 w 510"/>
              <a:gd name="T11" fmla="*/ 0 h 9"/>
              <a:gd name="T12" fmla="*/ 506 w 510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0" h="9">
                <a:moveTo>
                  <a:pt x="506" y="0"/>
                </a:moveTo>
                <a:cubicBezTo>
                  <a:pt x="509" y="0"/>
                  <a:pt x="510" y="2"/>
                  <a:pt x="510" y="4"/>
                </a:cubicBezTo>
                <a:cubicBezTo>
                  <a:pt x="510" y="7"/>
                  <a:pt x="509" y="9"/>
                  <a:pt x="506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506" y="0"/>
                  <a:pt x="506" y="0"/>
                  <a:pt x="50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29"/>
          <p:cNvSpPr/>
          <p:nvPr/>
        </p:nvSpPr>
        <p:spPr bwMode="auto">
          <a:xfrm rot="10800000" flipH="1">
            <a:off x="7663643" y="2557085"/>
            <a:ext cx="1679021" cy="26453"/>
          </a:xfrm>
          <a:custGeom>
            <a:avLst/>
            <a:gdLst>
              <a:gd name="T0" fmla="*/ 506 w 510"/>
              <a:gd name="T1" fmla="*/ 0 h 8"/>
              <a:gd name="T2" fmla="*/ 510 w 510"/>
              <a:gd name="T3" fmla="*/ 4 h 8"/>
              <a:gd name="T4" fmla="*/ 506 w 510"/>
              <a:gd name="T5" fmla="*/ 8 h 8"/>
              <a:gd name="T6" fmla="*/ 4 w 510"/>
              <a:gd name="T7" fmla="*/ 8 h 8"/>
              <a:gd name="T8" fmla="*/ 0 w 510"/>
              <a:gd name="T9" fmla="*/ 4 h 8"/>
              <a:gd name="T10" fmla="*/ 4 w 510"/>
              <a:gd name="T11" fmla="*/ 0 h 8"/>
              <a:gd name="T12" fmla="*/ 506 w 510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0" h="8">
                <a:moveTo>
                  <a:pt x="506" y="0"/>
                </a:moveTo>
                <a:cubicBezTo>
                  <a:pt x="508" y="0"/>
                  <a:pt x="510" y="1"/>
                  <a:pt x="510" y="4"/>
                </a:cubicBezTo>
                <a:cubicBezTo>
                  <a:pt x="510" y="6"/>
                  <a:pt x="508" y="8"/>
                  <a:pt x="506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506" y="0"/>
                  <a:pt x="506" y="0"/>
                  <a:pt x="50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/>
              <a:t>Enter your subhead line here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6" name="Inhaltsplatzhalter 4"/>
          <p:cNvSpPr txBox="1"/>
          <p:nvPr/>
        </p:nvSpPr>
        <p:spPr>
          <a:xfrm>
            <a:off x="7676173" y="1840378"/>
            <a:ext cx="2612784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37" name="Inhaltsplatzhalter 4"/>
          <p:cNvSpPr txBox="1"/>
          <p:nvPr/>
        </p:nvSpPr>
        <p:spPr>
          <a:xfrm>
            <a:off x="1946071" y="1871374"/>
            <a:ext cx="2612784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38" name="Inhaltsplatzhalter 4"/>
          <p:cNvSpPr txBox="1"/>
          <p:nvPr/>
        </p:nvSpPr>
        <p:spPr>
          <a:xfrm>
            <a:off x="420155" y="3507764"/>
            <a:ext cx="2612784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39" name="Inhaltsplatzhalter 4"/>
          <p:cNvSpPr txBox="1"/>
          <p:nvPr/>
        </p:nvSpPr>
        <p:spPr>
          <a:xfrm>
            <a:off x="141882" y="5370993"/>
            <a:ext cx="2612784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40" name="Inhaltsplatzhalter 4"/>
          <p:cNvSpPr txBox="1"/>
          <p:nvPr/>
        </p:nvSpPr>
        <p:spPr>
          <a:xfrm>
            <a:off x="9162023" y="3507764"/>
            <a:ext cx="2612784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41" name="Inhaltsplatzhalter 4"/>
          <p:cNvSpPr txBox="1"/>
          <p:nvPr/>
        </p:nvSpPr>
        <p:spPr>
          <a:xfrm>
            <a:off x="9437333" y="5370993"/>
            <a:ext cx="2612784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6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5799137" y="5028185"/>
            <a:ext cx="593725" cy="593725"/>
            <a:chOff x="10939463" y="5757863"/>
            <a:chExt cx="593725" cy="5937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Freeform 89"/>
            <p:cNvSpPr>
              <a:spLocks noEditPoints="1"/>
            </p:cNvSpPr>
            <p:nvPr/>
          </p:nvSpPr>
          <p:spPr bwMode="auto">
            <a:xfrm>
              <a:off x="11095038" y="5829301"/>
              <a:ext cx="282575" cy="284163"/>
            </a:xfrm>
            <a:custGeom>
              <a:avLst/>
              <a:gdLst>
                <a:gd name="T0" fmla="*/ 696 w 1602"/>
                <a:gd name="T1" fmla="*/ 135 h 1608"/>
                <a:gd name="T2" fmla="*/ 581 w 1602"/>
                <a:gd name="T3" fmla="*/ 149 h 1608"/>
                <a:gd name="T4" fmla="*/ 513 w 1602"/>
                <a:gd name="T5" fmla="*/ 164 h 1608"/>
                <a:gd name="T6" fmla="*/ 491 w 1602"/>
                <a:gd name="T7" fmla="*/ 172 h 1608"/>
                <a:gd name="T8" fmla="*/ 169 w 1602"/>
                <a:gd name="T9" fmla="*/ 647 h 1608"/>
                <a:gd name="T10" fmla="*/ 216 w 1602"/>
                <a:gd name="T11" fmla="*/ 829 h 1608"/>
                <a:gd name="T12" fmla="*/ 294 w 1602"/>
                <a:gd name="T13" fmla="*/ 988 h 1608"/>
                <a:gd name="T14" fmla="*/ 391 w 1602"/>
                <a:gd name="T15" fmla="*/ 1122 h 1608"/>
                <a:gd name="T16" fmla="*/ 497 w 1602"/>
                <a:gd name="T17" fmla="*/ 1233 h 1608"/>
                <a:gd name="T18" fmla="*/ 602 w 1602"/>
                <a:gd name="T19" fmla="*/ 1320 h 1608"/>
                <a:gd name="T20" fmla="*/ 694 w 1602"/>
                <a:gd name="T21" fmla="*/ 1383 h 1608"/>
                <a:gd name="T22" fmla="*/ 763 w 1602"/>
                <a:gd name="T23" fmla="*/ 1425 h 1608"/>
                <a:gd name="T24" fmla="*/ 798 w 1602"/>
                <a:gd name="T25" fmla="*/ 1443 h 1608"/>
                <a:gd name="T26" fmla="*/ 811 w 1602"/>
                <a:gd name="T27" fmla="*/ 1439 h 1608"/>
                <a:gd name="T28" fmla="*/ 859 w 1602"/>
                <a:gd name="T29" fmla="*/ 1414 h 1608"/>
                <a:gd name="T30" fmla="*/ 937 w 1602"/>
                <a:gd name="T31" fmla="*/ 1365 h 1608"/>
                <a:gd name="T32" fmla="*/ 1035 w 1602"/>
                <a:gd name="T33" fmla="*/ 1293 h 1608"/>
                <a:gd name="T34" fmla="*/ 1141 w 1602"/>
                <a:gd name="T35" fmla="*/ 1198 h 1608"/>
                <a:gd name="T36" fmla="*/ 1245 w 1602"/>
                <a:gd name="T37" fmla="*/ 1080 h 1608"/>
                <a:gd name="T38" fmla="*/ 1337 w 1602"/>
                <a:gd name="T39" fmla="*/ 938 h 1608"/>
                <a:gd name="T40" fmla="*/ 1406 w 1602"/>
                <a:gd name="T41" fmla="*/ 771 h 1608"/>
                <a:gd name="T42" fmla="*/ 1442 w 1602"/>
                <a:gd name="T43" fmla="*/ 580 h 1608"/>
                <a:gd name="T44" fmla="*/ 1108 w 1602"/>
                <a:gd name="T45" fmla="*/ 171 h 1608"/>
                <a:gd name="T46" fmla="*/ 1071 w 1602"/>
                <a:gd name="T47" fmla="*/ 160 h 1608"/>
                <a:gd name="T48" fmla="*/ 989 w 1602"/>
                <a:gd name="T49" fmla="*/ 144 h 1608"/>
                <a:gd name="T50" fmla="*/ 856 w 1602"/>
                <a:gd name="T51" fmla="*/ 133 h 1608"/>
                <a:gd name="T52" fmla="*/ 860 w 1602"/>
                <a:gd name="T53" fmla="*/ 1 h 1608"/>
                <a:gd name="T54" fmla="*/ 1006 w 1602"/>
                <a:gd name="T55" fmla="*/ 11 h 1608"/>
                <a:gd name="T56" fmla="*/ 1108 w 1602"/>
                <a:gd name="T57" fmla="*/ 29 h 1608"/>
                <a:gd name="T58" fmla="*/ 1168 w 1602"/>
                <a:gd name="T59" fmla="*/ 44 h 1608"/>
                <a:gd name="T60" fmla="*/ 1187 w 1602"/>
                <a:gd name="T61" fmla="*/ 51 h 1608"/>
                <a:gd name="T62" fmla="*/ 1592 w 1602"/>
                <a:gd name="T63" fmla="*/ 615 h 1608"/>
                <a:gd name="T64" fmla="*/ 1542 w 1602"/>
                <a:gd name="T65" fmla="*/ 820 h 1608"/>
                <a:gd name="T66" fmla="*/ 1461 w 1602"/>
                <a:gd name="T67" fmla="*/ 1001 h 1608"/>
                <a:gd name="T68" fmla="*/ 1357 w 1602"/>
                <a:gd name="T69" fmla="*/ 1158 h 1608"/>
                <a:gd name="T70" fmla="*/ 1241 w 1602"/>
                <a:gd name="T71" fmla="*/ 1290 h 1608"/>
                <a:gd name="T72" fmla="*/ 1121 w 1602"/>
                <a:gd name="T73" fmla="*/ 1399 h 1608"/>
                <a:gd name="T74" fmla="*/ 1008 w 1602"/>
                <a:gd name="T75" fmla="*/ 1485 h 1608"/>
                <a:gd name="T76" fmla="*/ 911 w 1602"/>
                <a:gd name="T77" fmla="*/ 1548 h 1608"/>
                <a:gd name="T78" fmla="*/ 840 w 1602"/>
                <a:gd name="T79" fmla="*/ 1589 h 1608"/>
                <a:gd name="T80" fmla="*/ 804 w 1602"/>
                <a:gd name="T81" fmla="*/ 1607 h 1608"/>
                <a:gd name="T82" fmla="*/ 791 w 1602"/>
                <a:gd name="T83" fmla="*/ 1603 h 1608"/>
                <a:gd name="T84" fmla="*/ 742 w 1602"/>
                <a:gd name="T85" fmla="*/ 1578 h 1608"/>
                <a:gd name="T86" fmla="*/ 660 w 1602"/>
                <a:gd name="T87" fmla="*/ 1530 h 1608"/>
                <a:gd name="T88" fmla="*/ 557 w 1602"/>
                <a:gd name="T89" fmla="*/ 1459 h 1608"/>
                <a:gd name="T90" fmla="*/ 441 w 1602"/>
                <a:gd name="T91" fmla="*/ 1366 h 1608"/>
                <a:gd name="T92" fmla="*/ 322 w 1602"/>
                <a:gd name="T93" fmla="*/ 1248 h 1608"/>
                <a:gd name="T94" fmla="*/ 208 w 1602"/>
                <a:gd name="T95" fmla="*/ 1108 h 1608"/>
                <a:gd name="T96" fmla="*/ 111 w 1602"/>
                <a:gd name="T97" fmla="*/ 943 h 1608"/>
                <a:gd name="T98" fmla="*/ 40 w 1602"/>
                <a:gd name="T99" fmla="*/ 755 h 1608"/>
                <a:gd name="T100" fmla="*/ 3 w 1602"/>
                <a:gd name="T101" fmla="*/ 542 h 1608"/>
                <a:gd name="T102" fmla="*/ 417 w 1602"/>
                <a:gd name="T103" fmla="*/ 50 h 1608"/>
                <a:gd name="T104" fmla="*/ 449 w 1602"/>
                <a:gd name="T105" fmla="*/ 39 h 1608"/>
                <a:gd name="T106" fmla="*/ 523 w 1602"/>
                <a:gd name="T107" fmla="*/ 22 h 1608"/>
                <a:gd name="T108" fmla="*/ 640 w 1602"/>
                <a:gd name="T109" fmla="*/ 7 h 1608"/>
                <a:gd name="T110" fmla="*/ 801 w 1602"/>
                <a:gd name="T111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2" h="1608">
                  <a:moveTo>
                    <a:pt x="801" y="132"/>
                  </a:moveTo>
                  <a:lnTo>
                    <a:pt x="746" y="133"/>
                  </a:lnTo>
                  <a:lnTo>
                    <a:pt x="696" y="135"/>
                  </a:lnTo>
                  <a:lnTo>
                    <a:pt x="652" y="139"/>
                  </a:lnTo>
                  <a:lnTo>
                    <a:pt x="613" y="144"/>
                  </a:lnTo>
                  <a:lnTo>
                    <a:pt x="581" y="149"/>
                  </a:lnTo>
                  <a:lnTo>
                    <a:pt x="552" y="155"/>
                  </a:lnTo>
                  <a:lnTo>
                    <a:pt x="531" y="160"/>
                  </a:lnTo>
                  <a:lnTo>
                    <a:pt x="513" y="164"/>
                  </a:lnTo>
                  <a:lnTo>
                    <a:pt x="501" y="168"/>
                  </a:lnTo>
                  <a:lnTo>
                    <a:pt x="494" y="171"/>
                  </a:lnTo>
                  <a:lnTo>
                    <a:pt x="491" y="172"/>
                  </a:lnTo>
                  <a:lnTo>
                    <a:pt x="158" y="511"/>
                  </a:lnTo>
                  <a:lnTo>
                    <a:pt x="160" y="580"/>
                  </a:lnTo>
                  <a:lnTo>
                    <a:pt x="169" y="647"/>
                  </a:lnTo>
                  <a:lnTo>
                    <a:pt x="180" y="710"/>
                  </a:lnTo>
                  <a:lnTo>
                    <a:pt x="196" y="771"/>
                  </a:lnTo>
                  <a:lnTo>
                    <a:pt x="216" y="829"/>
                  </a:lnTo>
                  <a:lnTo>
                    <a:pt x="239" y="885"/>
                  </a:lnTo>
                  <a:lnTo>
                    <a:pt x="266" y="938"/>
                  </a:lnTo>
                  <a:lnTo>
                    <a:pt x="294" y="988"/>
                  </a:lnTo>
                  <a:lnTo>
                    <a:pt x="325" y="1035"/>
                  </a:lnTo>
                  <a:lnTo>
                    <a:pt x="357" y="1080"/>
                  </a:lnTo>
                  <a:lnTo>
                    <a:pt x="391" y="1122"/>
                  </a:lnTo>
                  <a:lnTo>
                    <a:pt x="427" y="1162"/>
                  </a:lnTo>
                  <a:lnTo>
                    <a:pt x="461" y="1198"/>
                  </a:lnTo>
                  <a:lnTo>
                    <a:pt x="497" y="1233"/>
                  </a:lnTo>
                  <a:lnTo>
                    <a:pt x="533" y="1265"/>
                  </a:lnTo>
                  <a:lnTo>
                    <a:pt x="567" y="1293"/>
                  </a:lnTo>
                  <a:lnTo>
                    <a:pt x="602" y="1320"/>
                  </a:lnTo>
                  <a:lnTo>
                    <a:pt x="635" y="1343"/>
                  </a:lnTo>
                  <a:lnTo>
                    <a:pt x="665" y="1365"/>
                  </a:lnTo>
                  <a:lnTo>
                    <a:pt x="694" y="1383"/>
                  </a:lnTo>
                  <a:lnTo>
                    <a:pt x="719" y="1399"/>
                  </a:lnTo>
                  <a:lnTo>
                    <a:pt x="743" y="1414"/>
                  </a:lnTo>
                  <a:lnTo>
                    <a:pt x="763" y="1425"/>
                  </a:lnTo>
                  <a:lnTo>
                    <a:pt x="779" y="1433"/>
                  </a:lnTo>
                  <a:lnTo>
                    <a:pt x="791" y="1439"/>
                  </a:lnTo>
                  <a:lnTo>
                    <a:pt x="798" y="1443"/>
                  </a:lnTo>
                  <a:lnTo>
                    <a:pt x="801" y="1444"/>
                  </a:lnTo>
                  <a:lnTo>
                    <a:pt x="804" y="1443"/>
                  </a:lnTo>
                  <a:lnTo>
                    <a:pt x="811" y="1439"/>
                  </a:lnTo>
                  <a:lnTo>
                    <a:pt x="823" y="1433"/>
                  </a:lnTo>
                  <a:lnTo>
                    <a:pt x="839" y="1425"/>
                  </a:lnTo>
                  <a:lnTo>
                    <a:pt x="859" y="1414"/>
                  </a:lnTo>
                  <a:lnTo>
                    <a:pt x="883" y="1399"/>
                  </a:lnTo>
                  <a:lnTo>
                    <a:pt x="908" y="1383"/>
                  </a:lnTo>
                  <a:lnTo>
                    <a:pt x="937" y="1365"/>
                  </a:lnTo>
                  <a:lnTo>
                    <a:pt x="967" y="1343"/>
                  </a:lnTo>
                  <a:lnTo>
                    <a:pt x="1000" y="1320"/>
                  </a:lnTo>
                  <a:lnTo>
                    <a:pt x="1035" y="1293"/>
                  </a:lnTo>
                  <a:lnTo>
                    <a:pt x="1069" y="1265"/>
                  </a:lnTo>
                  <a:lnTo>
                    <a:pt x="1105" y="1233"/>
                  </a:lnTo>
                  <a:lnTo>
                    <a:pt x="1141" y="1198"/>
                  </a:lnTo>
                  <a:lnTo>
                    <a:pt x="1175" y="1162"/>
                  </a:lnTo>
                  <a:lnTo>
                    <a:pt x="1211" y="1122"/>
                  </a:lnTo>
                  <a:lnTo>
                    <a:pt x="1245" y="1080"/>
                  </a:lnTo>
                  <a:lnTo>
                    <a:pt x="1277" y="1035"/>
                  </a:lnTo>
                  <a:lnTo>
                    <a:pt x="1308" y="988"/>
                  </a:lnTo>
                  <a:lnTo>
                    <a:pt x="1337" y="938"/>
                  </a:lnTo>
                  <a:lnTo>
                    <a:pt x="1363" y="885"/>
                  </a:lnTo>
                  <a:lnTo>
                    <a:pt x="1386" y="829"/>
                  </a:lnTo>
                  <a:lnTo>
                    <a:pt x="1406" y="771"/>
                  </a:lnTo>
                  <a:lnTo>
                    <a:pt x="1422" y="710"/>
                  </a:lnTo>
                  <a:lnTo>
                    <a:pt x="1433" y="647"/>
                  </a:lnTo>
                  <a:lnTo>
                    <a:pt x="1442" y="580"/>
                  </a:lnTo>
                  <a:lnTo>
                    <a:pt x="1444" y="511"/>
                  </a:lnTo>
                  <a:lnTo>
                    <a:pt x="1111" y="172"/>
                  </a:lnTo>
                  <a:lnTo>
                    <a:pt x="1108" y="171"/>
                  </a:lnTo>
                  <a:lnTo>
                    <a:pt x="1101" y="168"/>
                  </a:lnTo>
                  <a:lnTo>
                    <a:pt x="1089" y="164"/>
                  </a:lnTo>
                  <a:lnTo>
                    <a:pt x="1071" y="160"/>
                  </a:lnTo>
                  <a:lnTo>
                    <a:pt x="1050" y="155"/>
                  </a:lnTo>
                  <a:lnTo>
                    <a:pt x="1021" y="149"/>
                  </a:lnTo>
                  <a:lnTo>
                    <a:pt x="989" y="144"/>
                  </a:lnTo>
                  <a:lnTo>
                    <a:pt x="950" y="139"/>
                  </a:lnTo>
                  <a:lnTo>
                    <a:pt x="906" y="135"/>
                  </a:lnTo>
                  <a:lnTo>
                    <a:pt x="856" y="133"/>
                  </a:lnTo>
                  <a:lnTo>
                    <a:pt x="801" y="132"/>
                  </a:lnTo>
                  <a:close/>
                  <a:moveTo>
                    <a:pt x="801" y="0"/>
                  </a:moveTo>
                  <a:lnTo>
                    <a:pt x="860" y="1"/>
                  </a:lnTo>
                  <a:lnTo>
                    <a:pt x="914" y="3"/>
                  </a:lnTo>
                  <a:lnTo>
                    <a:pt x="962" y="7"/>
                  </a:lnTo>
                  <a:lnTo>
                    <a:pt x="1006" y="11"/>
                  </a:lnTo>
                  <a:lnTo>
                    <a:pt x="1045" y="17"/>
                  </a:lnTo>
                  <a:lnTo>
                    <a:pt x="1079" y="22"/>
                  </a:lnTo>
                  <a:lnTo>
                    <a:pt x="1108" y="29"/>
                  </a:lnTo>
                  <a:lnTo>
                    <a:pt x="1133" y="34"/>
                  </a:lnTo>
                  <a:lnTo>
                    <a:pt x="1153" y="39"/>
                  </a:lnTo>
                  <a:lnTo>
                    <a:pt x="1168" y="44"/>
                  </a:lnTo>
                  <a:lnTo>
                    <a:pt x="1178" y="47"/>
                  </a:lnTo>
                  <a:lnTo>
                    <a:pt x="1185" y="50"/>
                  </a:lnTo>
                  <a:lnTo>
                    <a:pt x="1187" y="51"/>
                  </a:lnTo>
                  <a:lnTo>
                    <a:pt x="1602" y="465"/>
                  </a:lnTo>
                  <a:lnTo>
                    <a:pt x="1599" y="542"/>
                  </a:lnTo>
                  <a:lnTo>
                    <a:pt x="1592" y="615"/>
                  </a:lnTo>
                  <a:lnTo>
                    <a:pt x="1579" y="686"/>
                  </a:lnTo>
                  <a:lnTo>
                    <a:pt x="1562" y="755"/>
                  </a:lnTo>
                  <a:lnTo>
                    <a:pt x="1542" y="820"/>
                  </a:lnTo>
                  <a:lnTo>
                    <a:pt x="1518" y="883"/>
                  </a:lnTo>
                  <a:lnTo>
                    <a:pt x="1491" y="943"/>
                  </a:lnTo>
                  <a:lnTo>
                    <a:pt x="1461" y="1001"/>
                  </a:lnTo>
                  <a:lnTo>
                    <a:pt x="1428" y="1056"/>
                  </a:lnTo>
                  <a:lnTo>
                    <a:pt x="1394" y="1108"/>
                  </a:lnTo>
                  <a:lnTo>
                    <a:pt x="1357" y="1158"/>
                  </a:lnTo>
                  <a:lnTo>
                    <a:pt x="1319" y="1205"/>
                  </a:lnTo>
                  <a:lnTo>
                    <a:pt x="1280" y="1248"/>
                  </a:lnTo>
                  <a:lnTo>
                    <a:pt x="1241" y="1290"/>
                  </a:lnTo>
                  <a:lnTo>
                    <a:pt x="1201" y="1329"/>
                  </a:lnTo>
                  <a:lnTo>
                    <a:pt x="1161" y="1366"/>
                  </a:lnTo>
                  <a:lnTo>
                    <a:pt x="1121" y="1399"/>
                  </a:lnTo>
                  <a:lnTo>
                    <a:pt x="1083" y="1430"/>
                  </a:lnTo>
                  <a:lnTo>
                    <a:pt x="1045" y="1459"/>
                  </a:lnTo>
                  <a:lnTo>
                    <a:pt x="1008" y="1485"/>
                  </a:lnTo>
                  <a:lnTo>
                    <a:pt x="973" y="1509"/>
                  </a:lnTo>
                  <a:lnTo>
                    <a:pt x="942" y="1530"/>
                  </a:lnTo>
                  <a:lnTo>
                    <a:pt x="911" y="1548"/>
                  </a:lnTo>
                  <a:lnTo>
                    <a:pt x="885" y="1565"/>
                  </a:lnTo>
                  <a:lnTo>
                    <a:pt x="860" y="1578"/>
                  </a:lnTo>
                  <a:lnTo>
                    <a:pt x="840" y="1589"/>
                  </a:lnTo>
                  <a:lnTo>
                    <a:pt x="823" y="1597"/>
                  </a:lnTo>
                  <a:lnTo>
                    <a:pt x="811" y="1603"/>
                  </a:lnTo>
                  <a:lnTo>
                    <a:pt x="804" y="1607"/>
                  </a:lnTo>
                  <a:lnTo>
                    <a:pt x="801" y="1608"/>
                  </a:lnTo>
                  <a:lnTo>
                    <a:pt x="798" y="1607"/>
                  </a:lnTo>
                  <a:lnTo>
                    <a:pt x="791" y="1603"/>
                  </a:lnTo>
                  <a:lnTo>
                    <a:pt x="779" y="1597"/>
                  </a:lnTo>
                  <a:lnTo>
                    <a:pt x="762" y="1589"/>
                  </a:lnTo>
                  <a:lnTo>
                    <a:pt x="742" y="1578"/>
                  </a:lnTo>
                  <a:lnTo>
                    <a:pt x="717" y="1565"/>
                  </a:lnTo>
                  <a:lnTo>
                    <a:pt x="691" y="1548"/>
                  </a:lnTo>
                  <a:lnTo>
                    <a:pt x="660" y="1530"/>
                  </a:lnTo>
                  <a:lnTo>
                    <a:pt x="629" y="1509"/>
                  </a:lnTo>
                  <a:lnTo>
                    <a:pt x="594" y="1485"/>
                  </a:lnTo>
                  <a:lnTo>
                    <a:pt x="557" y="1459"/>
                  </a:lnTo>
                  <a:lnTo>
                    <a:pt x="519" y="1430"/>
                  </a:lnTo>
                  <a:lnTo>
                    <a:pt x="481" y="1399"/>
                  </a:lnTo>
                  <a:lnTo>
                    <a:pt x="441" y="1366"/>
                  </a:lnTo>
                  <a:lnTo>
                    <a:pt x="401" y="1329"/>
                  </a:lnTo>
                  <a:lnTo>
                    <a:pt x="361" y="1290"/>
                  </a:lnTo>
                  <a:lnTo>
                    <a:pt x="322" y="1248"/>
                  </a:lnTo>
                  <a:lnTo>
                    <a:pt x="283" y="1205"/>
                  </a:lnTo>
                  <a:lnTo>
                    <a:pt x="245" y="1158"/>
                  </a:lnTo>
                  <a:lnTo>
                    <a:pt x="208" y="1108"/>
                  </a:lnTo>
                  <a:lnTo>
                    <a:pt x="174" y="1056"/>
                  </a:lnTo>
                  <a:lnTo>
                    <a:pt x="141" y="1001"/>
                  </a:lnTo>
                  <a:lnTo>
                    <a:pt x="111" y="943"/>
                  </a:lnTo>
                  <a:lnTo>
                    <a:pt x="84" y="883"/>
                  </a:lnTo>
                  <a:lnTo>
                    <a:pt x="60" y="820"/>
                  </a:lnTo>
                  <a:lnTo>
                    <a:pt x="40" y="755"/>
                  </a:lnTo>
                  <a:lnTo>
                    <a:pt x="23" y="686"/>
                  </a:lnTo>
                  <a:lnTo>
                    <a:pt x="11" y="615"/>
                  </a:lnTo>
                  <a:lnTo>
                    <a:pt x="3" y="542"/>
                  </a:lnTo>
                  <a:lnTo>
                    <a:pt x="0" y="465"/>
                  </a:lnTo>
                  <a:lnTo>
                    <a:pt x="415" y="51"/>
                  </a:lnTo>
                  <a:lnTo>
                    <a:pt x="417" y="50"/>
                  </a:lnTo>
                  <a:lnTo>
                    <a:pt x="424" y="47"/>
                  </a:lnTo>
                  <a:lnTo>
                    <a:pt x="434" y="44"/>
                  </a:lnTo>
                  <a:lnTo>
                    <a:pt x="449" y="39"/>
                  </a:lnTo>
                  <a:lnTo>
                    <a:pt x="470" y="34"/>
                  </a:lnTo>
                  <a:lnTo>
                    <a:pt x="494" y="29"/>
                  </a:lnTo>
                  <a:lnTo>
                    <a:pt x="523" y="22"/>
                  </a:lnTo>
                  <a:lnTo>
                    <a:pt x="557" y="17"/>
                  </a:lnTo>
                  <a:lnTo>
                    <a:pt x="596" y="11"/>
                  </a:lnTo>
                  <a:lnTo>
                    <a:pt x="640" y="7"/>
                  </a:lnTo>
                  <a:lnTo>
                    <a:pt x="688" y="3"/>
                  </a:lnTo>
                  <a:lnTo>
                    <a:pt x="742" y="1"/>
                  </a:lnTo>
                  <a:lnTo>
                    <a:pt x="8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90"/>
            <p:cNvSpPr>
              <a:spLocks noEditPoints="1"/>
            </p:cNvSpPr>
            <p:nvPr/>
          </p:nvSpPr>
          <p:spPr bwMode="auto">
            <a:xfrm>
              <a:off x="10939463" y="5757863"/>
              <a:ext cx="593725" cy="427038"/>
            </a:xfrm>
            <a:custGeom>
              <a:avLst/>
              <a:gdLst>
                <a:gd name="T0" fmla="*/ 144 w 3366"/>
                <a:gd name="T1" fmla="*/ 144 h 2418"/>
                <a:gd name="T2" fmla="*/ 144 w 3366"/>
                <a:gd name="T3" fmla="*/ 2276 h 2418"/>
                <a:gd name="T4" fmla="*/ 3222 w 3366"/>
                <a:gd name="T5" fmla="*/ 2276 h 2418"/>
                <a:gd name="T6" fmla="*/ 3222 w 3366"/>
                <a:gd name="T7" fmla="*/ 144 h 2418"/>
                <a:gd name="T8" fmla="*/ 144 w 3366"/>
                <a:gd name="T9" fmla="*/ 144 h 2418"/>
                <a:gd name="T10" fmla="*/ 117 w 3366"/>
                <a:gd name="T11" fmla="*/ 0 h 2418"/>
                <a:gd name="T12" fmla="*/ 3249 w 3366"/>
                <a:gd name="T13" fmla="*/ 0 h 2418"/>
                <a:gd name="T14" fmla="*/ 3276 w 3366"/>
                <a:gd name="T15" fmla="*/ 3 h 2418"/>
                <a:gd name="T16" fmla="*/ 3301 w 3366"/>
                <a:gd name="T17" fmla="*/ 12 h 2418"/>
                <a:gd name="T18" fmla="*/ 3322 w 3366"/>
                <a:gd name="T19" fmla="*/ 26 h 2418"/>
                <a:gd name="T20" fmla="*/ 3341 w 3366"/>
                <a:gd name="T21" fmla="*/ 44 h 2418"/>
                <a:gd name="T22" fmla="*/ 3354 w 3366"/>
                <a:gd name="T23" fmla="*/ 65 h 2418"/>
                <a:gd name="T24" fmla="*/ 3363 w 3366"/>
                <a:gd name="T25" fmla="*/ 90 h 2418"/>
                <a:gd name="T26" fmla="*/ 3366 w 3366"/>
                <a:gd name="T27" fmla="*/ 117 h 2418"/>
                <a:gd name="T28" fmla="*/ 3366 w 3366"/>
                <a:gd name="T29" fmla="*/ 2302 h 2418"/>
                <a:gd name="T30" fmla="*/ 3363 w 3366"/>
                <a:gd name="T31" fmla="*/ 2329 h 2418"/>
                <a:gd name="T32" fmla="*/ 3354 w 3366"/>
                <a:gd name="T33" fmla="*/ 2353 h 2418"/>
                <a:gd name="T34" fmla="*/ 3341 w 3366"/>
                <a:gd name="T35" fmla="*/ 2375 h 2418"/>
                <a:gd name="T36" fmla="*/ 3322 w 3366"/>
                <a:gd name="T37" fmla="*/ 2393 h 2418"/>
                <a:gd name="T38" fmla="*/ 3301 w 3366"/>
                <a:gd name="T39" fmla="*/ 2407 h 2418"/>
                <a:gd name="T40" fmla="*/ 3276 w 3366"/>
                <a:gd name="T41" fmla="*/ 2415 h 2418"/>
                <a:gd name="T42" fmla="*/ 3249 w 3366"/>
                <a:gd name="T43" fmla="*/ 2418 h 2418"/>
                <a:gd name="T44" fmla="*/ 117 w 3366"/>
                <a:gd name="T45" fmla="*/ 2418 h 2418"/>
                <a:gd name="T46" fmla="*/ 90 w 3366"/>
                <a:gd name="T47" fmla="*/ 2415 h 2418"/>
                <a:gd name="T48" fmla="*/ 65 w 3366"/>
                <a:gd name="T49" fmla="*/ 2407 h 2418"/>
                <a:gd name="T50" fmla="*/ 44 w 3366"/>
                <a:gd name="T51" fmla="*/ 2393 h 2418"/>
                <a:gd name="T52" fmla="*/ 26 w 3366"/>
                <a:gd name="T53" fmla="*/ 2375 h 2418"/>
                <a:gd name="T54" fmla="*/ 12 w 3366"/>
                <a:gd name="T55" fmla="*/ 2353 h 2418"/>
                <a:gd name="T56" fmla="*/ 3 w 3366"/>
                <a:gd name="T57" fmla="*/ 2329 h 2418"/>
                <a:gd name="T58" fmla="*/ 0 w 3366"/>
                <a:gd name="T59" fmla="*/ 2302 h 2418"/>
                <a:gd name="T60" fmla="*/ 0 w 3366"/>
                <a:gd name="T61" fmla="*/ 117 h 2418"/>
                <a:gd name="T62" fmla="*/ 3 w 3366"/>
                <a:gd name="T63" fmla="*/ 90 h 2418"/>
                <a:gd name="T64" fmla="*/ 12 w 3366"/>
                <a:gd name="T65" fmla="*/ 65 h 2418"/>
                <a:gd name="T66" fmla="*/ 26 w 3366"/>
                <a:gd name="T67" fmla="*/ 44 h 2418"/>
                <a:gd name="T68" fmla="*/ 44 w 3366"/>
                <a:gd name="T69" fmla="*/ 26 h 2418"/>
                <a:gd name="T70" fmla="*/ 65 w 3366"/>
                <a:gd name="T71" fmla="*/ 12 h 2418"/>
                <a:gd name="T72" fmla="*/ 90 w 3366"/>
                <a:gd name="T73" fmla="*/ 3 h 2418"/>
                <a:gd name="T74" fmla="*/ 117 w 3366"/>
                <a:gd name="T75" fmla="*/ 0 h 2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66" h="2418">
                  <a:moveTo>
                    <a:pt x="144" y="144"/>
                  </a:moveTo>
                  <a:lnTo>
                    <a:pt x="144" y="2276"/>
                  </a:lnTo>
                  <a:lnTo>
                    <a:pt x="3222" y="2276"/>
                  </a:lnTo>
                  <a:lnTo>
                    <a:pt x="3222" y="144"/>
                  </a:lnTo>
                  <a:lnTo>
                    <a:pt x="144" y="144"/>
                  </a:lnTo>
                  <a:close/>
                  <a:moveTo>
                    <a:pt x="117" y="0"/>
                  </a:moveTo>
                  <a:lnTo>
                    <a:pt x="3249" y="0"/>
                  </a:lnTo>
                  <a:lnTo>
                    <a:pt x="3276" y="3"/>
                  </a:lnTo>
                  <a:lnTo>
                    <a:pt x="3301" y="12"/>
                  </a:lnTo>
                  <a:lnTo>
                    <a:pt x="3322" y="26"/>
                  </a:lnTo>
                  <a:lnTo>
                    <a:pt x="3341" y="44"/>
                  </a:lnTo>
                  <a:lnTo>
                    <a:pt x="3354" y="65"/>
                  </a:lnTo>
                  <a:lnTo>
                    <a:pt x="3363" y="90"/>
                  </a:lnTo>
                  <a:lnTo>
                    <a:pt x="3366" y="117"/>
                  </a:lnTo>
                  <a:lnTo>
                    <a:pt x="3366" y="2302"/>
                  </a:lnTo>
                  <a:lnTo>
                    <a:pt x="3363" y="2329"/>
                  </a:lnTo>
                  <a:lnTo>
                    <a:pt x="3354" y="2353"/>
                  </a:lnTo>
                  <a:lnTo>
                    <a:pt x="3341" y="2375"/>
                  </a:lnTo>
                  <a:lnTo>
                    <a:pt x="3322" y="2393"/>
                  </a:lnTo>
                  <a:lnTo>
                    <a:pt x="3301" y="2407"/>
                  </a:lnTo>
                  <a:lnTo>
                    <a:pt x="3276" y="2415"/>
                  </a:lnTo>
                  <a:lnTo>
                    <a:pt x="3249" y="2418"/>
                  </a:lnTo>
                  <a:lnTo>
                    <a:pt x="117" y="2418"/>
                  </a:lnTo>
                  <a:lnTo>
                    <a:pt x="90" y="2415"/>
                  </a:lnTo>
                  <a:lnTo>
                    <a:pt x="65" y="2407"/>
                  </a:lnTo>
                  <a:lnTo>
                    <a:pt x="44" y="2393"/>
                  </a:lnTo>
                  <a:lnTo>
                    <a:pt x="26" y="2375"/>
                  </a:lnTo>
                  <a:lnTo>
                    <a:pt x="12" y="2353"/>
                  </a:lnTo>
                  <a:lnTo>
                    <a:pt x="3" y="2329"/>
                  </a:lnTo>
                  <a:lnTo>
                    <a:pt x="0" y="2302"/>
                  </a:lnTo>
                  <a:lnTo>
                    <a:pt x="0" y="117"/>
                  </a:lnTo>
                  <a:lnTo>
                    <a:pt x="3" y="90"/>
                  </a:lnTo>
                  <a:lnTo>
                    <a:pt x="12" y="65"/>
                  </a:lnTo>
                  <a:lnTo>
                    <a:pt x="26" y="44"/>
                  </a:lnTo>
                  <a:lnTo>
                    <a:pt x="44" y="26"/>
                  </a:lnTo>
                  <a:lnTo>
                    <a:pt x="65" y="12"/>
                  </a:lnTo>
                  <a:lnTo>
                    <a:pt x="90" y="3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91"/>
            <p:cNvSpPr>
              <a:spLocks noEditPoints="1"/>
            </p:cNvSpPr>
            <p:nvPr/>
          </p:nvSpPr>
          <p:spPr bwMode="auto">
            <a:xfrm>
              <a:off x="11085513" y="6208713"/>
              <a:ext cx="301625" cy="142875"/>
            </a:xfrm>
            <a:custGeom>
              <a:avLst/>
              <a:gdLst>
                <a:gd name="T0" fmla="*/ 447 w 1713"/>
                <a:gd name="T1" fmla="*/ 144 h 811"/>
                <a:gd name="T2" fmla="*/ 176 w 1713"/>
                <a:gd name="T3" fmla="*/ 667 h 811"/>
                <a:gd name="T4" fmla="*/ 1536 w 1713"/>
                <a:gd name="T5" fmla="*/ 667 h 811"/>
                <a:gd name="T6" fmla="*/ 1266 w 1713"/>
                <a:gd name="T7" fmla="*/ 144 h 811"/>
                <a:gd name="T8" fmla="*/ 447 w 1713"/>
                <a:gd name="T9" fmla="*/ 144 h 811"/>
                <a:gd name="T10" fmla="*/ 432 w 1713"/>
                <a:gd name="T11" fmla="*/ 0 h 811"/>
                <a:gd name="T12" fmla="*/ 1280 w 1713"/>
                <a:gd name="T13" fmla="*/ 0 h 811"/>
                <a:gd name="T14" fmla="*/ 1303 w 1713"/>
                <a:gd name="T15" fmla="*/ 2 h 811"/>
                <a:gd name="T16" fmla="*/ 1323 w 1713"/>
                <a:gd name="T17" fmla="*/ 8 h 811"/>
                <a:gd name="T18" fmla="*/ 1343 w 1713"/>
                <a:gd name="T19" fmla="*/ 17 h 811"/>
                <a:gd name="T20" fmla="*/ 1360 w 1713"/>
                <a:gd name="T21" fmla="*/ 31 h 811"/>
                <a:gd name="T22" fmla="*/ 1375 w 1713"/>
                <a:gd name="T23" fmla="*/ 46 h 811"/>
                <a:gd name="T24" fmla="*/ 1387 w 1713"/>
                <a:gd name="T25" fmla="*/ 65 h 811"/>
                <a:gd name="T26" fmla="*/ 1702 w 1713"/>
                <a:gd name="T27" fmla="*/ 672 h 811"/>
                <a:gd name="T28" fmla="*/ 1710 w 1713"/>
                <a:gd name="T29" fmla="*/ 694 h 811"/>
                <a:gd name="T30" fmla="*/ 1713 w 1713"/>
                <a:gd name="T31" fmla="*/ 715 h 811"/>
                <a:gd name="T32" fmla="*/ 1710 w 1713"/>
                <a:gd name="T33" fmla="*/ 737 h 811"/>
                <a:gd name="T34" fmla="*/ 1704 w 1713"/>
                <a:gd name="T35" fmla="*/ 756 h 811"/>
                <a:gd name="T36" fmla="*/ 1692 w 1713"/>
                <a:gd name="T37" fmla="*/ 774 h 811"/>
                <a:gd name="T38" fmla="*/ 1678 w 1713"/>
                <a:gd name="T39" fmla="*/ 789 h 811"/>
                <a:gd name="T40" fmla="*/ 1661 w 1713"/>
                <a:gd name="T41" fmla="*/ 801 h 811"/>
                <a:gd name="T42" fmla="*/ 1640 w 1713"/>
                <a:gd name="T43" fmla="*/ 808 h 811"/>
                <a:gd name="T44" fmla="*/ 1617 w 1713"/>
                <a:gd name="T45" fmla="*/ 811 h 811"/>
                <a:gd name="T46" fmla="*/ 95 w 1713"/>
                <a:gd name="T47" fmla="*/ 811 h 811"/>
                <a:gd name="T48" fmla="*/ 73 w 1713"/>
                <a:gd name="T49" fmla="*/ 808 h 811"/>
                <a:gd name="T50" fmla="*/ 52 w 1713"/>
                <a:gd name="T51" fmla="*/ 801 h 811"/>
                <a:gd name="T52" fmla="*/ 35 w 1713"/>
                <a:gd name="T53" fmla="*/ 789 h 811"/>
                <a:gd name="T54" fmla="*/ 20 w 1713"/>
                <a:gd name="T55" fmla="*/ 774 h 811"/>
                <a:gd name="T56" fmla="*/ 9 w 1713"/>
                <a:gd name="T57" fmla="*/ 756 h 811"/>
                <a:gd name="T58" fmla="*/ 2 w 1713"/>
                <a:gd name="T59" fmla="*/ 737 h 811"/>
                <a:gd name="T60" fmla="*/ 0 w 1713"/>
                <a:gd name="T61" fmla="*/ 715 h 811"/>
                <a:gd name="T62" fmla="*/ 3 w 1713"/>
                <a:gd name="T63" fmla="*/ 694 h 811"/>
                <a:gd name="T64" fmla="*/ 11 w 1713"/>
                <a:gd name="T65" fmla="*/ 672 h 811"/>
                <a:gd name="T66" fmla="*/ 325 w 1713"/>
                <a:gd name="T67" fmla="*/ 65 h 811"/>
                <a:gd name="T68" fmla="*/ 337 w 1713"/>
                <a:gd name="T69" fmla="*/ 46 h 811"/>
                <a:gd name="T70" fmla="*/ 352 w 1713"/>
                <a:gd name="T71" fmla="*/ 30 h 811"/>
                <a:gd name="T72" fmla="*/ 369 w 1713"/>
                <a:gd name="T73" fmla="*/ 17 h 811"/>
                <a:gd name="T74" fmla="*/ 389 w 1713"/>
                <a:gd name="T75" fmla="*/ 7 h 811"/>
                <a:gd name="T76" fmla="*/ 409 w 1713"/>
                <a:gd name="T77" fmla="*/ 2 h 811"/>
                <a:gd name="T78" fmla="*/ 432 w 1713"/>
                <a:gd name="T79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3" h="811">
                  <a:moveTo>
                    <a:pt x="447" y="144"/>
                  </a:moveTo>
                  <a:lnTo>
                    <a:pt x="176" y="667"/>
                  </a:lnTo>
                  <a:lnTo>
                    <a:pt x="1536" y="667"/>
                  </a:lnTo>
                  <a:lnTo>
                    <a:pt x="1266" y="144"/>
                  </a:lnTo>
                  <a:lnTo>
                    <a:pt x="447" y="144"/>
                  </a:lnTo>
                  <a:close/>
                  <a:moveTo>
                    <a:pt x="432" y="0"/>
                  </a:moveTo>
                  <a:lnTo>
                    <a:pt x="1280" y="0"/>
                  </a:lnTo>
                  <a:lnTo>
                    <a:pt x="1303" y="2"/>
                  </a:lnTo>
                  <a:lnTo>
                    <a:pt x="1323" y="8"/>
                  </a:lnTo>
                  <a:lnTo>
                    <a:pt x="1343" y="17"/>
                  </a:lnTo>
                  <a:lnTo>
                    <a:pt x="1360" y="31"/>
                  </a:lnTo>
                  <a:lnTo>
                    <a:pt x="1375" y="46"/>
                  </a:lnTo>
                  <a:lnTo>
                    <a:pt x="1387" y="65"/>
                  </a:lnTo>
                  <a:lnTo>
                    <a:pt x="1702" y="672"/>
                  </a:lnTo>
                  <a:lnTo>
                    <a:pt x="1710" y="694"/>
                  </a:lnTo>
                  <a:lnTo>
                    <a:pt x="1713" y="715"/>
                  </a:lnTo>
                  <a:lnTo>
                    <a:pt x="1710" y="737"/>
                  </a:lnTo>
                  <a:lnTo>
                    <a:pt x="1704" y="756"/>
                  </a:lnTo>
                  <a:lnTo>
                    <a:pt x="1692" y="774"/>
                  </a:lnTo>
                  <a:lnTo>
                    <a:pt x="1678" y="789"/>
                  </a:lnTo>
                  <a:lnTo>
                    <a:pt x="1661" y="801"/>
                  </a:lnTo>
                  <a:lnTo>
                    <a:pt x="1640" y="808"/>
                  </a:lnTo>
                  <a:lnTo>
                    <a:pt x="1617" y="811"/>
                  </a:lnTo>
                  <a:lnTo>
                    <a:pt x="95" y="811"/>
                  </a:lnTo>
                  <a:lnTo>
                    <a:pt x="73" y="808"/>
                  </a:lnTo>
                  <a:lnTo>
                    <a:pt x="52" y="801"/>
                  </a:lnTo>
                  <a:lnTo>
                    <a:pt x="35" y="789"/>
                  </a:lnTo>
                  <a:lnTo>
                    <a:pt x="20" y="774"/>
                  </a:lnTo>
                  <a:lnTo>
                    <a:pt x="9" y="756"/>
                  </a:lnTo>
                  <a:lnTo>
                    <a:pt x="2" y="737"/>
                  </a:lnTo>
                  <a:lnTo>
                    <a:pt x="0" y="715"/>
                  </a:lnTo>
                  <a:lnTo>
                    <a:pt x="3" y="694"/>
                  </a:lnTo>
                  <a:lnTo>
                    <a:pt x="11" y="672"/>
                  </a:lnTo>
                  <a:lnTo>
                    <a:pt x="325" y="65"/>
                  </a:lnTo>
                  <a:lnTo>
                    <a:pt x="337" y="46"/>
                  </a:lnTo>
                  <a:lnTo>
                    <a:pt x="352" y="30"/>
                  </a:lnTo>
                  <a:lnTo>
                    <a:pt x="369" y="17"/>
                  </a:lnTo>
                  <a:lnTo>
                    <a:pt x="389" y="7"/>
                  </a:lnTo>
                  <a:lnTo>
                    <a:pt x="409" y="2"/>
                  </a:lnTo>
                  <a:lnTo>
                    <a:pt x="4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92"/>
            <p:cNvSpPr/>
            <p:nvPr/>
          </p:nvSpPr>
          <p:spPr bwMode="auto">
            <a:xfrm>
              <a:off x="11166476" y="5908676"/>
              <a:ext cx="139700" cy="104775"/>
            </a:xfrm>
            <a:custGeom>
              <a:avLst/>
              <a:gdLst>
                <a:gd name="T0" fmla="*/ 687 w 786"/>
                <a:gd name="T1" fmla="*/ 0 h 593"/>
                <a:gd name="T2" fmla="*/ 786 w 786"/>
                <a:gd name="T3" fmla="*/ 101 h 593"/>
                <a:gd name="T4" fmla="*/ 300 w 786"/>
                <a:gd name="T5" fmla="*/ 593 h 593"/>
                <a:gd name="T6" fmla="*/ 0 w 786"/>
                <a:gd name="T7" fmla="*/ 294 h 593"/>
                <a:gd name="T8" fmla="*/ 99 w 786"/>
                <a:gd name="T9" fmla="*/ 194 h 593"/>
                <a:gd name="T10" fmla="*/ 300 w 786"/>
                <a:gd name="T11" fmla="*/ 386 h 593"/>
                <a:gd name="T12" fmla="*/ 687 w 786"/>
                <a:gd name="T13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6" h="593">
                  <a:moveTo>
                    <a:pt x="687" y="0"/>
                  </a:moveTo>
                  <a:lnTo>
                    <a:pt x="786" y="101"/>
                  </a:lnTo>
                  <a:lnTo>
                    <a:pt x="300" y="593"/>
                  </a:lnTo>
                  <a:lnTo>
                    <a:pt x="0" y="294"/>
                  </a:lnTo>
                  <a:lnTo>
                    <a:pt x="99" y="194"/>
                  </a:lnTo>
                  <a:lnTo>
                    <a:pt x="300" y="386"/>
                  </a:lnTo>
                  <a:lnTo>
                    <a:pt x="6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917452" y="3567067"/>
            <a:ext cx="593725" cy="593725"/>
            <a:chOff x="4391025" y="4986338"/>
            <a:chExt cx="593725" cy="593725"/>
          </a:xfrm>
          <a:solidFill>
            <a:schemeClr val="bg1"/>
          </a:solidFill>
        </p:grpSpPr>
        <p:sp>
          <p:nvSpPr>
            <p:cNvPr id="50" name="Freeform 119"/>
            <p:cNvSpPr>
              <a:spLocks noEditPoints="1"/>
            </p:cNvSpPr>
            <p:nvPr/>
          </p:nvSpPr>
          <p:spPr bwMode="auto">
            <a:xfrm>
              <a:off x="4391025" y="4986338"/>
              <a:ext cx="593725" cy="593725"/>
            </a:xfrm>
            <a:custGeom>
              <a:avLst/>
              <a:gdLst>
                <a:gd name="T0" fmla="*/ 3118 w 3368"/>
                <a:gd name="T1" fmla="*/ 2533 h 3370"/>
                <a:gd name="T2" fmla="*/ 1552 w 3368"/>
                <a:gd name="T3" fmla="*/ 1622 h 3370"/>
                <a:gd name="T4" fmla="*/ 1545 w 3368"/>
                <a:gd name="T5" fmla="*/ 1713 h 3370"/>
                <a:gd name="T6" fmla="*/ 1928 w 3368"/>
                <a:gd name="T7" fmla="*/ 2501 h 3370"/>
                <a:gd name="T8" fmla="*/ 1512 w 3368"/>
                <a:gd name="T9" fmla="*/ 2409 h 3370"/>
                <a:gd name="T10" fmla="*/ 1424 w 3368"/>
                <a:gd name="T11" fmla="*/ 2431 h 3370"/>
                <a:gd name="T12" fmla="*/ 1407 w 3368"/>
                <a:gd name="T13" fmla="*/ 2523 h 3370"/>
                <a:gd name="T14" fmla="*/ 2088 w 3368"/>
                <a:gd name="T15" fmla="*/ 2764 h 3370"/>
                <a:gd name="T16" fmla="*/ 3061 w 3368"/>
                <a:gd name="T17" fmla="*/ 2425 h 3370"/>
                <a:gd name="T18" fmla="*/ 2622 w 3368"/>
                <a:gd name="T19" fmla="*/ 1684 h 3370"/>
                <a:gd name="T20" fmla="*/ 1697 w 3368"/>
                <a:gd name="T21" fmla="*/ 1631 h 3370"/>
                <a:gd name="T22" fmla="*/ 1618 w 3368"/>
                <a:gd name="T23" fmla="*/ 1586 h 3370"/>
                <a:gd name="T24" fmla="*/ 766 w 3368"/>
                <a:gd name="T25" fmla="*/ 197 h 3370"/>
                <a:gd name="T26" fmla="*/ 465 w 3368"/>
                <a:gd name="T27" fmla="*/ 368 h 3370"/>
                <a:gd name="T28" fmla="*/ 250 w 3368"/>
                <a:gd name="T29" fmla="*/ 638 h 3370"/>
                <a:gd name="T30" fmla="*/ 153 w 3368"/>
                <a:gd name="T31" fmla="*/ 979 h 3370"/>
                <a:gd name="T32" fmla="*/ 196 w 3368"/>
                <a:gd name="T33" fmla="*/ 1338 h 3370"/>
                <a:gd name="T34" fmla="*/ 367 w 3368"/>
                <a:gd name="T35" fmla="*/ 1639 h 3370"/>
                <a:gd name="T36" fmla="*/ 637 w 3368"/>
                <a:gd name="T37" fmla="*/ 1854 h 3370"/>
                <a:gd name="T38" fmla="*/ 977 w 3368"/>
                <a:gd name="T39" fmla="*/ 1951 h 3370"/>
                <a:gd name="T40" fmla="*/ 1312 w 3368"/>
                <a:gd name="T41" fmla="*/ 1915 h 3370"/>
                <a:gd name="T42" fmla="*/ 1436 w 3368"/>
                <a:gd name="T43" fmla="*/ 1735 h 3370"/>
                <a:gd name="T44" fmla="*/ 1444 w 3368"/>
                <a:gd name="T45" fmla="*/ 1586 h 3370"/>
                <a:gd name="T46" fmla="*/ 1558 w 3368"/>
                <a:gd name="T47" fmla="*/ 1484 h 3370"/>
                <a:gd name="T48" fmla="*/ 1701 w 3368"/>
                <a:gd name="T49" fmla="*/ 1491 h 3370"/>
                <a:gd name="T50" fmla="*/ 1825 w 3368"/>
                <a:gd name="T51" fmla="*/ 1511 h 3370"/>
                <a:gd name="T52" fmla="*/ 1940 w 3368"/>
                <a:gd name="T53" fmla="*/ 1193 h 3370"/>
                <a:gd name="T54" fmla="*/ 1926 w 3368"/>
                <a:gd name="T55" fmla="*/ 835 h 3370"/>
                <a:gd name="T56" fmla="*/ 1778 w 3368"/>
                <a:gd name="T57" fmla="*/ 520 h 3370"/>
                <a:gd name="T58" fmla="*/ 1525 w 3368"/>
                <a:gd name="T59" fmla="*/ 286 h 3370"/>
                <a:gd name="T60" fmla="*/ 1197 w 3368"/>
                <a:gd name="T61" fmla="*/ 163 h 3370"/>
                <a:gd name="T62" fmla="*/ 1214 w 3368"/>
                <a:gd name="T63" fmla="*/ 14 h 3370"/>
                <a:gd name="T64" fmla="*/ 1581 w 3368"/>
                <a:gd name="T65" fmla="*/ 144 h 3370"/>
                <a:gd name="T66" fmla="*/ 1871 w 3368"/>
                <a:gd name="T67" fmla="*/ 394 h 3370"/>
                <a:gd name="T68" fmla="*/ 2053 w 3368"/>
                <a:gd name="T69" fmla="*/ 735 h 3370"/>
                <a:gd name="T70" fmla="*/ 2098 w 3368"/>
                <a:gd name="T71" fmla="*/ 1135 h 3370"/>
                <a:gd name="T72" fmla="*/ 1994 w 3368"/>
                <a:gd name="T73" fmla="*/ 1516 h 3370"/>
                <a:gd name="T74" fmla="*/ 2505 w 3368"/>
                <a:gd name="T75" fmla="*/ 1594 h 3370"/>
                <a:gd name="T76" fmla="*/ 2666 w 3368"/>
                <a:gd name="T77" fmla="*/ 1579 h 3370"/>
                <a:gd name="T78" fmla="*/ 2791 w 3368"/>
                <a:gd name="T79" fmla="*/ 1681 h 3370"/>
                <a:gd name="T80" fmla="*/ 3361 w 3368"/>
                <a:gd name="T81" fmla="*/ 2820 h 3370"/>
                <a:gd name="T82" fmla="*/ 2374 w 3368"/>
                <a:gd name="T83" fmla="*/ 3367 h 3370"/>
                <a:gd name="T84" fmla="*/ 2289 w 3368"/>
                <a:gd name="T85" fmla="*/ 3340 h 3370"/>
                <a:gd name="T86" fmla="*/ 1373 w 3368"/>
                <a:gd name="T87" fmla="*/ 2651 h 3370"/>
                <a:gd name="T88" fmla="*/ 1293 w 3368"/>
                <a:gd name="T89" fmla="*/ 2526 h 3370"/>
                <a:gd name="T90" fmla="*/ 1326 w 3368"/>
                <a:gd name="T91" fmla="*/ 2376 h 3370"/>
                <a:gd name="T92" fmla="*/ 1451 w 3368"/>
                <a:gd name="T93" fmla="*/ 2296 h 3370"/>
                <a:gd name="T94" fmla="*/ 1558 w 3368"/>
                <a:gd name="T95" fmla="*/ 1972 h 3370"/>
                <a:gd name="T96" fmla="*/ 1205 w 3368"/>
                <a:gd name="T97" fmla="*/ 2092 h 3370"/>
                <a:gd name="T98" fmla="*/ 809 w 3368"/>
                <a:gd name="T99" fmla="*/ 2075 h 3370"/>
                <a:gd name="T100" fmla="*/ 455 w 3368"/>
                <a:gd name="T101" fmla="*/ 1918 h 3370"/>
                <a:gd name="T102" fmla="*/ 185 w 3368"/>
                <a:gd name="T103" fmla="*/ 1648 h 3370"/>
                <a:gd name="T104" fmla="*/ 28 w 3368"/>
                <a:gd name="T105" fmla="*/ 1294 h 3370"/>
                <a:gd name="T106" fmla="*/ 3 w 3368"/>
                <a:gd name="T107" fmla="*/ 971 h 3370"/>
                <a:gd name="T108" fmla="*/ 107 w 3368"/>
                <a:gd name="T109" fmla="*/ 590 h 3370"/>
                <a:gd name="T110" fmla="*/ 335 w 3368"/>
                <a:gd name="T111" fmla="*/ 282 h 3370"/>
                <a:gd name="T112" fmla="*/ 660 w 3368"/>
                <a:gd name="T113" fmla="*/ 76 h 3370"/>
                <a:gd name="T114" fmla="*/ 1051 w 3368"/>
                <a:gd name="T115" fmla="*/ 0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68" h="3370">
                  <a:moveTo>
                    <a:pt x="3118" y="2533"/>
                  </a:moveTo>
                  <a:lnTo>
                    <a:pt x="2235" y="3006"/>
                  </a:lnTo>
                  <a:lnTo>
                    <a:pt x="2364" y="3249"/>
                  </a:lnTo>
                  <a:lnTo>
                    <a:pt x="3247" y="2776"/>
                  </a:lnTo>
                  <a:lnTo>
                    <a:pt x="3118" y="2533"/>
                  </a:lnTo>
                  <a:close/>
                  <a:moveTo>
                    <a:pt x="1618" y="1586"/>
                  </a:moveTo>
                  <a:lnTo>
                    <a:pt x="1599" y="1588"/>
                  </a:lnTo>
                  <a:lnTo>
                    <a:pt x="1580" y="1596"/>
                  </a:lnTo>
                  <a:lnTo>
                    <a:pt x="1565" y="1608"/>
                  </a:lnTo>
                  <a:lnTo>
                    <a:pt x="1552" y="1622"/>
                  </a:lnTo>
                  <a:lnTo>
                    <a:pt x="1542" y="1638"/>
                  </a:lnTo>
                  <a:lnTo>
                    <a:pt x="1537" y="1656"/>
                  </a:lnTo>
                  <a:lnTo>
                    <a:pt x="1535" y="1675"/>
                  </a:lnTo>
                  <a:lnTo>
                    <a:pt x="1538" y="1694"/>
                  </a:lnTo>
                  <a:lnTo>
                    <a:pt x="1545" y="1713"/>
                  </a:lnTo>
                  <a:lnTo>
                    <a:pt x="1934" y="2443"/>
                  </a:lnTo>
                  <a:lnTo>
                    <a:pt x="1939" y="2459"/>
                  </a:lnTo>
                  <a:lnTo>
                    <a:pt x="1940" y="2474"/>
                  </a:lnTo>
                  <a:lnTo>
                    <a:pt x="1936" y="2489"/>
                  </a:lnTo>
                  <a:lnTo>
                    <a:pt x="1928" y="2501"/>
                  </a:lnTo>
                  <a:lnTo>
                    <a:pt x="1918" y="2511"/>
                  </a:lnTo>
                  <a:lnTo>
                    <a:pt x="1904" y="2518"/>
                  </a:lnTo>
                  <a:lnTo>
                    <a:pt x="1889" y="2520"/>
                  </a:lnTo>
                  <a:lnTo>
                    <a:pt x="1872" y="2518"/>
                  </a:lnTo>
                  <a:lnTo>
                    <a:pt x="1512" y="2409"/>
                  </a:lnTo>
                  <a:lnTo>
                    <a:pt x="1492" y="2405"/>
                  </a:lnTo>
                  <a:lnTo>
                    <a:pt x="1474" y="2406"/>
                  </a:lnTo>
                  <a:lnTo>
                    <a:pt x="1455" y="2411"/>
                  </a:lnTo>
                  <a:lnTo>
                    <a:pt x="1439" y="2419"/>
                  </a:lnTo>
                  <a:lnTo>
                    <a:pt x="1424" y="2431"/>
                  </a:lnTo>
                  <a:lnTo>
                    <a:pt x="1412" y="2447"/>
                  </a:lnTo>
                  <a:lnTo>
                    <a:pt x="1405" y="2465"/>
                  </a:lnTo>
                  <a:lnTo>
                    <a:pt x="1401" y="2485"/>
                  </a:lnTo>
                  <a:lnTo>
                    <a:pt x="1402" y="2504"/>
                  </a:lnTo>
                  <a:lnTo>
                    <a:pt x="1407" y="2523"/>
                  </a:lnTo>
                  <a:lnTo>
                    <a:pt x="1416" y="2539"/>
                  </a:lnTo>
                  <a:lnTo>
                    <a:pt x="1429" y="2553"/>
                  </a:lnTo>
                  <a:lnTo>
                    <a:pt x="1444" y="2565"/>
                  </a:lnTo>
                  <a:lnTo>
                    <a:pt x="1461" y="2573"/>
                  </a:lnTo>
                  <a:lnTo>
                    <a:pt x="2088" y="2764"/>
                  </a:lnTo>
                  <a:lnTo>
                    <a:pt x="2100" y="2769"/>
                  </a:lnTo>
                  <a:lnTo>
                    <a:pt x="2111" y="2778"/>
                  </a:lnTo>
                  <a:lnTo>
                    <a:pt x="2119" y="2789"/>
                  </a:lnTo>
                  <a:lnTo>
                    <a:pt x="2176" y="2898"/>
                  </a:lnTo>
                  <a:lnTo>
                    <a:pt x="3061" y="2425"/>
                  </a:lnTo>
                  <a:lnTo>
                    <a:pt x="2694" y="1738"/>
                  </a:lnTo>
                  <a:lnTo>
                    <a:pt x="2681" y="1718"/>
                  </a:lnTo>
                  <a:lnTo>
                    <a:pt x="2664" y="1702"/>
                  </a:lnTo>
                  <a:lnTo>
                    <a:pt x="2644" y="1692"/>
                  </a:lnTo>
                  <a:lnTo>
                    <a:pt x="2622" y="1684"/>
                  </a:lnTo>
                  <a:lnTo>
                    <a:pt x="2600" y="1682"/>
                  </a:lnTo>
                  <a:lnTo>
                    <a:pt x="2577" y="1687"/>
                  </a:lnTo>
                  <a:lnTo>
                    <a:pt x="2555" y="1695"/>
                  </a:lnTo>
                  <a:lnTo>
                    <a:pt x="1914" y="2038"/>
                  </a:lnTo>
                  <a:lnTo>
                    <a:pt x="1697" y="1631"/>
                  </a:lnTo>
                  <a:lnTo>
                    <a:pt x="1686" y="1615"/>
                  </a:lnTo>
                  <a:lnTo>
                    <a:pt x="1672" y="1602"/>
                  </a:lnTo>
                  <a:lnTo>
                    <a:pt x="1655" y="1593"/>
                  </a:lnTo>
                  <a:lnTo>
                    <a:pt x="1637" y="1587"/>
                  </a:lnTo>
                  <a:lnTo>
                    <a:pt x="1618" y="1586"/>
                  </a:lnTo>
                  <a:close/>
                  <a:moveTo>
                    <a:pt x="1051" y="151"/>
                  </a:moveTo>
                  <a:lnTo>
                    <a:pt x="977" y="154"/>
                  </a:lnTo>
                  <a:lnTo>
                    <a:pt x="904" y="163"/>
                  </a:lnTo>
                  <a:lnTo>
                    <a:pt x="835" y="178"/>
                  </a:lnTo>
                  <a:lnTo>
                    <a:pt x="766" y="197"/>
                  </a:lnTo>
                  <a:lnTo>
                    <a:pt x="700" y="222"/>
                  </a:lnTo>
                  <a:lnTo>
                    <a:pt x="637" y="251"/>
                  </a:lnTo>
                  <a:lnTo>
                    <a:pt x="576" y="286"/>
                  </a:lnTo>
                  <a:lnTo>
                    <a:pt x="519" y="325"/>
                  </a:lnTo>
                  <a:lnTo>
                    <a:pt x="465" y="368"/>
                  </a:lnTo>
                  <a:lnTo>
                    <a:pt x="414" y="416"/>
                  </a:lnTo>
                  <a:lnTo>
                    <a:pt x="367" y="466"/>
                  </a:lnTo>
                  <a:lnTo>
                    <a:pt x="324" y="520"/>
                  </a:lnTo>
                  <a:lnTo>
                    <a:pt x="285" y="578"/>
                  </a:lnTo>
                  <a:lnTo>
                    <a:pt x="250" y="638"/>
                  </a:lnTo>
                  <a:lnTo>
                    <a:pt x="220" y="702"/>
                  </a:lnTo>
                  <a:lnTo>
                    <a:pt x="196" y="768"/>
                  </a:lnTo>
                  <a:lnTo>
                    <a:pt x="176" y="836"/>
                  </a:lnTo>
                  <a:lnTo>
                    <a:pt x="162" y="907"/>
                  </a:lnTo>
                  <a:lnTo>
                    <a:pt x="153" y="979"/>
                  </a:lnTo>
                  <a:lnTo>
                    <a:pt x="150" y="1053"/>
                  </a:lnTo>
                  <a:lnTo>
                    <a:pt x="153" y="1126"/>
                  </a:lnTo>
                  <a:lnTo>
                    <a:pt x="162" y="1199"/>
                  </a:lnTo>
                  <a:lnTo>
                    <a:pt x="176" y="1269"/>
                  </a:lnTo>
                  <a:lnTo>
                    <a:pt x="196" y="1338"/>
                  </a:lnTo>
                  <a:lnTo>
                    <a:pt x="220" y="1403"/>
                  </a:lnTo>
                  <a:lnTo>
                    <a:pt x="250" y="1467"/>
                  </a:lnTo>
                  <a:lnTo>
                    <a:pt x="285" y="1528"/>
                  </a:lnTo>
                  <a:lnTo>
                    <a:pt x="324" y="1585"/>
                  </a:lnTo>
                  <a:lnTo>
                    <a:pt x="367" y="1639"/>
                  </a:lnTo>
                  <a:lnTo>
                    <a:pt x="414" y="1690"/>
                  </a:lnTo>
                  <a:lnTo>
                    <a:pt x="465" y="1737"/>
                  </a:lnTo>
                  <a:lnTo>
                    <a:pt x="519" y="1780"/>
                  </a:lnTo>
                  <a:lnTo>
                    <a:pt x="576" y="1819"/>
                  </a:lnTo>
                  <a:lnTo>
                    <a:pt x="637" y="1854"/>
                  </a:lnTo>
                  <a:lnTo>
                    <a:pt x="700" y="1883"/>
                  </a:lnTo>
                  <a:lnTo>
                    <a:pt x="766" y="1908"/>
                  </a:lnTo>
                  <a:lnTo>
                    <a:pt x="835" y="1928"/>
                  </a:lnTo>
                  <a:lnTo>
                    <a:pt x="904" y="1942"/>
                  </a:lnTo>
                  <a:lnTo>
                    <a:pt x="977" y="1951"/>
                  </a:lnTo>
                  <a:lnTo>
                    <a:pt x="1051" y="1954"/>
                  </a:lnTo>
                  <a:lnTo>
                    <a:pt x="1118" y="1951"/>
                  </a:lnTo>
                  <a:lnTo>
                    <a:pt x="1184" y="1944"/>
                  </a:lnTo>
                  <a:lnTo>
                    <a:pt x="1249" y="1932"/>
                  </a:lnTo>
                  <a:lnTo>
                    <a:pt x="1312" y="1915"/>
                  </a:lnTo>
                  <a:lnTo>
                    <a:pt x="1373" y="1895"/>
                  </a:lnTo>
                  <a:lnTo>
                    <a:pt x="1432" y="1869"/>
                  </a:lnTo>
                  <a:lnTo>
                    <a:pt x="1489" y="1840"/>
                  </a:lnTo>
                  <a:lnTo>
                    <a:pt x="1448" y="1764"/>
                  </a:lnTo>
                  <a:lnTo>
                    <a:pt x="1436" y="1735"/>
                  </a:lnTo>
                  <a:lnTo>
                    <a:pt x="1428" y="1704"/>
                  </a:lnTo>
                  <a:lnTo>
                    <a:pt x="1424" y="1674"/>
                  </a:lnTo>
                  <a:lnTo>
                    <a:pt x="1426" y="1643"/>
                  </a:lnTo>
                  <a:lnTo>
                    <a:pt x="1434" y="1614"/>
                  </a:lnTo>
                  <a:lnTo>
                    <a:pt x="1444" y="1586"/>
                  </a:lnTo>
                  <a:lnTo>
                    <a:pt x="1459" y="1559"/>
                  </a:lnTo>
                  <a:lnTo>
                    <a:pt x="1479" y="1536"/>
                  </a:lnTo>
                  <a:lnTo>
                    <a:pt x="1502" y="1514"/>
                  </a:lnTo>
                  <a:lnTo>
                    <a:pt x="1529" y="1497"/>
                  </a:lnTo>
                  <a:lnTo>
                    <a:pt x="1558" y="1484"/>
                  </a:lnTo>
                  <a:lnTo>
                    <a:pt x="1586" y="1476"/>
                  </a:lnTo>
                  <a:lnTo>
                    <a:pt x="1615" y="1473"/>
                  </a:lnTo>
                  <a:lnTo>
                    <a:pt x="1645" y="1475"/>
                  </a:lnTo>
                  <a:lnTo>
                    <a:pt x="1674" y="1480"/>
                  </a:lnTo>
                  <a:lnTo>
                    <a:pt x="1701" y="1491"/>
                  </a:lnTo>
                  <a:lnTo>
                    <a:pt x="1727" y="1504"/>
                  </a:lnTo>
                  <a:lnTo>
                    <a:pt x="1751" y="1521"/>
                  </a:lnTo>
                  <a:lnTo>
                    <a:pt x="1771" y="1543"/>
                  </a:lnTo>
                  <a:lnTo>
                    <a:pt x="1790" y="1568"/>
                  </a:lnTo>
                  <a:lnTo>
                    <a:pt x="1825" y="1511"/>
                  </a:lnTo>
                  <a:lnTo>
                    <a:pt x="1858" y="1453"/>
                  </a:lnTo>
                  <a:lnTo>
                    <a:pt x="1886" y="1391"/>
                  </a:lnTo>
                  <a:lnTo>
                    <a:pt x="1908" y="1328"/>
                  </a:lnTo>
                  <a:lnTo>
                    <a:pt x="1927" y="1261"/>
                  </a:lnTo>
                  <a:lnTo>
                    <a:pt x="1940" y="1193"/>
                  </a:lnTo>
                  <a:lnTo>
                    <a:pt x="1948" y="1123"/>
                  </a:lnTo>
                  <a:lnTo>
                    <a:pt x="1952" y="1053"/>
                  </a:lnTo>
                  <a:lnTo>
                    <a:pt x="1948" y="979"/>
                  </a:lnTo>
                  <a:lnTo>
                    <a:pt x="1940" y="906"/>
                  </a:lnTo>
                  <a:lnTo>
                    <a:pt x="1926" y="835"/>
                  </a:lnTo>
                  <a:lnTo>
                    <a:pt x="1905" y="767"/>
                  </a:lnTo>
                  <a:lnTo>
                    <a:pt x="1881" y="702"/>
                  </a:lnTo>
                  <a:lnTo>
                    <a:pt x="1851" y="638"/>
                  </a:lnTo>
                  <a:lnTo>
                    <a:pt x="1817" y="578"/>
                  </a:lnTo>
                  <a:lnTo>
                    <a:pt x="1778" y="520"/>
                  </a:lnTo>
                  <a:lnTo>
                    <a:pt x="1735" y="466"/>
                  </a:lnTo>
                  <a:lnTo>
                    <a:pt x="1687" y="415"/>
                  </a:lnTo>
                  <a:lnTo>
                    <a:pt x="1637" y="368"/>
                  </a:lnTo>
                  <a:lnTo>
                    <a:pt x="1582" y="325"/>
                  </a:lnTo>
                  <a:lnTo>
                    <a:pt x="1525" y="286"/>
                  </a:lnTo>
                  <a:lnTo>
                    <a:pt x="1464" y="251"/>
                  </a:lnTo>
                  <a:lnTo>
                    <a:pt x="1402" y="222"/>
                  </a:lnTo>
                  <a:lnTo>
                    <a:pt x="1335" y="197"/>
                  </a:lnTo>
                  <a:lnTo>
                    <a:pt x="1268" y="178"/>
                  </a:lnTo>
                  <a:lnTo>
                    <a:pt x="1197" y="163"/>
                  </a:lnTo>
                  <a:lnTo>
                    <a:pt x="1125" y="154"/>
                  </a:lnTo>
                  <a:lnTo>
                    <a:pt x="1051" y="151"/>
                  </a:lnTo>
                  <a:close/>
                  <a:moveTo>
                    <a:pt x="1051" y="0"/>
                  </a:moveTo>
                  <a:lnTo>
                    <a:pt x="1133" y="3"/>
                  </a:lnTo>
                  <a:lnTo>
                    <a:pt x="1214" y="14"/>
                  </a:lnTo>
                  <a:lnTo>
                    <a:pt x="1292" y="28"/>
                  </a:lnTo>
                  <a:lnTo>
                    <a:pt x="1368" y="49"/>
                  </a:lnTo>
                  <a:lnTo>
                    <a:pt x="1442" y="76"/>
                  </a:lnTo>
                  <a:lnTo>
                    <a:pt x="1514" y="107"/>
                  </a:lnTo>
                  <a:lnTo>
                    <a:pt x="1581" y="144"/>
                  </a:lnTo>
                  <a:lnTo>
                    <a:pt x="1647" y="186"/>
                  </a:lnTo>
                  <a:lnTo>
                    <a:pt x="1708" y="231"/>
                  </a:lnTo>
                  <a:lnTo>
                    <a:pt x="1766" y="281"/>
                  </a:lnTo>
                  <a:lnTo>
                    <a:pt x="1820" y="336"/>
                  </a:lnTo>
                  <a:lnTo>
                    <a:pt x="1871" y="394"/>
                  </a:lnTo>
                  <a:lnTo>
                    <a:pt x="1917" y="456"/>
                  </a:lnTo>
                  <a:lnTo>
                    <a:pt x="1958" y="521"/>
                  </a:lnTo>
                  <a:lnTo>
                    <a:pt x="1995" y="589"/>
                  </a:lnTo>
                  <a:lnTo>
                    <a:pt x="2026" y="661"/>
                  </a:lnTo>
                  <a:lnTo>
                    <a:pt x="2053" y="735"/>
                  </a:lnTo>
                  <a:lnTo>
                    <a:pt x="2074" y="811"/>
                  </a:lnTo>
                  <a:lnTo>
                    <a:pt x="2089" y="888"/>
                  </a:lnTo>
                  <a:lnTo>
                    <a:pt x="2098" y="970"/>
                  </a:lnTo>
                  <a:lnTo>
                    <a:pt x="2101" y="1052"/>
                  </a:lnTo>
                  <a:lnTo>
                    <a:pt x="2098" y="1135"/>
                  </a:lnTo>
                  <a:lnTo>
                    <a:pt x="2089" y="1216"/>
                  </a:lnTo>
                  <a:lnTo>
                    <a:pt x="2074" y="1295"/>
                  </a:lnTo>
                  <a:lnTo>
                    <a:pt x="2052" y="1371"/>
                  </a:lnTo>
                  <a:lnTo>
                    <a:pt x="2025" y="1445"/>
                  </a:lnTo>
                  <a:lnTo>
                    <a:pt x="1994" y="1516"/>
                  </a:lnTo>
                  <a:lnTo>
                    <a:pt x="1957" y="1585"/>
                  </a:lnTo>
                  <a:lnTo>
                    <a:pt x="1915" y="1651"/>
                  </a:lnTo>
                  <a:lnTo>
                    <a:pt x="1867" y="1713"/>
                  </a:lnTo>
                  <a:lnTo>
                    <a:pt x="1960" y="1887"/>
                  </a:lnTo>
                  <a:lnTo>
                    <a:pt x="2505" y="1594"/>
                  </a:lnTo>
                  <a:lnTo>
                    <a:pt x="2537" y="1581"/>
                  </a:lnTo>
                  <a:lnTo>
                    <a:pt x="2570" y="1573"/>
                  </a:lnTo>
                  <a:lnTo>
                    <a:pt x="2603" y="1570"/>
                  </a:lnTo>
                  <a:lnTo>
                    <a:pt x="2635" y="1572"/>
                  </a:lnTo>
                  <a:lnTo>
                    <a:pt x="2666" y="1579"/>
                  </a:lnTo>
                  <a:lnTo>
                    <a:pt x="2697" y="1591"/>
                  </a:lnTo>
                  <a:lnTo>
                    <a:pt x="2725" y="1608"/>
                  </a:lnTo>
                  <a:lnTo>
                    <a:pt x="2750" y="1628"/>
                  </a:lnTo>
                  <a:lnTo>
                    <a:pt x="2773" y="1653"/>
                  </a:lnTo>
                  <a:lnTo>
                    <a:pt x="2791" y="1681"/>
                  </a:lnTo>
                  <a:lnTo>
                    <a:pt x="3358" y="2746"/>
                  </a:lnTo>
                  <a:lnTo>
                    <a:pt x="3365" y="2765"/>
                  </a:lnTo>
                  <a:lnTo>
                    <a:pt x="3368" y="2783"/>
                  </a:lnTo>
                  <a:lnTo>
                    <a:pt x="3366" y="2802"/>
                  </a:lnTo>
                  <a:lnTo>
                    <a:pt x="3361" y="2820"/>
                  </a:lnTo>
                  <a:lnTo>
                    <a:pt x="3351" y="2836"/>
                  </a:lnTo>
                  <a:lnTo>
                    <a:pt x="3339" y="2850"/>
                  </a:lnTo>
                  <a:lnTo>
                    <a:pt x="3323" y="2861"/>
                  </a:lnTo>
                  <a:lnTo>
                    <a:pt x="2393" y="3360"/>
                  </a:lnTo>
                  <a:lnTo>
                    <a:pt x="2374" y="3367"/>
                  </a:lnTo>
                  <a:lnTo>
                    <a:pt x="2356" y="3370"/>
                  </a:lnTo>
                  <a:lnTo>
                    <a:pt x="2336" y="3368"/>
                  </a:lnTo>
                  <a:lnTo>
                    <a:pt x="2319" y="3363"/>
                  </a:lnTo>
                  <a:lnTo>
                    <a:pt x="2302" y="3353"/>
                  </a:lnTo>
                  <a:lnTo>
                    <a:pt x="2289" y="3340"/>
                  </a:lnTo>
                  <a:lnTo>
                    <a:pt x="2278" y="3325"/>
                  </a:lnTo>
                  <a:lnTo>
                    <a:pt x="2033" y="2863"/>
                  </a:lnTo>
                  <a:lnTo>
                    <a:pt x="1430" y="2679"/>
                  </a:lnTo>
                  <a:lnTo>
                    <a:pt x="1400" y="2667"/>
                  </a:lnTo>
                  <a:lnTo>
                    <a:pt x="1373" y="2651"/>
                  </a:lnTo>
                  <a:lnTo>
                    <a:pt x="1349" y="2631"/>
                  </a:lnTo>
                  <a:lnTo>
                    <a:pt x="1329" y="2609"/>
                  </a:lnTo>
                  <a:lnTo>
                    <a:pt x="1313" y="2583"/>
                  </a:lnTo>
                  <a:lnTo>
                    <a:pt x="1300" y="2555"/>
                  </a:lnTo>
                  <a:lnTo>
                    <a:pt x="1293" y="2526"/>
                  </a:lnTo>
                  <a:lnTo>
                    <a:pt x="1290" y="2495"/>
                  </a:lnTo>
                  <a:lnTo>
                    <a:pt x="1291" y="2464"/>
                  </a:lnTo>
                  <a:lnTo>
                    <a:pt x="1298" y="2432"/>
                  </a:lnTo>
                  <a:lnTo>
                    <a:pt x="1310" y="2403"/>
                  </a:lnTo>
                  <a:lnTo>
                    <a:pt x="1326" y="2376"/>
                  </a:lnTo>
                  <a:lnTo>
                    <a:pt x="1345" y="2352"/>
                  </a:lnTo>
                  <a:lnTo>
                    <a:pt x="1368" y="2332"/>
                  </a:lnTo>
                  <a:lnTo>
                    <a:pt x="1394" y="2315"/>
                  </a:lnTo>
                  <a:lnTo>
                    <a:pt x="1421" y="2303"/>
                  </a:lnTo>
                  <a:lnTo>
                    <a:pt x="1451" y="2296"/>
                  </a:lnTo>
                  <a:lnTo>
                    <a:pt x="1481" y="2293"/>
                  </a:lnTo>
                  <a:lnTo>
                    <a:pt x="1513" y="2294"/>
                  </a:lnTo>
                  <a:lnTo>
                    <a:pt x="1543" y="2301"/>
                  </a:lnTo>
                  <a:lnTo>
                    <a:pt x="1770" y="2370"/>
                  </a:lnTo>
                  <a:lnTo>
                    <a:pt x="1558" y="1972"/>
                  </a:lnTo>
                  <a:lnTo>
                    <a:pt x="1492" y="2006"/>
                  </a:lnTo>
                  <a:lnTo>
                    <a:pt x="1423" y="2034"/>
                  </a:lnTo>
                  <a:lnTo>
                    <a:pt x="1353" y="2059"/>
                  </a:lnTo>
                  <a:lnTo>
                    <a:pt x="1280" y="2077"/>
                  </a:lnTo>
                  <a:lnTo>
                    <a:pt x="1205" y="2092"/>
                  </a:lnTo>
                  <a:lnTo>
                    <a:pt x="1128" y="2100"/>
                  </a:lnTo>
                  <a:lnTo>
                    <a:pt x="1050" y="2103"/>
                  </a:lnTo>
                  <a:lnTo>
                    <a:pt x="968" y="2100"/>
                  </a:lnTo>
                  <a:lnTo>
                    <a:pt x="888" y="2091"/>
                  </a:lnTo>
                  <a:lnTo>
                    <a:pt x="809" y="2075"/>
                  </a:lnTo>
                  <a:lnTo>
                    <a:pt x="733" y="2055"/>
                  </a:lnTo>
                  <a:lnTo>
                    <a:pt x="659" y="2028"/>
                  </a:lnTo>
                  <a:lnTo>
                    <a:pt x="589" y="1996"/>
                  </a:lnTo>
                  <a:lnTo>
                    <a:pt x="520" y="1959"/>
                  </a:lnTo>
                  <a:lnTo>
                    <a:pt x="455" y="1918"/>
                  </a:lnTo>
                  <a:lnTo>
                    <a:pt x="394" y="1872"/>
                  </a:lnTo>
                  <a:lnTo>
                    <a:pt x="335" y="1822"/>
                  </a:lnTo>
                  <a:lnTo>
                    <a:pt x="281" y="1768"/>
                  </a:lnTo>
                  <a:lnTo>
                    <a:pt x="231" y="1710"/>
                  </a:lnTo>
                  <a:lnTo>
                    <a:pt x="185" y="1648"/>
                  </a:lnTo>
                  <a:lnTo>
                    <a:pt x="144" y="1583"/>
                  </a:lnTo>
                  <a:lnTo>
                    <a:pt x="107" y="1514"/>
                  </a:lnTo>
                  <a:lnTo>
                    <a:pt x="75" y="1443"/>
                  </a:lnTo>
                  <a:lnTo>
                    <a:pt x="49" y="1370"/>
                  </a:lnTo>
                  <a:lnTo>
                    <a:pt x="28" y="1294"/>
                  </a:lnTo>
                  <a:lnTo>
                    <a:pt x="12" y="1215"/>
                  </a:lnTo>
                  <a:lnTo>
                    <a:pt x="3" y="1135"/>
                  </a:lnTo>
                  <a:lnTo>
                    <a:pt x="0" y="1053"/>
                  </a:lnTo>
                  <a:lnTo>
                    <a:pt x="0" y="1053"/>
                  </a:lnTo>
                  <a:lnTo>
                    <a:pt x="3" y="971"/>
                  </a:lnTo>
                  <a:lnTo>
                    <a:pt x="12" y="890"/>
                  </a:lnTo>
                  <a:lnTo>
                    <a:pt x="28" y="812"/>
                  </a:lnTo>
                  <a:lnTo>
                    <a:pt x="49" y="735"/>
                  </a:lnTo>
                  <a:lnTo>
                    <a:pt x="75" y="661"/>
                  </a:lnTo>
                  <a:lnTo>
                    <a:pt x="107" y="590"/>
                  </a:lnTo>
                  <a:lnTo>
                    <a:pt x="144" y="522"/>
                  </a:lnTo>
                  <a:lnTo>
                    <a:pt x="186" y="457"/>
                  </a:lnTo>
                  <a:lnTo>
                    <a:pt x="231" y="395"/>
                  </a:lnTo>
                  <a:lnTo>
                    <a:pt x="281" y="337"/>
                  </a:lnTo>
                  <a:lnTo>
                    <a:pt x="335" y="282"/>
                  </a:lnTo>
                  <a:lnTo>
                    <a:pt x="394" y="232"/>
                  </a:lnTo>
                  <a:lnTo>
                    <a:pt x="455" y="186"/>
                  </a:lnTo>
                  <a:lnTo>
                    <a:pt x="521" y="145"/>
                  </a:lnTo>
                  <a:lnTo>
                    <a:pt x="590" y="108"/>
                  </a:lnTo>
                  <a:lnTo>
                    <a:pt x="660" y="76"/>
                  </a:lnTo>
                  <a:lnTo>
                    <a:pt x="734" y="49"/>
                  </a:lnTo>
                  <a:lnTo>
                    <a:pt x="810" y="29"/>
                  </a:lnTo>
                  <a:lnTo>
                    <a:pt x="889" y="14"/>
                  </a:lnTo>
                  <a:lnTo>
                    <a:pt x="969" y="4"/>
                  </a:lnTo>
                  <a:lnTo>
                    <a:pt x="10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120"/>
            <p:cNvSpPr>
              <a:spLocks noEditPoints="1"/>
            </p:cNvSpPr>
            <p:nvPr/>
          </p:nvSpPr>
          <p:spPr bwMode="auto">
            <a:xfrm>
              <a:off x="4524375" y="5056188"/>
              <a:ext cx="103188" cy="231775"/>
            </a:xfrm>
            <a:custGeom>
              <a:avLst/>
              <a:gdLst>
                <a:gd name="T0" fmla="*/ 356 w 586"/>
                <a:gd name="T1" fmla="*/ 1043 h 1312"/>
                <a:gd name="T2" fmla="*/ 404 w 586"/>
                <a:gd name="T3" fmla="*/ 1014 h 1312"/>
                <a:gd name="T4" fmla="*/ 440 w 586"/>
                <a:gd name="T5" fmla="*/ 970 h 1312"/>
                <a:gd name="T6" fmla="*/ 459 w 586"/>
                <a:gd name="T7" fmla="*/ 917 h 1312"/>
                <a:gd name="T8" fmla="*/ 459 w 586"/>
                <a:gd name="T9" fmla="*/ 858 h 1312"/>
                <a:gd name="T10" fmla="*/ 440 w 586"/>
                <a:gd name="T11" fmla="*/ 804 h 1312"/>
                <a:gd name="T12" fmla="*/ 404 w 586"/>
                <a:gd name="T13" fmla="*/ 761 h 1312"/>
                <a:gd name="T14" fmla="*/ 356 w 586"/>
                <a:gd name="T15" fmla="*/ 731 h 1312"/>
                <a:gd name="T16" fmla="*/ 206 w 586"/>
                <a:gd name="T17" fmla="*/ 282 h 1312"/>
                <a:gd name="T18" fmla="*/ 164 w 586"/>
                <a:gd name="T19" fmla="*/ 319 h 1312"/>
                <a:gd name="T20" fmla="*/ 135 w 586"/>
                <a:gd name="T21" fmla="*/ 367 h 1312"/>
                <a:gd name="T22" fmla="*/ 126 w 586"/>
                <a:gd name="T23" fmla="*/ 425 h 1312"/>
                <a:gd name="T24" fmla="*/ 135 w 586"/>
                <a:gd name="T25" fmla="*/ 483 h 1312"/>
                <a:gd name="T26" fmla="*/ 164 w 586"/>
                <a:gd name="T27" fmla="*/ 531 h 1312"/>
                <a:gd name="T28" fmla="*/ 206 w 586"/>
                <a:gd name="T29" fmla="*/ 568 h 1312"/>
                <a:gd name="T30" fmla="*/ 232 w 586"/>
                <a:gd name="T31" fmla="*/ 269 h 1312"/>
                <a:gd name="T32" fmla="*/ 356 w 586"/>
                <a:gd name="T33" fmla="*/ 0 h 1312"/>
                <a:gd name="T34" fmla="*/ 395 w 586"/>
                <a:gd name="T35" fmla="*/ 150 h 1312"/>
                <a:gd name="T36" fmla="*/ 463 w 586"/>
                <a:gd name="T37" fmla="*/ 187 h 1312"/>
                <a:gd name="T38" fmla="*/ 521 w 586"/>
                <a:gd name="T39" fmla="*/ 240 h 1312"/>
                <a:gd name="T40" fmla="*/ 562 w 586"/>
                <a:gd name="T41" fmla="*/ 307 h 1312"/>
                <a:gd name="T42" fmla="*/ 583 w 586"/>
                <a:gd name="T43" fmla="*/ 384 h 1312"/>
                <a:gd name="T44" fmla="*/ 461 w 586"/>
                <a:gd name="T45" fmla="*/ 425 h 1312"/>
                <a:gd name="T46" fmla="*/ 451 w 586"/>
                <a:gd name="T47" fmla="*/ 368 h 1312"/>
                <a:gd name="T48" fmla="*/ 423 w 586"/>
                <a:gd name="T49" fmla="*/ 319 h 1312"/>
                <a:gd name="T50" fmla="*/ 381 w 586"/>
                <a:gd name="T51" fmla="*/ 282 h 1312"/>
                <a:gd name="T52" fmla="*/ 356 w 586"/>
                <a:gd name="T53" fmla="*/ 600 h 1312"/>
                <a:gd name="T54" fmla="*/ 431 w 586"/>
                <a:gd name="T55" fmla="*/ 628 h 1312"/>
                <a:gd name="T56" fmla="*/ 494 w 586"/>
                <a:gd name="T57" fmla="*/ 673 h 1312"/>
                <a:gd name="T58" fmla="*/ 543 w 586"/>
                <a:gd name="T59" fmla="*/ 734 h 1312"/>
                <a:gd name="T60" fmla="*/ 575 w 586"/>
                <a:gd name="T61" fmla="*/ 806 h 1312"/>
                <a:gd name="T62" fmla="*/ 586 w 586"/>
                <a:gd name="T63" fmla="*/ 887 h 1312"/>
                <a:gd name="T64" fmla="*/ 575 w 586"/>
                <a:gd name="T65" fmla="*/ 968 h 1312"/>
                <a:gd name="T66" fmla="*/ 543 w 586"/>
                <a:gd name="T67" fmla="*/ 1040 h 1312"/>
                <a:gd name="T68" fmla="*/ 494 w 586"/>
                <a:gd name="T69" fmla="*/ 1101 h 1312"/>
                <a:gd name="T70" fmla="*/ 431 w 586"/>
                <a:gd name="T71" fmla="*/ 1146 h 1312"/>
                <a:gd name="T72" fmla="*/ 356 w 586"/>
                <a:gd name="T73" fmla="*/ 1174 h 1312"/>
                <a:gd name="T74" fmla="*/ 231 w 586"/>
                <a:gd name="T75" fmla="*/ 1312 h 1312"/>
                <a:gd name="T76" fmla="*/ 192 w 586"/>
                <a:gd name="T77" fmla="*/ 1162 h 1312"/>
                <a:gd name="T78" fmla="*/ 123 w 586"/>
                <a:gd name="T79" fmla="*/ 1125 h 1312"/>
                <a:gd name="T80" fmla="*/ 65 w 586"/>
                <a:gd name="T81" fmla="*/ 1072 h 1312"/>
                <a:gd name="T82" fmla="*/ 24 w 586"/>
                <a:gd name="T83" fmla="*/ 1005 h 1312"/>
                <a:gd name="T84" fmla="*/ 3 w 586"/>
                <a:gd name="T85" fmla="*/ 928 h 1312"/>
                <a:gd name="T86" fmla="*/ 125 w 586"/>
                <a:gd name="T87" fmla="*/ 887 h 1312"/>
                <a:gd name="T88" fmla="*/ 135 w 586"/>
                <a:gd name="T89" fmla="*/ 945 h 1312"/>
                <a:gd name="T90" fmla="*/ 163 w 586"/>
                <a:gd name="T91" fmla="*/ 994 h 1312"/>
                <a:gd name="T92" fmla="*/ 205 w 586"/>
                <a:gd name="T93" fmla="*/ 1030 h 1312"/>
                <a:gd name="T94" fmla="*/ 231 w 586"/>
                <a:gd name="T95" fmla="*/ 712 h 1312"/>
                <a:gd name="T96" fmla="*/ 156 w 586"/>
                <a:gd name="T97" fmla="*/ 684 h 1312"/>
                <a:gd name="T98" fmla="*/ 92 w 586"/>
                <a:gd name="T99" fmla="*/ 639 h 1312"/>
                <a:gd name="T100" fmla="*/ 43 w 586"/>
                <a:gd name="T101" fmla="*/ 579 h 1312"/>
                <a:gd name="T102" fmla="*/ 11 w 586"/>
                <a:gd name="T103" fmla="*/ 506 h 1312"/>
                <a:gd name="T104" fmla="*/ 0 w 586"/>
                <a:gd name="T105" fmla="*/ 425 h 1312"/>
                <a:gd name="T106" fmla="*/ 11 w 586"/>
                <a:gd name="T107" fmla="*/ 345 h 1312"/>
                <a:gd name="T108" fmla="*/ 43 w 586"/>
                <a:gd name="T109" fmla="*/ 272 h 1312"/>
                <a:gd name="T110" fmla="*/ 92 w 586"/>
                <a:gd name="T111" fmla="*/ 211 h 1312"/>
                <a:gd name="T112" fmla="*/ 156 w 586"/>
                <a:gd name="T113" fmla="*/ 166 h 1312"/>
                <a:gd name="T114" fmla="*/ 231 w 586"/>
                <a:gd name="T115" fmla="*/ 139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6" h="1312">
                  <a:moveTo>
                    <a:pt x="356" y="731"/>
                  </a:moveTo>
                  <a:lnTo>
                    <a:pt x="356" y="1043"/>
                  </a:lnTo>
                  <a:lnTo>
                    <a:pt x="381" y="1030"/>
                  </a:lnTo>
                  <a:lnTo>
                    <a:pt x="404" y="1014"/>
                  </a:lnTo>
                  <a:lnTo>
                    <a:pt x="423" y="994"/>
                  </a:lnTo>
                  <a:lnTo>
                    <a:pt x="440" y="970"/>
                  </a:lnTo>
                  <a:lnTo>
                    <a:pt x="451" y="945"/>
                  </a:lnTo>
                  <a:lnTo>
                    <a:pt x="459" y="917"/>
                  </a:lnTo>
                  <a:lnTo>
                    <a:pt x="461" y="887"/>
                  </a:lnTo>
                  <a:lnTo>
                    <a:pt x="459" y="858"/>
                  </a:lnTo>
                  <a:lnTo>
                    <a:pt x="451" y="830"/>
                  </a:lnTo>
                  <a:lnTo>
                    <a:pt x="440" y="804"/>
                  </a:lnTo>
                  <a:lnTo>
                    <a:pt x="423" y="781"/>
                  </a:lnTo>
                  <a:lnTo>
                    <a:pt x="404" y="761"/>
                  </a:lnTo>
                  <a:lnTo>
                    <a:pt x="381" y="744"/>
                  </a:lnTo>
                  <a:lnTo>
                    <a:pt x="356" y="731"/>
                  </a:lnTo>
                  <a:close/>
                  <a:moveTo>
                    <a:pt x="232" y="269"/>
                  </a:moveTo>
                  <a:lnTo>
                    <a:pt x="206" y="282"/>
                  </a:lnTo>
                  <a:lnTo>
                    <a:pt x="183" y="299"/>
                  </a:lnTo>
                  <a:lnTo>
                    <a:pt x="164" y="319"/>
                  </a:lnTo>
                  <a:lnTo>
                    <a:pt x="147" y="342"/>
                  </a:lnTo>
                  <a:lnTo>
                    <a:pt x="135" y="367"/>
                  </a:lnTo>
                  <a:lnTo>
                    <a:pt x="128" y="396"/>
                  </a:lnTo>
                  <a:lnTo>
                    <a:pt x="126" y="425"/>
                  </a:lnTo>
                  <a:lnTo>
                    <a:pt x="128" y="455"/>
                  </a:lnTo>
                  <a:lnTo>
                    <a:pt x="135" y="483"/>
                  </a:lnTo>
                  <a:lnTo>
                    <a:pt x="147" y="509"/>
                  </a:lnTo>
                  <a:lnTo>
                    <a:pt x="164" y="531"/>
                  </a:lnTo>
                  <a:lnTo>
                    <a:pt x="183" y="552"/>
                  </a:lnTo>
                  <a:lnTo>
                    <a:pt x="206" y="568"/>
                  </a:lnTo>
                  <a:lnTo>
                    <a:pt x="232" y="582"/>
                  </a:lnTo>
                  <a:lnTo>
                    <a:pt x="232" y="269"/>
                  </a:lnTo>
                  <a:close/>
                  <a:moveTo>
                    <a:pt x="231" y="0"/>
                  </a:moveTo>
                  <a:lnTo>
                    <a:pt x="356" y="0"/>
                  </a:lnTo>
                  <a:lnTo>
                    <a:pt x="356" y="139"/>
                  </a:lnTo>
                  <a:lnTo>
                    <a:pt x="395" y="150"/>
                  </a:lnTo>
                  <a:lnTo>
                    <a:pt x="431" y="166"/>
                  </a:lnTo>
                  <a:lnTo>
                    <a:pt x="463" y="187"/>
                  </a:lnTo>
                  <a:lnTo>
                    <a:pt x="494" y="211"/>
                  </a:lnTo>
                  <a:lnTo>
                    <a:pt x="521" y="240"/>
                  </a:lnTo>
                  <a:lnTo>
                    <a:pt x="543" y="272"/>
                  </a:lnTo>
                  <a:lnTo>
                    <a:pt x="562" y="307"/>
                  </a:lnTo>
                  <a:lnTo>
                    <a:pt x="575" y="345"/>
                  </a:lnTo>
                  <a:lnTo>
                    <a:pt x="583" y="384"/>
                  </a:lnTo>
                  <a:lnTo>
                    <a:pt x="586" y="425"/>
                  </a:lnTo>
                  <a:lnTo>
                    <a:pt x="461" y="425"/>
                  </a:lnTo>
                  <a:lnTo>
                    <a:pt x="459" y="396"/>
                  </a:lnTo>
                  <a:lnTo>
                    <a:pt x="451" y="368"/>
                  </a:lnTo>
                  <a:lnTo>
                    <a:pt x="440" y="342"/>
                  </a:lnTo>
                  <a:lnTo>
                    <a:pt x="423" y="319"/>
                  </a:lnTo>
                  <a:lnTo>
                    <a:pt x="404" y="299"/>
                  </a:lnTo>
                  <a:lnTo>
                    <a:pt x="381" y="282"/>
                  </a:lnTo>
                  <a:lnTo>
                    <a:pt x="356" y="269"/>
                  </a:lnTo>
                  <a:lnTo>
                    <a:pt x="356" y="600"/>
                  </a:lnTo>
                  <a:lnTo>
                    <a:pt x="395" y="611"/>
                  </a:lnTo>
                  <a:lnTo>
                    <a:pt x="431" y="628"/>
                  </a:lnTo>
                  <a:lnTo>
                    <a:pt x="463" y="648"/>
                  </a:lnTo>
                  <a:lnTo>
                    <a:pt x="494" y="673"/>
                  </a:lnTo>
                  <a:lnTo>
                    <a:pt x="521" y="702"/>
                  </a:lnTo>
                  <a:lnTo>
                    <a:pt x="543" y="734"/>
                  </a:lnTo>
                  <a:lnTo>
                    <a:pt x="562" y="768"/>
                  </a:lnTo>
                  <a:lnTo>
                    <a:pt x="575" y="806"/>
                  </a:lnTo>
                  <a:lnTo>
                    <a:pt x="583" y="845"/>
                  </a:lnTo>
                  <a:lnTo>
                    <a:pt x="586" y="887"/>
                  </a:lnTo>
                  <a:lnTo>
                    <a:pt x="583" y="928"/>
                  </a:lnTo>
                  <a:lnTo>
                    <a:pt x="575" y="968"/>
                  </a:lnTo>
                  <a:lnTo>
                    <a:pt x="562" y="1005"/>
                  </a:lnTo>
                  <a:lnTo>
                    <a:pt x="543" y="1040"/>
                  </a:lnTo>
                  <a:lnTo>
                    <a:pt x="521" y="1072"/>
                  </a:lnTo>
                  <a:lnTo>
                    <a:pt x="494" y="1101"/>
                  </a:lnTo>
                  <a:lnTo>
                    <a:pt x="463" y="1125"/>
                  </a:lnTo>
                  <a:lnTo>
                    <a:pt x="431" y="1146"/>
                  </a:lnTo>
                  <a:lnTo>
                    <a:pt x="395" y="1162"/>
                  </a:lnTo>
                  <a:lnTo>
                    <a:pt x="356" y="1174"/>
                  </a:lnTo>
                  <a:lnTo>
                    <a:pt x="356" y="1312"/>
                  </a:lnTo>
                  <a:lnTo>
                    <a:pt x="231" y="1312"/>
                  </a:lnTo>
                  <a:lnTo>
                    <a:pt x="231" y="1174"/>
                  </a:lnTo>
                  <a:lnTo>
                    <a:pt x="192" y="1162"/>
                  </a:lnTo>
                  <a:lnTo>
                    <a:pt x="156" y="1146"/>
                  </a:lnTo>
                  <a:lnTo>
                    <a:pt x="123" y="1125"/>
                  </a:lnTo>
                  <a:lnTo>
                    <a:pt x="92" y="1101"/>
                  </a:lnTo>
                  <a:lnTo>
                    <a:pt x="65" y="1072"/>
                  </a:lnTo>
                  <a:lnTo>
                    <a:pt x="43" y="1040"/>
                  </a:lnTo>
                  <a:lnTo>
                    <a:pt x="24" y="1005"/>
                  </a:lnTo>
                  <a:lnTo>
                    <a:pt x="11" y="968"/>
                  </a:lnTo>
                  <a:lnTo>
                    <a:pt x="3" y="928"/>
                  </a:lnTo>
                  <a:lnTo>
                    <a:pt x="0" y="887"/>
                  </a:lnTo>
                  <a:lnTo>
                    <a:pt x="125" y="887"/>
                  </a:lnTo>
                  <a:lnTo>
                    <a:pt x="127" y="917"/>
                  </a:lnTo>
                  <a:lnTo>
                    <a:pt x="135" y="945"/>
                  </a:lnTo>
                  <a:lnTo>
                    <a:pt x="146" y="970"/>
                  </a:lnTo>
                  <a:lnTo>
                    <a:pt x="163" y="994"/>
                  </a:lnTo>
                  <a:lnTo>
                    <a:pt x="182" y="1014"/>
                  </a:lnTo>
                  <a:lnTo>
                    <a:pt x="205" y="1030"/>
                  </a:lnTo>
                  <a:lnTo>
                    <a:pt x="231" y="1043"/>
                  </a:lnTo>
                  <a:lnTo>
                    <a:pt x="231" y="712"/>
                  </a:lnTo>
                  <a:lnTo>
                    <a:pt x="192" y="701"/>
                  </a:lnTo>
                  <a:lnTo>
                    <a:pt x="156" y="684"/>
                  </a:lnTo>
                  <a:lnTo>
                    <a:pt x="123" y="664"/>
                  </a:lnTo>
                  <a:lnTo>
                    <a:pt x="92" y="639"/>
                  </a:lnTo>
                  <a:lnTo>
                    <a:pt x="65" y="610"/>
                  </a:lnTo>
                  <a:lnTo>
                    <a:pt x="43" y="579"/>
                  </a:lnTo>
                  <a:lnTo>
                    <a:pt x="24" y="544"/>
                  </a:lnTo>
                  <a:lnTo>
                    <a:pt x="11" y="506"/>
                  </a:lnTo>
                  <a:lnTo>
                    <a:pt x="3" y="467"/>
                  </a:lnTo>
                  <a:lnTo>
                    <a:pt x="0" y="425"/>
                  </a:lnTo>
                  <a:lnTo>
                    <a:pt x="3" y="384"/>
                  </a:lnTo>
                  <a:lnTo>
                    <a:pt x="11" y="345"/>
                  </a:lnTo>
                  <a:lnTo>
                    <a:pt x="24" y="307"/>
                  </a:lnTo>
                  <a:lnTo>
                    <a:pt x="43" y="272"/>
                  </a:lnTo>
                  <a:lnTo>
                    <a:pt x="65" y="240"/>
                  </a:lnTo>
                  <a:lnTo>
                    <a:pt x="92" y="211"/>
                  </a:lnTo>
                  <a:lnTo>
                    <a:pt x="123" y="187"/>
                  </a:lnTo>
                  <a:lnTo>
                    <a:pt x="156" y="166"/>
                  </a:lnTo>
                  <a:lnTo>
                    <a:pt x="192" y="150"/>
                  </a:lnTo>
                  <a:lnTo>
                    <a:pt x="231" y="139"/>
                  </a:lnTo>
                  <a:lnTo>
                    <a:pt x="2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734702" y="3542666"/>
            <a:ext cx="593725" cy="593725"/>
            <a:chOff x="8132763" y="4213226"/>
            <a:chExt cx="593725" cy="593725"/>
          </a:xfrm>
          <a:solidFill>
            <a:schemeClr val="bg1"/>
          </a:solidFill>
        </p:grpSpPr>
        <p:sp>
          <p:nvSpPr>
            <p:cNvPr id="53" name="Freeform 230"/>
            <p:cNvSpPr>
              <a:spLocks noEditPoints="1"/>
            </p:cNvSpPr>
            <p:nvPr/>
          </p:nvSpPr>
          <p:spPr bwMode="auto">
            <a:xfrm>
              <a:off x="8132763" y="4213226"/>
              <a:ext cx="593725" cy="593725"/>
            </a:xfrm>
            <a:custGeom>
              <a:avLst/>
              <a:gdLst>
                <a:gd name="T0" fmla="*/ 2157 w 3365"/>
                <a:gd name="T1" fmla="*/ 2160 h 3368"/>
                <a:gd name="T2" fmla="*/ 2058 w 3365"/>
                <a:gd name="T3" fmla="*/ 2266 h 3368"/>
                <a:gd name="T4" fmla="*/ 2183 w 3365"/>
                <a:gd name="T5" fmla="*/ 2396 h 3368"/>
                <a:gd name="T6" fmla="*/ 2404 w 3365"/>
                <a:gd name="T7" fmla="*/ 2660 h 3368"/>
                <a:gd name="T8" fmla="*/ 2646 w 3365"/>
                <a:gd name="T9" fmla="*/ 3022 h 3368"/>
                <a:gd name="T10" fmla="*/ 2832 w 3365"/>
                <a:gd name="T11" fmla="*/ 3204 h 3368"/>
                <a:gd name="T12" fmla="*/ 3084 w 3365"/>
                <a:gd name="T13" fmla="*/ 3179 h 3368"/>
                <a:gd name="T14" fmla="*/ 3218 w 3365"/>
                <a:gd name="T15" fmla="*/ 2976 h 3368"/>
                <a:gd name="T16" fmla="*/ 3167 w 3365"/>
                <a:gd name="T17" fmla="*/ 2771 h 3368"/>
                <a:gd name="T18" fmla="*/ 2948 w 3365"/>
                <a:gd name="T19" fmla="*/ 2609 h 3368"/>
                <a:gd name="T20" fmla="*/ 2600 w 3365"/>
                <a:gd name="T21" fmla="*/ 2367 h 3368"/>
                <a:gd name="T22" fmla="*/ 2356 w 3365"/>
                <a:gd name="T23" fmla="*/ 2153 h 3368"/>
                <a:gd name="T24" fmla="*/ 2252 w 3365"/>
                <a:gd name="T25" fmla="*/ 2048 h 3368"/>
                <a:gd name="T26" fmla="*/ 702 w 3365"/>
                <a:gd name="T27" fmla="*/ 1531 h 3368"/>
                <a:gd name="T28" fmla="*/ 558 w 3365"/>
                <a:gd name="T29" fmla="*/ 1758 h 3368"/>
                <a:gd name="T30" fmla="*/ 890 w 3365"/>
                <a:gd name="T31" fmla="*/ 2055 h 3368"/>
                <a:gd name="T32" fmla="*/ 1392 w 3365"/>
                <a:gd name="T33" fmla="*/ 2040 h 3368"/>
                <a:gd name="T34" fmla="*/ 1657 w 3365"/>
                <a:gd name="T35" fmla="*/ 1756 h 3368"/>
                <a:gd name="T36" fmla="*/ 1494 w 3365"/>
                <a:gd name="T37" fmla="*/ 1518 h 3368"/>
                <a:gd name="T38" fmla="*/ 1046 w 3365"/>
                <a:gd name="T39" fmla="*/ 151 h 3368"/>
                <a:gd name="T40" fmla="*/ 597 w 3365"/>
                <a:gd name="T41" fmla="*/ 298 h 3368"/>
                <a:gd name="T42" fmla="*/ 257 w 3365"/>
                <a:gd name="T43" fmla="*/ 666 h 3368"/>
                <a:gd name="T44" fmla="*/ 148 w 3365"/>
                <a:gd name="T45" fmla="*/ 1140 h 3368"/>
                <a:gd name="T46" fmla="*/ 283 w 3365"/>
                <a:gd name="T47" fmla="*/ 1608 h 3368"/>
                <a:gd name="T48" fmla="*/ 471 w 3365"/>
                <a:gd name="T49" fmla="*/ 1586 h 3368"/>
                <a:gd name="T50" fmla="*/ 740 w 3365"/>
                <a:gd name="T51" fmla="*/ 1362 h 3368"/>
                <a:gd name="T52" fmla="*/ 1485 w 3365"/>
                <a:gd name="T53" fmla="*/ 1362 h 3368"/>
                <a:gd name="T54" fmla="*/ 1755 w 3365"/>
                <a:gd name="T55" fmla="*/ 1584 h 3368"/>
                <a:gd name="T56" fmla="*/ 1945 w 3365"/>
                <a:gd name="T57" fmla="*/ 1609 h 3368"/>
                <a:gd name="T58" fmla="*/ 2080 w 3365"/>
                <a:gd name="T59" fmla="*/ 1140 h 3368"/>
                <a:gd name="T60" fmla="*/ 1970 w 3365"/>
                <a:gd name="T61" fmla="*/ 666 h 3368"/>
                <a:gd name="T62" fmla="*/ 1630 w 3365"/>
                <a:gd name="T63" fmla="*/ 298 h 3368"/>
                <a:gd name="T64" fmla="*/ 1181 w 3365"/>
                <a:gd name="T65" fmla="*/ 151 h 3368"/>
                <a:gd name="T66" fmla="*/ 1447 w 3365"/>
                <a:gd name="T67" fmla="*/ 49 h 3368"/>
                <a:gd name="T68" fmla="*/ 1904 w 3365"/>
                <a:gd name="T69" fmla="*/ 326 h 3368"/>
                <a:gd name="T70" fmla="*/ 2182 w 3365"/>
                <a:gd name="T71" fmla="*/ 786 h 3368"/>
                <a:gd name="T72" fmla="*/ 2215 w 3365"/>
                <a:gd name="T73" fmla="*/ 1304 h 3368"/>
                <a:gd name="T74" fmla="*/ 2004 w 3365"/>
                <a:gd name="T75" fmla="*/ 1789 h 3368"/>
                <a:gd name="T76" fmla="*/ 2215 w 3365"/>
                <a:gd name="T77" fmla="*/ 1870 h 3368"/>
                <a:gd name="T78" fmla="*/ 2286 w 3365"/>
                <a:gd name="T79" fmla="*/ 1888 h 3368"/>
                <a:gd name="T80" fmla="*/ 2369 w 3365"/>
                <a:gd name="T81" fmla="*/ 1974 h 3368"/>
                <a:gd name="T82" fmla="*/ 2585 w 3365"/>
                <a:gd name="T83" fmla="*/ 2175 h 3368"/>
                <a:gd name="T84" fmla="*/ 2884 w 3365"/>
                <a:gd name="T85" fmla="*/ 2409 h 3368"/>
                <a:gd name="T86" fmla="*/ 3180 w 3365"/>
                <a:gd name="T87" fmla="*/ 2585 h 3368"/>
                <a:gd name="T88" fmla="*/ 3337 w 3365"/>
                <a:gd name="T89" fmla="*/ 2791 h 3368"/>
                <a:gd name="T90" fmla="*/ 3344 w 3365"/>
                <a:gd name="T91" fmla="*/ 3067 h 3368"/>
                <a:gd name="T92" fmla="*/ 3116 w 3365"/>
                <a:gd name="T93" fmla="*/ 3326 h 3368"/>
                <a:gd name="T94" fmla="*/ 2802 w 3365"/>
                <a:gd name="T95" fmla="*/ 3345 h 3368"/>
                <a:gd name="T96" fmla="*/ 2590 w 3365"/>
                <a:gd name="T97" fmla="*/ 3194 h 3368"/>
                <a:gd name="T98" fmla="*/ 2379 w 3365"/>
                <a:gd name="T99" fmla="*/ 2851 h 3368"/>
                <a:gd name="T100" fmla="*/ 2122 w 3365"/>
                <a:gd name="T101" fmla="*/ 2528 h 3368"/>
                <a:gd name="T102" fmla="*/ 1935 w 3365"/>
                <a:gd name="T103" fmla="*/ 2332 h 3368"/>
                <a:gd name="T104" fmla="*/ 1878 w 3365"/>
                <a:gd name="T105" fmla="*/ 2273 h 3368"/>
                <a:gd name="T106" fmla="*/ 1888 w 3365"/>
                <a:gd name="T107" fmla="*/ 2188 h 3368"/>
                <a:gd name="T108" fmla="*/ 1729 w 3365"/>
                <a:gd name="T109" fmla="*/ 2047 h 3368"/>
                <a:gd name="T110" fmla="*/ 1232 w 3365"/>
                <a:gd name="T111" fmla="*/ 2224 h 3368"/>
                <a:gd name="T112" fmla="*/ 716 w 3365"/>
                <a:gd name="T113" fmla="*/ 2156 h 3368"/>
                <a:gd name="T114" fmla="*/ 272 w 3365"/>
                <a:gd name="T115" fmla="*/ 1846 h 3368"/>
                <a:gd name="T116" fmla="*/ 30 w 3365"/>
                <a:gd name="T117" fmla="*/ 1374 h 3368"/>
                <a:gd name="T118" fmla="*/ 30 w 3365"/>
                <a:gd name="T119" fmla="*/ 857 h 3368"/>
                <a:gd name="T120" fmla="*/ 272 w 3365"/>
                <a:gd name="T121" fmla="*/ 385 h 3368"/>
                <a:gd name="T122" fmla="*/ 713 w 3365"/>
                <a:gd name="T123" fmla="*/ 74 h 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5" h="3368">
                  <a:moveTo>
                    <a:pt x="2249" y="2046"/>
                  </a:moveTo>
                  <a:lnTo>
                    <a:pt x="2240" y="2059"/>
                  </a:lnTo>
                  <a:lnTo>
                    <a:pt x="2228" y="2075"/>
                  </a:lnTo>
                  <a:lnTo>
                    <a:pt x="2213" y="2095"/>
                  </a:lnTo>
                  <a:lnTo>
                    <a:pt x="2196" y="2115"/>
                  </a:lnTo>
                  <a:lnTo>
                    <a:pt x="2178" y="2138"/>
                  </a:lnTo>
                  <a:lnTo>
                    <a:pt x="2157" y="2160"/>
                  </a:lnTo>
                  <a:lnTo>
                    <a:pt x="2137" y="2183"/>
                  </a:lnTo>
                  <a:lnTo>
                    <a:pt x="2114" y="2205"/>
                  </a:lnTo>
                  <a:lnTo>
                    <a:pt x="2093" y="2225"/>
                  </a:lnTo>
                  <a:lnTo>
                    <a:pt x="2071" y="2244"/>
                  </a:lnTo>
                  <a:lnTo>
                    <a:pt x="2050" y="2259"/>
                  </a:lnTo>
                  <a:lnTo>
                    <a:pt x="2052" y="2261"/>
                  </a:lnTo>
                  <a:lnTo>
                    <a:pt x="2058" y="2266"/>
                  </a:lnTo>
                  <a:lnTo>
                    <a:pt x="2067" y="2275"/>
                  </a:lnTo>
                  <a:lnTo>
                    <a:pt x="2079" y="2288"/>
                  </a:lnTo>
                  <a:lnTo>
                    <a:pt x="2095" y="2303"/>
                  </a:lnTo>
                  <a:lnTo>
                    <a:pt x="2113" y="2322"/>
                  </a:lnTo>
                  <a:lnTo>
                    <a:pt x="2134" y="2344"/>
                  </a:lnTo>
                  <a:lnTo>
                    <a:pt x="2157" y="2369"/>
                  </a:lnTo>
                  <a:lnTo>
                    <a:pt x="2183" y="2396"/>
                  </a:lnTo>
                  <a:lnTo>
                    <a:pt x="2211" y="2427"/>
                  </a:lnTo>
                  <a:lnTo>
                    <a:pt x="2240" y="2460"/>
                  </a:lnTo>
                  <a:lnTo>
                    <a:pt x="2271" y="2495"/>
                  </a:lnTo>
                  <a:lnTo>
                    <a:pt x="2303" y="2533"/>
                  </a:lnTo>
                  <a:lnTo>
                    <a:pt x="2336" y="2574"/>
                  </a:lnTo>
                  <a:lnTo>
                    <a:pt x="2369" y="2616"/>
                  </a:lnTo>
                  <a:lnTo>
                    <a:pt x="2404" y="2660"/>
                  </a:lnTo>
                  <a:lnTo>
                    <a:pt x="2439" y="2707"/>
                  </a:lnTo>
                  <a:lnTo>
                    <a:pt x="2475" y="2755"/>
                  </a:lnTo>
                  <a:lnTo>
                    <a:pt x="2510" y="2806"/>
                  </a:lnTo>
                  <a:lnTo>
                    <a:pt x="2545" y="2857"/>
                  </a:lnTo>
                  <a:lnTo>
                    <a:pt x="2580" y="2910"/>
                  </a:lnTo>
                  <a:lnTo>
                    <a:pt x="2613" y="2966"/>
                  </a:lnTo>
                  <a:lnTo>
                    <a:pt x="2646" y="3022"/>
                  </a:lnTo>
                  <a:lnTo>
                    <a:pt x="2678" y="3079"/>
                  </a:lnTo>
                  <a:lnTo>
                    <a:pt x="2694" y="3105"/>
                  </a:lnTo>
                  <a:lnTo>
                    <a:pt x="2716" y="3130"/>
                  </a:lnTo>
                  <a:lnTo>
                    <a:pt x="2741" y="3152"/>
                  </a:lnTo>
                  <a:lnTo>
                    <a:pt x="2768" y="3173"/>
                  </a:lnTo>
                  <a:lnTo>
                    <a:pt x="2799" y="3190"/>
                  </a:lnTo>
                  <a:lnTo>
                    <a:pt x="2832" y="3204"/>
                  </a:lnTo>
                  <a:lnTo>
                    <a:pt x="2866" y="3215"/>
                  </a:lnTo>
                  <a:lnTo>
                    <a:pt x="2902" y="3221"/>
                  </a:lnTo>
                  <a:lnTo>
                    <a:pt x="2938" y="3223"/>
                  </a:lnTo>
                  <a:lnTo>
                    <a:pt x="2975" y="3221"/>
                  </a:lnTo>
                  <a:lnTo>
                    <a:pt x="3012" y="3213"/>
                  </a:lnTo>
                  <a:lnTo>
                    <a:pt x="3049" y="3199"/>
                  </a:lnTo>
                  <a:lnTo>
                    <a:pt x="3084" y="3179"/>
                  </a:lnTo>
                  <a:lnTo>
                    <a:pt x="3118" y="3153"/>
                  </a:lnTo>
                  <a:lnTo>
                    <a:pt x="3147" y="3127"/>
                  </a:lnTo>
                  <a:lnTo>
                    <a:pt x="3170" y="3098"/>
                  </a:lnTo>
                  <a:lnTo>
                    <a:pt x="3189" y="3068"/>
                  </a:lnTo>
                  <a:lnTo>
                    <a:pt x="3203" y="3039"/>
                  </a:lnTo>
                  <a:lnTo>
                    <a:pt x="3212" y="3007"/>
                  </a:lnTo>
                  <a:lnTo>
                    <a:pt x="3218" y="2976"/>
                  </a:lnTo>
                  <a:lnTo>
                    <a:pt x="3220" y="2944"/>
                  </a:lnTo>
                  <a:lnTo>
                    <a:pt x="3219" y="2913"/>
                  </a:lnTo>
                  <a:lnTo>
                    <a:pt x="3214" y="2883"/>
                  </a:lnTo>
                  <a:lnTo>
                    <a:pt x="3206" y="2853"/>
                  </a:lnTo>
                  <a:lnTo>
                    <a:pt x="3196" y="2824"/>
                  </a:lnTo>
                  <a:lnTo>
                    <a:pt x="3182" y="2796"/>
                  </a:lnTo>
                  <a:lnTo>
                    <a:pt x="3167" y="2771"/>
                  </a:lnTo>
                  <a:lnTo>
                    <a:pt x="3149" y="2746"/>
                  </a:lnTo>
                  <a:lnTo>
                    <a:pt x="3129" y="2724"/>
                  </a:lnTo>
                  <a:lnTo>
                    <a:pt x="3109" y="2704"/>
                  </a:lnTo>
                  <a:lnTo>
                    <a:pt x="3086" y="2687"/>
                  </a:lnTo>
                  <a:lnTo>
                    <a:pt x="3063" y="2672"/>
                  </a:lnTo>
                  <a:lnTo>
                    <a:pt x="3004" y="2642"/>
                  </a:lnTo>
                  <a:lnTo>
                    <a:pt x="2948" y="2609"/>
                  </a:lnTo>
                  <a:lnTo>
                    <a:pt x="2893" y="2576"/>
                  </a:lnTo>
                  <a:lnTo>
                    <a:pt x="2840" y="2542"/>
                  </a:lnTo>
                  <a:lnTo>
                    <a:pt x="2788" y="2507"/>
                  </a:lnTo>
                  <a:lnTo>
                    <a:pt x="2739" y="2471"/>
                  </a:lnTo>
                  <a:lnTo>
                    <a:pt x="2690" y="2436"/>
                  </a:lnTo>
                  <a:lnTo>
                    <a:pt x="2644" y="2402"/>
                  </a:lnTo>
                  <a:lnTo>
                    <a:pt x="2600" y="2367"/>
                  </a:lnTo>
                  <a:lnTo>
                    <a:pt x="2558" y="2333"/>
                  </a:lnTo>
                  <a:lnTo>
                    <a:pt x="2518" y="2300"/>
                  </a:lnTo>
                  <a:lnTo>
                    <a:pt x="2481" y="2267"/>
                  </a:lnTo>
                  <a:lnTo>
                    <a:pt x="2445" y="2236"/>
                  </a:lnTo>
                  <a:lnTo>
                    <a:pt x="2414" y="2208"/>
                  </a:lnTo>
                  <a:lnTo>
                    <a:pt x="2384" y="2180"/>
                  </a:lnTo>
                  <a:lnTo>
                    <a:pt x="2356" y="2153"/>
                  </a:lnTo>
                  <a:lnTo>
                    <a:pt x="2333" y="2130"/>
                  </a:lnTo>
                  <a:lnTo>
                    <a:pt x="2311" y="2109"/>
                  </a:lnTo>
                  <a:lnTo>
                    <a:pt x="2293" y="2091"/>
                  </a:lnTo>
                  <a:lnTo>
                    <a:pt x="2277" y="2074"/>
                  </a:lnTo>
                  <a:lnTo>
                    <a:pt x="2265" y="2062"/>
                  </a:lnTo>
                  <a:lnTo>
                    <a:pt x="2257" y="2053"/>
                  </a:lnTo>
                  <a:lnTo>
                    <a:pt x="2252" y="2048"/>
                  </a:lnTo>
                  <a:lnTo>
                    <a:pt x="2249" y="2046"/>
                  </a:lnTo>
                  <a:close/>
                  <a:moveTo>
                    <a:pt x="894" y="1473"/>
                  </a:moveTo>
                  <a:lnTo>
                    <a:pt x="852" y="1475"/>
                  </a:lnTo>
                  <a:lnTo>
                    <a:pt x="812" y="1482"/>
                  </a:lnTo>
                  <a:lnTo>
                    <a:pt x="773" y="1494"/>
                  </a:lnTo>
                  <a:lnTo>
                    <a:pt x="736" y="1510"/>
                  </a:lnTo>
                  <a:lnTo>
                    <a:pt x="702" y="1531"/>
                  </a:lnTo>
                  <a:lnTo>
                    <a:pt x="671" y="1554"/>
                  </a:lnTo>
                  <a:lnTo>
                    <a:pt x="642" y="1581"/>
                  </a:lnTo>
                  <a:lnTo>
                    <a:pt x="617" y="1611"/>
                  </a:lnTo>
                  <a:lnTo>
                    <a:pt x="596" y="1645"/>
                  </a:lnTo>
                  <a:lnTo>
                    <a:pt x="578" y="1679"/>
                  </a:lnTo>
                  <a:lnTo>
                    <a:pt x="566" y="1718"/>
                  </a:lnTo>
                  <a:lnTo>
                    <a:pt x="558" y="1758"/>
                  </a:lnTo>
                  <a:lnTo>
                    <a:pt x="556" y="1799"/>
                  </a:lnTo>
                  <a:lnTo>
                    <a:pt x="556" y="1903"/>
                  </a:lnTo>
                  <a:lnTo>
                    <a:pt x="618" y="1944"/>
                  </a:lnTo>
                  <a:lnTo>
                    <a:pt x="684" y="1980"/>
                  </a:lnTo>
                  <a:lnTo>
                    <a:pt x="751" y="2010"/>
                  </a:lnTo>
                  <a:lnTo>
                    <a:pt x="820" y="2035"/>
                  </a:lnTo>
                  <a:lnTo>
                    <a:pt x="890" y="2055"/>
                  </a:lnTo>
                  <a:lnTo>
                    <a:pt x="962" y="2069"/>
                  </a:lnTo>
                  <a:lnTo>
                    <a:pt x="1033" y="2077"/>
                  </a:lnTo>
                  <a:lnTo>
                    <a:pt x="1106" y="2080"/>
                  </a:lnTo>
                  <a:lnTo>
                    <a:pt x="1178" y="2078"/>
                  </a:lnTo>
                  <a:lnTo>
                    <a:pt x="1251" y="2071"/>
                  </a:lnTo>
                  <a:lnTo>
                    <a:pt x="1322" y="2059"/>
                  </a:lnTo>
                  <a:lnTo>
                    <a:pt x="1392" y="2040"/>
                  </a:lnTo>
                  <a:lnTo>
                    <a:pt x="1462" y="2017"/>
                  </a:lnTo>
                  <a:lnTo>
                    <a:pt x="1530" y="1987"/>
                  </a:lnTo>
                  <a:lnTo>
                    <a:pt x="1595" y="1953"/>
                  </a:lnTo>
                  <a:lnTo>
                    <a:pt x="1659" y="1913"/>
                  </a:lnTo>
                  <a:lnTo>
                    <a:pt x="1660" y="1913"/>
                  </a:lnTo>
                  <a:lnTo>
                    <a:pt x="1660" y="1799"/>
                  </a:lnTo>
                  <a:lnTo>
                    <a:pt x="1657" y="1756"/>
                  </a:lnTo>
                  <a:lnTo>
                    <a:pt x="1648" y="1714"/>
                  </a:lnTo>
                  <a:lnTo>
                    <a:pt x="1633" y="1673"/>
                  </a:lnTo>
                  <a:lnTo>
                    <a:pt x="1614" y="1636"/>
                  </a:lnTo>
                  <a:lnTo>
                    <a:pt x="1590" y="1601"/>
                  </a:lnTo>
                  <a:lnTo>
                    <a:pt x="1562" y="1570"/>
                  </a:lnTo>
                  <a:lnTo>
                    <a:pt x="1530" y="1542"/>
                  </a:lnTo>
                  <a:lnTo>
                    <a:pt x="1494" y="1518"/>
                  </a:lnTo>
                  <a:lnTo>
                    <a:pt x="1454" y="1499"/>
                  </a:lnTo>
                  <a:lnTo>
                    <a:pt x="1412" y="1485"/>
                  </a:lnTo>
                  <a:lnTo>
                    <a:pt x="1368" y="1475"/>
                  </a:lnTo>
                  <a:lnTo>
                    <a:pt x="1321" y="1473"/>
                  </a:lnTo>
                  <a:lnTo>
                    <a:pt x="894" y="1473"/>
                  </a:lnTo>
                  <a:close/>
                  <a:moveTo>
                    <a:pt x="1113" y="148"/>
                  </a:moveTo>
                  <a:lnTo>
                    <a:pt x="1046" y="151"/>
                  </a:lnTo>
                  <a:lnTo>
                    <a:pt x="979" y="158"/>
                  </a:lnTo>
                  <a:lnTo>
                    <a:pt x="913" y="169"/>
                  </a:lnTo>
                  <a:lnTo>
                    <a:pt x="847" y="186"/>
                  </a:lnTo>
                  <a:lnTo>
                    <a:pt x="782" y="206"/>
                  </a:lnTo>
                  <a:lnTo>
                    <a:pt x="719" y="233"/>
                  </a:lnTo>
                  <a:lnTo>
                    <a:pt x="656" y="263"/>
                  </a:lnTo>
                  <a:lnTo>
                    <a:pt x="597" y="298"/>
                  </a:lnTo>
                  <a:lnTo>
                    <a:pt x="538" y="338"/>
                  </a:lnTo>
                  <a:lnTo>
                    <a:pt x="483" y="383"/>
                  </a:lnTo>
                  <a:lnTo>
                    <a:pt x="431" y="431"/>
                  </a:lnTo>
                  <a:lnTo>
                    <a:pt x="379" y="486"/>
                  </a:lnTo>
                  <a:lnTo>
                    <a:pt x="334" y="544"/>
                  </a:lnTo>
                  <a:lnTo>
                    <a:pt x="293" y="603"/>
                  </a:lnTo>
                  <a:lnTo>
                    <a:pt x="257" y="666"/>
                  </a:lnTo>
                  <a:lnTo>
                    <a:pt x="227" y="731"/>
                  </a:lnTo>
                  <a:lnTo>
                    <a:pt x="201" y="796"/>
                  </a:lnTo>
                  <a:lnTo>
                    <a:pt x="180" y="863"/>
                  </a:lnTo>
                  <a:lnTo>
                    <a:pt x="165" y="932"/>
                  </a:lnTo>
                  <a:lnTo>
                    <a:pt x="154" y="1000"/>
                  </a:lnTo>
                  <a:lnTo>
                    <a:pt x="149" y="1070"/>
                  </a:lnTo>
                  <a:lnTo>
                    <a:pt x="148" y="1140"/>
                  </a:lnTo>
                  <a:lnTo>
                    <a:pt x="152" y="1209"/>
                  </a:lnTo>
                  <a:lnTo>
                    <a:pt x="161" y="1278"/>
                  </a:lnTo>
                  <a:lnTo>
                    <a:pt x="175" y="1347"/>
                  </a:lnTo>
                  <a:lnTo>
                    <a:pt x="195" y="1414"/>
                  </a:lnTo>
                  <a:lnTo>
                    <a:pt x="219" y="1480"/>
                  </a:lnTo>
                  <a:lnTo>
                    <a:pt x="248" y="1545"/>
                  </a:lnTo>
                  <a:lnTo>
                    <a:pt x="283" y="1608"/>
                  </a:lnTo>
                  <a:lnTo>
                    <a:pt x="322" y="1668"/>
                  </a:lnTo>
                  <a:lnTo>
                    <a:pt x="366" y="1727"/>
                  </a:lnTo>
                  <a:lnTo>
                    <a:pt x="415" y="1782"/>
                  </a:lnTo>
                  <a:lnTo>
                    <a:pt x="421" y="1731"/>
                  </a:lnTo>
                  <a:lnTo>
                    <a:pt x="433" y="1680"/>
                  </a:lnTo>
                  <a:lnTo>
                    <a:pt x="449" y="1632"/>
                  </a:lnTo>
                  <a:lnTo>
                    <a:pt x="471" y="1586"/>
                  </a:lnTo>
                  <a:lnTo>
                    <a:pt x="497" y="1544"/>
                  </a:lnTo>
                  <a:lnTo>
                    <a:pt x="529" y="1504"/>
                  </a:lnTo>
                  <a:lnTo>
                    <a:pt x="564" y="1467"/>
                  </a:lnTo>
                  <a:lnTo>
                    <a:pt x="603" y="1434"/>
                  </a:lnTo>
                  <a:lnTo>
                    <a:pt x="645" y="1407"/>
                  </a:lnTo>
                  <a:lnTo>
                    <a:pt x="691" y="1382"/>
                  </a:lnTo>
                  <a:lnTo>
                    <a:pt x="740" y="1362"/>
                  </a:lnTo>
                  <a:lnTo>
                    <a:pt x="792" y="1348"/>
                  </a:lnTo>
                  <a:lnTo>
                    <a:pt x="845" y="1340"/>
                  </a:lnTo>
                  <a:lnTo>
                    <a:pt x="900" y="1337"/>
                  </a:lnTo>
                  <a:lnTo>
                    <a:pt x="1327" y="1337"/>
                  </a:lnTo>
                  <a:lnTo>
                    <a:pt x="1381" y="1340"/>
                  </a:lnTo>
                  <a:lnTo>
                    <a:pt x="1434" y="1348"/>
                  </a:lnTo>
                  <a:lnTo>
                    <a:pt x="1485" y="1362"/>
                  </a:lnTo>
                  <a:lnTo>
                    <a:pt x="1533" y="1381"/>
                  </a:lnTo>
                  <a:lnTo>
                    <a:pt x="1579" y="1405"/>
                  </a:lnTo>
                  <a:lnTo>
                    <a:pt x="1622" y="1433"/>
                  </a:lnTo>
                  <a:lnTo>
                    <a:pt x="1661" y="1465"/>
                  </a:lnTo>
                  <a:lnTo>
                    <a:pt x="1697" y="1502"/>
                  </a:lnTo>
                  <a:lnTo>
                    <a:pt x="1728" y="1541"/>
                  </a:lnTo>
                  <a:lnTo>
                    <a:pt x="1755" y="1584"/>
                  </a:lnTo>
                  <a:lnTo>
                    <a:pt x="1778" y="1630"/>
                  </a:lnTo>
                  <a:lnTo>
                    <a:pt x="1794" y="1678"/>
                  </a:lnTo>
                  <a:lnTo>
                    <a:pt x="1807" y="1730"/>
                  </a:lnTo>
                  <a:lnTo>
                    <a:pt x="1812" y="1783"/>
                  </a:lnTo>
                  <a:lnTo>
                    <a:pt x="1861" y="1728"/>
                  </a:lnTo>
                  <a:lnTo>
                    <a:pt x="1906" y="1669"/>
                  </a:lnTo>
                  <a:lnTo>
                    <a:pt x="1945" y="1609"/>
                  </a:lnTo>
                  <a:lnTo>
                    <a:pt x="1979" y="1546"/>
                  </a:lnTo>
                  <a:lnTo>
                    <a:pt x="2009" y="1480"/>
                  </a:lnTo>
                  <a:lnTo>
                    <a:pt x="2033" y="1415"/>
                  </a:lnTo>
                  <a:lnTo>
                    <a:pt x="2053" y="1347"/>
                  </a:lnTo>
                  <a:lnTo>
                    <a:pt x="2067" y="1278"/>
                  </a:lnTo>
                  <a:lnTo>
                    <a:pt x="2076" y="1210"/>
                  </a:lnTo>
                  <a:lnTo>
                    <a:pt x="2080" y="1140"/>
                  </a:lnTo>
                  <a:lnTo>
                    <a:pt x="2079" y="1070"/>
                  </a:lnTo>
                  <a:lnTo>
                    <a:pt x="2074" y="1000"/>
                  </a:lnTo>
                  <a:lnTo>
                    <a:pt x="2063" y="932"/>
                  </a:lnTo>
                  <a:lnTo>
                    <a:pt x="2047" y="863"/>
                  </a:lnTo>
                  <a:lnTo>
                    <a:pt x="2026" y="796"/>
                  </a:lnTo>
                  <a:lnTo>
                    <a:pt x="2000" y="731"/>
                  </a:lnTo>
                  <a:lnTo>
                    <a:pt x="1970" y="666"/>
                  </a:lnTo>
                  <a:lnTo>
                    <a:pt x="1935" y="603"/>
                  </a:lnTo>
                  <a:lnTo>
                    <a:pt x="1894" y="544"/>
                  </a:lnTo>
                  <a:lnTo>
                    <a:pt x="1848" y="486"/>
                  </a:lnTo>
                  <a:lnTo>
                    <a:pt x="1797" y="431"/>
                  </a:lnTo>
                  <a:lnTo>
                    <a:pt x="1744" y="383"/>
                  </a:lnTo>
                  <a:lnTo>
                    <a:pt x="1689" y="338"/>
                  </a:lnTo>
                  <a:lnTo>
                    <a:pt x="1630" y="298"/>
                  </a:lnTo>
                  <a:lnTo>
                    <a:pt x="1571" y="263"/>
                  </a:lnTo>
                  <a:lnTo>
                    <a:pt x="1509" y="233"/>
                  </a:lnTo>
                  <a:lnTo>
                    <a:pt x="1446" y="206"/>
                  </a:lnTo>
                  <a:lnTo>
                    <a:pt x="1381" y="186"/>
                  </a:lnTo>
                  <a:lnTo>
                    <a:pt x="1314" y="169"/>
                  </a:lnTo>
                  <a:lnTo>
                    <a:pt x="1248" y="158"/>
                  </a:lnTo>
                  <a:lnTo>
                    <a:pt x="1181" y="151"/>
                  </a:lnTo>
                  <a:lnTo>
                    <a:pt x="1113" y="148"/>
                  </a:lnTo>
                  <a:close/>
                  <a:moveTo>
                    <a:pt x="1078" y="0"/>
                  </a:moveTo>
                  <a:lnTo>
                    <a:pt x="1152" y="0"/>
                  </a:lnTo>
                  <a:lnTo>
                    <a:pt x="1226" y="5"/>
                  </a:lnTo>
                  <a:lnTo>
                    <a:pt x="1301" y="15"/>
                  </a:lnTo>
                  <a:lnTo>
                    <a:pt x="1374" y="30"/>
                  </a:lnTo>
                  <a:lnTo>
                    <a:pt x="1447" y="49"/>
                  </a:lnTo>
                  <a:lnTo>
                    <a:pt x="1517" y="74"/>
                  </a:lnTo>
                  <a:lnTo>
                    <a:pt x="1587" y="104"/>
                  </a:lnTo>
                  <a:lnTo>
                    <a:pt x="1655" y="139"/>
                  </a:lnTo>
                  <a:lnTo>
                    <a:pt x="1721" y="178"/>
                  </a:lnTo>
                  <a:lnTo>
                    <a:pt x="1785" y="223"/>
                  </a:lnTo>
                  <a:lnTo>
                    <a:pt x="1846" y="272"/>
                  </a:lnTo>
                  <a:lnTo>
                    <a:pt x="1904" y="326"/>
                  </a:lnTo>
                  <a:lnTo>
                    <a:pt x="1958" y="385"/>
                  </a:lnTo>
                  <a:lnTo>
                    <a:pt x="2009" y="446"/>
                  </a:lnTo>
                  <a:lnTo>
                    <a:pt x="2053" y="510"/>
                  </a:lnTo>
                  <a:lnTo>
                    <a:pt x="2093" y="576"/>
                  </a:lnTo>
                  <a:lnTo>
                    <a:pt x="2127" y="644"/>
                  </a:lnTo>
                  <a:lnTo>
                    <a:pt x="2157" y="714"/>
                  </a:lnTo>
                  <a:lnTo>
                    <a:pt x="2182" y="786"/>
                  </a:lnTo>
                  <a:lnTo>
                    <a:pt x="2201" y="859"/>
                  </a:lnTo>
                  <a:lnTo>
                    <a:pt x="2216" y="932"/>
                  </a:lnTo>
                  <a:lnTo>
                    <a:pt x="2226" y="1007"/>
                  </a:lnTo>
                  <a:lnTo>
                    <a:pt x="2230" y="1080"/>
                  </a:lnTo>
                  <a:lnTo>
                    <a:pt x="2230" y="1155"/>
                  </a:lnTo>
                  <a:lnTo>
                    <a:pt x="2225" y="1230"/>
                  </a:lnTo>
                  <a:lnTo>
                    <a:pt x="2215" y="1304"/>
                  </a:lnTo>
                  <a:lnTo>
                    <a:pt x="2199" y="1378"/>
                  </a:lnTo>
                  <a:lnTo>
                    <a:pt x="2180" y="1451"/>
                  </a:lnTo>
                  <a:lnTo>
                    <a:pt x="2154" y="1521"/>
                  </a:lnTo>
                  <a:lnTo>
                    <a:pt x="2124" y="1591"/>
                  </a:lnTo>
                  <a:lnTo>
                    <a:pt x="2090" y="1659"/>
                  </a:lnTo>
                  <a:lnTo>
                    <a:pt x="2050" y="1726"/>
                  </a:lnTo>
                  <a:lnTo>
                    <a:pt x="2004" y="1789"/>
                  </a:lnTo>
                  <a:lnTo>
                    <a:pt x="1954" y="1850"/>
                  </a:lnTo>
                  <a:lnTo>
                    <a:pt x="2107" y="2004"/>
                  </a:lnTo>
                  <a:lnTo>
                    <a:pt x="2145" y="1954"/>
                  </a:lnTo>
                  <a:lnTo>
                    <a:pt x="2179" y="1902"/>
                  </a:lnTo>
                  <a:lnTo>
                    <a:pt x="2190" y="1887"/>
                  </a:lnTo>
                  <a:lnTo>
                    <a:pt x="2202" y="1876"/>
                  </a:lnTo>
                  <a:lnTo>
                    <a:pt x="2215" y="1870"/>
                  </a:lnTo>
                  <a:lnTo>
                    <a:pt x="2228" y="1867"/>
                  </a:lnTo>
                  <a:lnTo>
                    <a:pt x="2240" y="1867"/>
                  </a:lnTo>
                  <a:lnTo>
                    <a:pt x="2253" y="1869"/>
                  </a:lnTo>
                  <a:lnTo>
                    <a:pt x="2263" y="1873"/>
                  </a:lnTo>
                  <a:lnTo>
                    <a:pt x="2273" y="1878"/>
                  </a:lnTo>
                  <a:lnTo>
                    <a:pt x="2280" y="1884"/>
                  </a:lnTo>
                  <a:lnTo>
                    <a:pt x="2286" y="1888"/>
                  </a:lnTo>
                  <a:lnTo>
                    <a:pt x="2287" y="1890"/>
                  </a:lnTo>
                  <a:lnTo>
                    <a:pt x="2294" y="1896"/>
                  </a:lnTo>
                  <a:lnTo>
                    <a:pt x="2302" y="1905"/>
                  </a:lnTo>
                  <a:lnTo>
                    <a:pt x="2314" y="1917"/>
                  </a:lnTo>
                  <a:lnTo>
                    <a:pt x="2329" y="1934"/>
                  </a:lnTo>
                  <a:lnTo>
                    <a:pt x="2348" y="1952"/>
                  </a:lnTo>
                  <a:lnTo>
                    <a:pt x="2369" y="1974"/>
                  </a:lnTo>
                  <a:lnTo>
                    <a:pt x="2393" y="1997"/>
                  </a:lnTo>
                  <a:lnTo>
                    <a:pt x="2420" y="2023"/>
                  </a:lnTo>
                  <a:lnTo>
                    <a:pt x="2448" y="2051"/>
                  </a:lnTo>
                  <a:lnTo>
                    <a:pt x="2479" y="2079"/>
                  </a:lnTo>
                  <a:lnTo>
                    <a:pt x="2513" y="2110"/>
                  </a:lnTo>
                  <a:lnTo>
                    <a:pt x="2548" y="2142"/>
                  </a:lnTo>
                  <a:lnTo>
                    <a:pt x="2585" y="2175"/>
                  </a:lnTo>
                  <a:lnTo>
                    <a:pt x="2624" y="2208"/>
                  </a:lnTo>
                  <a:lnTo>
                    <a:pt x="2665" y="2242"/>
                  </a:lnTo>
                  <a:lnTo>
                    <a:pt x="2706" y="2275"/>
                  </a:lnTo>
                  <a:lnTo>
                    <a:pt x="2749" y="2310"/>
                  </a:lnTo>
                  <a:lnTo>
                    <a:pt x="2793" y="2343"/>
                  </a:lnTo>
                  <a:lnTo>
                    <a:pt x="2838" y="2377"/>
                  </a:lnTo>
                  <a:lnTo>
                    <a:pt x="2884" y="2409"/>
                  </a:lnTo>
                  <a:lnTo>
                    <a:pt x="2930" y="2441"/>
                  </a:lnTo>
                  <a:lnTo>
                    <a:pt x="2977" y="2470"/>
                  </a:lnTo>
                  <a:lnTo>
                    <a:pt x="3026" y="2499"/>
                  </a:lnTo>
                  <a:lnTo>
                    <a:pt x="3073" y="2527"/>
                  </a:lnTo>
                  <a:lnTo>
                    <a:pt x="3121" y="2551"/>
                  </a:lnTo>
                  <a:lnTo>
                    <a:pt x="3151" y="2567"/>
                  </a:lnTo>
                  <a:lnTo>
                    <a:pt x="3180" y="2585"/>
                  </a:lnTo>
                  <a:lnTo>
                    <a:pt x="3208" y="2608"/>
                  </a:lnTo>
                  <a:lnTo>
                    <a:pt x="3235" y="2632"/>
                  </a:lnTo>
                  <a:lnTo>
                    <a:pt x="3260" y="2660"/>
                  </a:lnTo>
                  <a:lnTo>
                    <a:pt x="3283" y="2690"/>
                  </a:lnTo>
                  <a:lnTo>
                    <a:pt x="3303" y="2722"/>
                  </a:lnTo>
                  <a:lnTo>
                    <a:pt x="3322" y="2755"/>
                  </a:lnTo>
                  <a:lnTo>
                    <a:pt x="3337" y="2791"/>
                  </a:lnTo>
                  <a:lnTo>
                    <a:pt x="3350" y="2828"/>
                  </a:lnTo>
                  <a:lnTo>
                    <a:pt x="3358" y="2866"/>
                  </a:lnTo>
                  <a:lnTo>
                    <a:pt x="3364" y="2905"/>
                  </a:lnTo>
                  <a:lnTo>
                    <a:pt x="3365" y="2945"/>
                  </a:lnTo>
                  <a:lnTo>
                    <a:pt x="3363" y="2985"/>
                  </a:lnTo>
                  <a:lnTo>
                    <a:pt x="3356" y="3026"/>
                  </a:lnTo>
                  <a:lnTo>
                    <a:pt x="3344" y="3067"/>
                  </a:lnTo>
                  <a:lnTo>
                    <a:pt x="3328" y="3107"/>
                  </a:lnTo>
                  <a:lnTo>
                    <a:pt x="3307" y="3147"/>
                  </a:lnTo>
                  <a:lnTo>
                    <a:pt x="3280" y="3187"/>
                  </a:lnTo>
                  <a:lnTo>
                    <a:pt x="3247" y="3226"/>
                  </a:lnTo>
                  <a:lnTo>
                    <a:pt x="3208" y="3263"/>
                  </a:lnTo>
                  <a:lnTo>
                    <a:pt x="3164" y="3300"/>
                  </a:lnTo>
                  <a:lnTo>
                    <a:pt x="3116" y="3326"/>
                  </a:lnTo>
                  <a:lnTo>
                    <a:pt x="3068" y="3345"/>
                  </a:lnTo>
                  <a:lnTo>
                    <a:pt x="3020" y="3359"/>
                  </a:lnTo>
                  <a:lnTo>
                    <a:pt x="2973" y="3366"/>
                  </a:lnTo>
                  <a:lnTo>
                    <a:pt x="2928" y="3368"/>
                  </a:lnTo>
                  <a:lnTo>
                    <a:pt x="2884" y="3365"/>
                  </a:lnTo>
                  <a:lnTo>
                    <a:pt x="2842" y="3357"/>
                  </a:lnTo>
                  <a:lnTo>
                    <a:pt x="2802" y="3345"/>
                  </a:lnTo>
                  <a:lnTo>
                    <a:pt x="2763" y="3331"/>
                  </a:lnTo>
                  <a:lnTo>
                    <a:pt x="2727" y="3312"/>
                  </a:lnTo>
                  <a:lnTo>
                    <a:pt x="2694" y="3292"/>
                  </a:lnTo>
                  <a:lnTo>
                    <a:pt x="2664" y="3270"/>
                  </a:lnTo>
                  <a:lnTo>
                    <a:pt x="2635" y="3246"/>
                  </a:lnTo>
                  <a:lnTo>
                    <a:pt x="2610" y="3220"/>
                  </a:lnTo>
                  <a:lnTo>
                    <a:pt x="2590" y="3194"/>
                  </a:lnTo>
                  <a:lnTo>
                    <a:pt x="2571" y="3169"/>
                  </a:lnTo>
                  <a:lnTo>
                    <a:pt x="2558" y="3143"/>
                  </a:lnTo>
                  <a:lnTo>
                    <a:pt x="2524" y="3082"/>
                  </a:lnTo>
                  <a:lnTo>
                    <a:pt x="2488" y="3021"/>
                  </a:lnTo>
                  <a:lnTo>
                    <a:pt x="2452" y="2963"/>
                  </a:lnTo>
                  <a:lnTo>
                    <a:pt x="2416" y="2906"/>
                  </a:lnTo>
                  <a:lnTo>
                    <a:pt x="2379" y="2851"/>
                  </a:lnTo>
                  <a:lnTo>
                    <a:pt x="2341" y="2799"/>
                  </a:lnTo>
                  <a:lnTo>
                    <a:pt x="2303" y="2747"/>
                  </a:lnTo>
                  <a:lnTo>
                    <a:pt x="2266" y="2699"/>
                  </a:lnTo>
                  <a:lnTo>
                    <a:pt x="2229" y="2653"/>
                  </a:lnTo>
                  <a:lnTo>
                    <a:pt x="2192" y="2609"/>
                  </a:lnTo>
                  <a:lnTo>
                    <a:pt x="2157" y="2567"/>
                  </a:lnTo>
                  <a:lnTo>
                    <a:pt x="2122" y="2528"/>
                  </a:lnTo>
                  <a:lnTo>
                    <a:pt x="2090" y="2491"/>
                  </a:lnTo>
                  <a:lnTo>
                    <a:pt x="2059" y="2457"/>
                  </a:lnTo>
                  <a:lnTo>
                    <a:pt x="2029" y="2426"/>
                  </a:lnTo>
                  <a:lnTo>
                    <a:pt x="2002" y="2398"/>
                  </a:lnTo>
                  <a:lnTo>
                    <a:pt x="1977" y="2373"/>
                  </a:lnTo>
                  <a:lnTo>
                    <a:pt x="1955" y="2350"/>
                  </a:lnTo>
                  <a:lnTo>
                    <a:pt x="1935" y="2332"/>
                  </a:lnTo>
                  <a:lnTo>
                    <a:pt x="1918" y="2315"/>
                  </a:lnTo>
                  <a:lnTo>
                    <a:pt x="1905" y="2303"/>
                  </a:lnTo>
                  <a:lnTo>
                    <a:pt x="1896" y="2295"/>
                  </a:lnTo>
                  <a:lnTo>
                    <a:pt x="1890" y="2289"/>
                  </a:lnTo>
                  <a:lnTo>
                    <a:pt x="1888" y="2288"/>
                  </a:lnTo>
                  <a:lnTo>
                    <a:pt x="1882" y="2282"/>
                  </a:lnTo>
                  <a:lnTo>
                    <a:pt x="1878" y="2273"/>
                  </a:lnTo>
                  <a:lnTo>
                    <a:pt x="1873" y="2262"/>
                  </a:lnTo>
                  <a:lnTo>
                    <a:pt x="1870" y="2250"/>
                  </a:lnTo>
                  <a:lnTo>
                    <a:pt x="1868" y="2237"/>
                  </a:lnTo>
                  <a:lnTo>
                    <a:pt x="1868" y="2224"/>
                  </a:lnTo>
                  <a:lnTo>
                    <a:pt x="1871" y="2211"/>
                  </a:lnTo>
                  <a:lnTo>
                    <a:pt x="1877" y="2199"/>
                  </a:lnTo>
                  <a:lnTo>
                    <a:pt x="1888" y="2188"/>
                  </a:lnTo>
                  <a:lnTo>
                    <a:pt x="1902" y="2180"/>
                  </a:lnTo>
                  <a:lnTo>
                    <a:pt x="1939" y="2157"/>
                  </a:lnTo>
                  <a:lnTo>
                    <a:pt x="1976" y="2133"/>
                  </a:lnTo>
                  <a:lnTo>
                    <a:pt x="2010" y="2106"/>
                  </a:lnTo>
                  <a:lnTo>
                    <a:pt x="1854" y="1951"/>
                  </a:lnTo>
                  <a:lnTo>
                    <a:pt x="1793" y="2002"/>
                  </a:lnTo>
                  <a:lnTo>
                    <a:pt x="1729" y="2047"/>
                  </a:lnTo>
                  <a:lnTo>
                    <a:pt x="1663" y="2088"/>
                  </a:lnTo>
                  <a:lnTo>
                    <a:pt x="1594" y="2123"/>
                  </a:lnTo>
                  <a:lnTo>
                    <a:pt x="1525" y="2153"/>
                  </a:lnTo>
                  <a:lnTo>
                    <a:pt x="1453" y="2178"/>
                  </a:lnTo>
                  <a:lnTo>
                    <a:pt x="1381" y="2198"/>
                  </a:lnTo>
                  <a:lnTo>
                    <a:pt x="1307" y="2214"/>
                  </a:lnTo>
                  <a:lnTo>
                    <a:pt x="1232" y="2224"/>
                  </a:lnTo>
                  <a:lnTo>
                    <a:pt x="1158" y="2229"/>
                  </a:lnTo>
                  <a:lnTo>
                    <a:pt x="1083" y="2230"/>
                  </a:lnTo>
                  <a:lnTo>
                    <a:pt x="1008" y="2225"/>
                  </a:lnTo>
                  <a:lnTo>
                    <a:pt x="933" y="2216"/>
                  </a:lnTo>
                  <a:lnTo>
                    <a:pt x="859" y="2202"/>
                  </a:lnTo>
                  <a:lnTo>
                    <a:pt x="786" y="2181"/>
                  </a:lnTo>
                  <a:lnTo>
                    <a:pt x="716" y="2156"/>
                  </a:lnTo>
                  <a:lnTo>
                    <a:pt x="645" y="2127"/>
                  </a:lnTo>
                  <a:lnTo>
                    <a:pt x="576" y="2093"/>
                  </a:lnTo>
                  <a:lnTo>
                    <a:pt x="511" y="2053"/>
                  </a:lnTo>
                  <a:lnTo>
                    <a:pt x="446" y="2008"/>
                  </a:lnTo>
                  <a:lnTo>
                    <a:pt x="384" y="1958"/>
                  </a:lnTo>
                  <a:lnTo>
                    <a:pt x="326" y="1904"/>
                  </a:lnTo>
                  <a:lnTo>
                    <a:pt x="272" y="1846"/>
                  </a:lnTo>
                  <a:lnTo>
                    <a:pt x="222" y="1784"/>
                  </a:lnTo>
                  <a:lnTo>
                    <a:pt x="177" y="1720"/>
                  </a:lnTo>
                  <a:lnTo>
                    <a:pt x="138" y="1655"/>
                  </a:lnTo>
                  <a:lnTo>
                    <a:pt x="104" y="1587"/>
                  </a:lnTo>
                  <a:lnTo>
                    <a:pt x="74" y="1517"/>
                  </a:lnTo>
                  <a:lnTo>
                    <a:pt x="49" y="1446"/>
                  </a:lnTo>
                  <a:lnTo>
                    <a:pt x="30" y="1374"/>
                  </a:lnTo>
                  <a:lnTo>
                    <a:pt x="14" y="1301"/>
                  </a:lnTo>
                  <a:lnTo>
                    <a:pt x="5" y="1226"/>
                  </a:lnTo>
                  <a:lnTo>
                    <a:pt x="0" y="1152"/>
                  </a:lnTo>
                  <a:lnTo>
                    <a:pt x="0" y="1077"/>
                  </a:lnTo>
                  <a:lnTo>
                    <a:pt x="5" y="1003"/>
                  </a:lnTo>
                  <a:lnTo>
                    <a:pt x="14" y="930"/>
                  </a:lnTo>
                  <a:lnTo>
                    <a:pt x="30" y="857"/>
                  </a:lnTo>
                  <a:lnTo>
                    <a:pt x="49" y="784"/>
                  </a:lnTo>
                  <a:lnTo>
                    <a:pt x="74" y="713"/>
                  </a:lnTo>
                  <a:lnTo>
                    <a:pt x="104" y="643"/>
                  </a:lnTo>
                  <a:lnTo>
                    <a:pt x="138" y="576"/>
                  </a:lnTo>
                  <a:lnTo>
                    <a:pt x="177" y="509"/>
                  </a:lnTo>
                  <a:lnTo>
                    <a:pt x="222" y="445"/>
                  </a:lnTo>
                  <a:lnTo>
                    <a:pt x="272" y="385"/>
                  </a:lnTo>
                  <a:lnTo>
                    <a:pt x="326" y="326"/>
                  </a:lnTo>
                  <a:lnTo>
                    <a:pt x="384" y="272"/>
                  </a:lnTo>
                  <a:lnTo>
                    <a:pt x="445" y="223"/>
                  </a:lnTo>
                  <a:lnTo>
                    <a:pt x="510" y="178"/>
                  </a:lnTo>
                  <a:lnTo>
                    <a:pt x="575" y="139"/>
                  </a:lnTo>
                  <a:lnTo>
                    <a:pt x="643" y="104"/>
                  </a:lnTo>
                  <a:lnTo>
                    <a:pt x="713" y="74"/>
                  </a:lnTo>
                  <a:lnTo>
                    <a:pt x="783" y="49"/>
                  </a:lnTo>
                  <a:lnTo>
                    <a:pt x="856" y="30"/>
                  </a:lnTo>
                  <a:lnTo>
                    <a:pt x="930" y="15"/>
                  </a:lnTo>
                  <a:lnTo>
                    <a:pt x="1004" y="5"/>
                  </a:lnTo>
                  <a:lnTo>
                    <a:pt x="10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231"/>
            <p:cNvSpPr>
              <a:spLocks noEditPoints="1"/>
            </p:cNvSpPr>
            <p:nvPr/>
          </p:nvSpPr>
          <p:spPr bwMode="auto">
            <a:xfrm>
              <a:off x="8264526" y="4289426"/>
              <a:ext cx="130175" cy="130175"/>
            </a:xfrm>
            <a:custGeom>
              <a:avLst/>
              <a:gdLst>
                <a:gd name="T0" fmla="*/ 334 w 741"/>
                <a:gd name="T1" fmla="*/ 139 h 740"/>
                <a:gd name="T2" fmla="*/ 265 w 741"/>
                <a:gd name="T3" fmla="*/ 162 h 740"/>
                <a:gd name="T4" fmla="*/ 210 w 741"/>
                <a:gd name="T5" fmla="*/ 204 h 740"/>
                <a:gd name="T6" fmla="*/ 169 w 741"/>
                <a:gd name="T7" fmla="*/ 261 h 740"/>
                <a:gd name="T8" fmla="*/ 146 w 741"/>
                <a:gd name="T9" fmla="*/ 327 h 740"/>
                <a:gd name="T10" fmla="*/ 146 w 741"/>
                <a:gd name="T11" fmla="*/ 399 h 740"/>
                <a:gd name="T12" fmla="*/ 170 w 741"/>
                <a:gd name="T13" fmla="*/ 466 h 740"/>
                <a:gd name="T14" fmla="*/ 212 w 741"/>
                <a:gd name="T15" fmla="*/ 522 h 740"/>
                <a:gd name="T16" fmla="*/ 268 w 741"/>
                <a:gd name="T17" fmla="*/ 564 h 740"/>
                <a:gd name="T18" fmla="*/ 335 w 741"/>
                <a:gd name="T19" fmla="*/ 588 h 740"/>
                <a:gd name="T20" fmla="*/ 408 w 741"/>
                <a:gd name="T21" fmla="*/ 588 h 740"/>
                <a:gd name="T22" fmla="*/ 476 w 741"/>
                <a:gd name="T23" fmla="*/ 564 h 740"/>
                <a:gd name="T24" fmla="*/ 532 w 741"/>
                <a:gd name="T25" fmla="*/ 522 h 740"/>
                <a:gd name="T26" fmla="*/ 573 w 741"/>
                <a:gd name="T27" fmla="*/ 466 h 740"/>
                <a:gd name="T28" fmla="*/ 595 w 741"/>
                <a:gd name="T29" fmla="*/ 399 h 740"/>
                <a:gd name="T30" fmla="*/ 595 w 741"/>
                <a:gd name="T31" fmla="*/ 327 h 740"/>
                <a:gd name="T32" fmla="*/ 571 w 741"/>
                <a:gd name="T33" fmla="*/ 261 h 740"/>
                <a:gd name="T34" fmla="*/ 529 w 741"/>
                <a:gd name="T35" fmla="*/ 204 h 740"/>
                <a:gd name="T36" fmla="*/ 473 w 741"/>
                <a:gd name="T37" fmla="*/ 162 h 740"/>
                <a:gd name="T38" fmla="*/ 406 w 741"/>
                <a:gd name="T39" fmla="*/ 139 h 740"/>
                <a:gd name="T40" fmla="*/ 370 w 741"/>
                <a:gd name="T41" fmla="*/ 0 h 740"/>
                <a:gd name="T42" fmla="*/ 463 w 741"/>
                <a:gd name="T43" fmla="*/ 11 h 740"/>
                <a:gd name="T44" fmla="*/ 546 w 741"/>
                <a:gd name="T45" fmla="*/ 43 h 740"/>
                <a:gd name="T46" fmla="*/ 618 w 741"/>
                <a:gd name="T47" fmla="*/ 93 h 740"/>
                <a:gd name="T48" fmla="*/ 675 w 741"/>
                <a:gd name="T49" fmla="*/ 158 h 740"/>
                <a:gd name="T50" fmla="*/ 716 w 741"/>
                <a:gd name="T51" fmla="*/ 236 h 740"/>
                <a:gd name="T52" fmla="*/ 739 w 741"/>
                <a:gd name="T53" fmla="*/ 323 h 740"/>
                <a:gd name="T54" fmla="*/ 738 w 741"/>
                <a:gd name="T55" fmla="*/ 417 h 740"/>
                <a:gd name="T56" fmla="*/ 715 w 741"/>
                <a:gd name="T57" fmla="*/ 505 h 740"/>
                <a:gd name="T58" fmla="*/ 673 w 741"/>
                <a:gd name="T59" fmla="*/ 583 h 740"/>
                <a:gd name="T60" fmla="*/ 614 w 741"/>
                <a:gd name="T61" fmla="*/ 647 h 740"/>
                <a:gd name="T62" fmla="*/ 543 w 741"/>
                <a:gd name="T63" fmla="*/ 698 h 740"/>
                <a:gd name="T64" fmla="*/ 460 w 741"/>
                <a:gd name="T65" fmla="*/ 728 h 740"/>
                <a:gd name="T66" fmla="*/ 370 w 741"/>
                <a:gd name="T67" fmla="*/ 740 h 740"/>
                <a:gd name="T68" fmla="*/ 279 w 741"/>
                <a:gd name="T69" fmla="*/ 728 h 740"/>
                <a:gd name="T70" fmla="*/ 195 w 741"/>
                <a:gd name="T71" fmla="*/ 698 h 740"/>
                <a:gd name="T72" fmla="*/ 123 w 741"/>
                <a:gd name="T73" fmla="*/ 647 h 740"/>
                <a:gd name="T74" fmla="*/ 66 w 741"/>
                <a:gd name="T75" fmla="*/ 583 h 740"/>
                <a:gd name="T76" fmla="*/ 25 w 741"/>
                <a:gd name="T77" fmla="*/ 505 h 740"/>
                <a:gd name="T78" fmla="*/ 3 w 741"/>
                <a:gd name="T79" fmla="*/ 417 h 740"/>
                <a:gd name="T80" fmla="*/ 3 w 741"/>
                <a:gd name="T81" fmla="*/ 323 h 740"/>
                <a:gd name="T82" fmla="*/ 25 w 741"/>
                <a:gd name="T83" fmla="*/ 236 h 740"/>
                <a:gd name="T84" fmla="*/ 66 w 741"/>
                <a:gd name="T85" fmla="*/ 158 h 740"/>
                <a:gd name="T86" fmla="*/ 124 w 741"/>
                <a:gd name="T87" fmla="*/ 93 h 740"/>
                <a:gd name="T88" fmla="*/ 196 w 741"/>
                <a:gd name="T89" fmla="*/ 43 h 740"/>
                <a:gd name="T90" fmla="*/ 279 w 741"/>
                <a:gd name="T91" fmla="*/ 11 h 740"/>
                <a:gd name="T92" fmla="*/ 370 w 741"/>
                <a:gd name="T93" fmla="*/ 0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1" h="740">
                  <a:moveTo>
                    <a:pt x="370" y="136"/>
                  </a:moveTo>
                  <a:lnTo>
                    <a:pt x="334" y="139"/>
                  </a:lnTo>
                  <a:lnTo>
                    <a:pt x="298" y="148"/>
                  </a:lnTo>
                  <a:lnTo>
                    <a:pt x="265" y="162"/>
                  </a:lnTo>
                  <a:lnTo>
                    <a:pt x="235" y="182"/>
                  </a:lnTo>
                  <a:lnTo>
                    <a:pt x="210" y="204"/>
                  </a:lnTo>
                  <a:lnTo>
                    <a:pt x="187" y="231"/>
                  </a:lnTo>
                  <a:lnTo>
                    <a:pt x="169" y="261"/>
                  </a:lnTo>
                  <a:lnTo>
                    <a:pt x="155" y="293"/>
                  </a:lnTo>
                  <a:lnTo>
                    <a:pt x="146" y="327"/>
                  </a:lnTo>
                  <a:lnTo>
                    <a:pt x="143" y="363"/>
                  </a:lnTo>
                  <a:lnTo>
                    <a:pt x="146" y="399"/>
                  </a:lnTo>
                  <a:lnTo>
                    <a:pt x="155" y="434"/>
                  </a:lnTo>
                  <a:lnTo>
                    <a:pt x="170" y="466"/>
                  </a:lnTo>
                  <a:lnTo>
                    <a:pt x="189" y="496"/>
                  </a:lnTo>
                  <a:lnTo>
                    <a:pt x="212" y="522"/>
                  </a:lnTo>
                  <a:lnTo>
                    <a:pt x="238" y="546"/>
                  </a:lnTo>
                  <a:lnTo>
                    <a:pt x="268" y="564"/>
                  </a:lnTo>
                  <a:lnTo>
                    <a:pt x="301" y="579"/>
                  </a:lnTo>
                  <a:lnTo>
                    <a:pt x="335" y="588"/>
                  </a:lnTo>
                  <a:lnTo>
                    <a:pt x="370" y="591"/>
                  </a:lnTo>
                  <a:lnTo>
                    <a:pt x="408" y="588"/>
                  </a:lnTo>
                  <a:lnTo>
                    <a:pt x="443" y="579"/>
                  </a:lnTo>
                  <a:lnTo>
                    <a:pt x="476" y="564"/>
                  </a:lnTo>
                  <a:lnTo>
                    <a:pt x="506" y="546"/>
                  </a:lnTo>
                  <a:lnTo>
                    <a:pt x="532" y="522"/>
                  </a:lnTo>
                  <a:lnTo>
                    <a:pt x="555" y="496"/>
                  </a:lnTo>
                  <a:lnTo>
                    <a:pt x="573" y="466"/>
                  </a:lnTo>
                  <a:lnTo>
                    <a:pt x="587" y="434"/>
                  </a:lnTo>
                  <a:lnTo>
                    <a:pt x="595" y="399"/>
                  </a:lnTo>
                  <a:lnTo>
                    <a:pt x="598" y="363"/>
                  </a:lnTo>
                  <a:lnTo>
                    <a:pt x="595" y="327"/>
                  </a:lnTo>
                  <a:lnTo>
                    <a:pt x="586" y="293"/>
                  </a:lnTo>
                  <a:lnTo>
                    <a:pt x="571" y="261"/>
                  </a:lnTo>
                  <a:lnTo>
                    <a:pt x="553" y="231"/>
                  </a:lnTo>
                  <a:lnTo>
                    <a:pt x="529" y="204"/>
                  </a:lnTo>
                  <a:lnTo>
                    <a:pt x="503" y="182"/>
                  </a:lnTo>
                  <a:lnTo>
                    <a:pt x="473" y="162"/>
                  </a:lnTo>
                  <a:lnTo>
                    <a:pt x="441" y="148"/>
                  </a:lnTo>
                  <a:lnTo>
                    <a:pt x="406" y="139"/>
                  </a:lnTo>
                  <a:lnTo>
                    <a:pt x="370" y="136"/>
                  </a:lnTo>
                  <a:close/>
                  <a:moveTo>
                    <a:pt x="370" y="0"/>
                  </a:moveTo>
                  <a:lnTo>
                    <a:pt x="418" y="3"/>
                  </a:lnTo>
                  <a:lnTo>
                    <a:pt x="463" y="11"/>
                  </a:lnTo>
                  <a:lnTo>
                    <a:pt x="505" y="25"/>
                  </a:lnTo>
                  <a:lnTo>
                    <a:pt x="546" y="43"/>
                  </a:lnTo>
                  <a:lnTo>
                    <a:pt x="583" y="66"/>
                  </a:lnTo>
                  <a:lnTo>
                    <a:pt x="618" y="93"/>
                  </a:lnTo>
                  <a:lnTo>
                    <a:pt x="648" y="124"/>
                  </a:lnTo>
                  <a:lnTo>
                    <a:pt x="675" y="158"/>
                  </a:lnTo>
                  <a:lnTo>
                    <a:pt x="698" y="196"/>
                  </a:lnTo>
                  <a:lnTo>
                    <a:pt x="716" y="236"/>
                  </a:lnTo>
                  <a:lnTo>
                    <a:pt x="729" y="278"/>
                  </a:lnTo>
                  <a:lnTo>
                    <a:pt x="739" y="323"/>
                  </a:lnTo>
                  <a:lnTo>
                    <a:pt x="741" y="370"/>
                  </a:lnTo>
                  <a:lnTo>
                    <a:pt x="738" y="417"/>
                  </a:lnTo>
                  <a:lnTo>
                    <a:pt x="729" y="462"/>
                  </a:lnTo>
                  <a:lnTo>
                    <a:pt x="715" y="505"/>
                  </a:lnTo>
                  <a:lnTo>
                    <a:pt x="697" y="545"/>
                  </a:lnTo>
                  <a:lnTo>
                    <a:pt x="673" y="583"/>
                  </a:lnTo>
                  <a:lnTo>
                    <a:pt x="645" y="617"/>
                  </a:lnTo>
                  <a:lnTo>
                    <a:pt x="614" y="647"/>
                  </a:lnTo>
                  <a:lnTo>
                    <a:pt x="580" y="674"/>
                  </a:lnTo>
                  <a:lnTo>
                    <a:pt x="543" y="698"/>
                  </a:lnTo>
                  <a:lnTo>
                    <a:pt x="503" y="715"/>
                  </a:lnTo>
                  <a:lnTo>
                    <a:pt x="460" y="728"/>
                  </a:lnTo>
                  <a:lnTo>
                    <a:pt x="416" y="738"/>
                  </a:lnTo>
                  <a:lnTo>
                    <a:pt x="370" y="740"/>
                  </a:lnTo>
                  <a:lnTo>
                    <a:pt x="323" y="738"/>
                  </a:lnTo>
                  <a:lnTo>
                    <a:pt x="279" y="728"/>
                  </a:lnTo>
                  <a:lnTo>
                    <a:pt x="236" y="715"/>
                  </a:lnTo>
                  <a:lnTo>
                    <a:pt x="195" y="698"/>
                  </a:lnTo>
                  <a:lnTo>
                    <a:pt x="158" y="674"/>
                  </a:lnTo>
                  <a:lnTo>
                    <a:pt x="123" y="647"/>
                  </a:lnTo>
                  <a:lnTo>
                    <a:pt x="93" y="617"/>
                  </a:lnTo>
                  <a:lnTo>
                    <a:pt x="66" y="583"/>
                  </a:lnTo>
                  <a:lnTo>
                    <a:pt x="43" y="545"/>
                  </a:lnTo>
                  <a:lnTo>
                    <a:pt x="25" y="505"/>
                  </a:lnTo>
                  <a:lnTo>
                    <a:pt x="12" y="462"/>
                  </a:lnTo>
                  <a:lnTo>
                    <a:pt x="3" y="417"/>
                  </a:lnTo>
                  <a:lnTo>
                    <a:pt x="0" y="370"/>
                  </a:lnTo>
                  <a:lnTo>
                    <a:pt x="3" y="323"/>
                  </a:lnTo>
                  <a:lnTo>
                    <a:pt x="12" y="278"/>
                  </a:lnTo>
                  <a:lnTo>
                    <a:pt x="25" y="236"/>
                  </a:lnTo>
                  <a:lnTo>
                    <a:pt x="43" y="196"/>
                  </a:lnTo>
                  <a:lnTo>
                    <a:pt x="66" y="158"/>
                  </a:lnTo>
                  <a:lnTo>
                    <a:pt x="94" y="124"/>
                  </a:lnTo>
                  <a:lnTo>
                    <a:pt x="124" y="93"/>
                  </a:lnTo>
                  <a:lnTo>
                    <a:pt x="158" y="66"/>
                  </a:lnTo>
                  <a:lnTo>
                    <a:pt x="196" y="43"/>
                  </a:lnTo>
                  <a:lnTo>
                    <a:pt x="236" y="25"/>
                  </a:lnTo>
                  <a:lnTo>
                    <a:pt x="279" y="11"/>
                  </a:lnTo>
                  <a:lnTo>
                    <a:pt x="324" y="3"/>
                  </a:lnTo>
                  <a:lnTo>
                    <a:pt x="3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5" name="Freeform 269"/>
          <p:cNvSpPr>
            <a:spLocks noEditPoints="1"/>
          </p:cNvSpPr>
          <p:nvPr/>
        </p:nvSpPr>
        <p:spPr bwMode="auto">
          <a:xfrm>
            <a:off x="3407509" y="4893423"/>
            <a:ext cx="593725" cy="593725"/>
          </a:xfrm>
          <a:custGeom>
            <a:avLst/>
            <a:gdLst>
              <a:gd name="T0" fmla="*/ 2588 w 3368"/>
              <a:gd name="T1" fmla="*/ 2628 h 3370"/>
              <a:gd name="T2" fmla="*/ 2508 w 3368"/>
              <a:gd name="T3" fmla="*/ 2956 h 3370"/>
              <a:gd name="T4" fmla="*/ 2728 w 3368"/>
              <a:gd name="T5" fmla="*/ 3202 h 3370"/>
              <a:gd name="T6" fmla="*/ 3068 w 3368"/>
              <a:gd name="T7" fmla="*/ 3163 h 3370"/>
              <a:gd name="T8" fmla="*/ 3222 w 3368"/>
              <a:gd name="T9" fmla="*/ 2868 h 3370"/>
              <a:gd name="T10" fmla="*/ 3065 w 3368"/>
              <a:gd name="T11" fmla="*/ 2573 h 3370"/>
              <a:gd name="T12" fmla="*/ 417 w 3368"/>
              <a:gd name="T13" fmla="*/ 2520 h 3370"/>
              <a:gd name="T14" fmla="*/ 169 w 3368"/>
              <a:gd name="T15" fmla="*/ 2737 h 3370"/>
              <a:gd name="T16" fmla="*/ 209 w 3368"/>
              <a:gd name="T17" fmla="*/ 3073 h 3370"/>
              <a:gd name="T18" fmla="*/ 508 w 3368"/>
              <a:gd name="T19" fmla="*/ 3226 h 3370"/>
              <a:gd name="T20" fmla="*/ 805 w 3368"/>
              <a:gd name="T21" fmla="*/ 3073 h 3370"/>
              <a:gd name="T22" fmla="*/ 845 w 3368"/>
              <a:gd name="T23" fmla="*/ 2737 h 3370"/>
              <a:gd name="T24" fmla="*/ 595 w 3368"/>
              <a:gd name="T25" fmla="*/ 2520 h 3370"/>
              <a:gd name="T26" fmla="*/ 1407 w 3368"/>
              <a:gd name="T27" fmla="*/ 1111 h 3370"/>
              <a:gd name="T28" fmla="*/ 1094 w 3368"/>
              <a:gd name="T29" fmla="*/ 1454 h 3370"/>
              <a:gd name="T30" fmla="*/ 1094 w 3368"/>
              <a:gd name="T31" fmla="*/ 1935 h 3370"/>
              <a:gd name="T32" fmla="*/ 1407 w 3368"/>
              <a:gd name="T33" fmla="*/ 2278 h 3370"/>
              <a:gd name="T34" fmla="*/ 1886 w 3368"/>
              <a:gd name="T35" fmla="*/ 2321 h 3370"/>
              <a:gd name="T36" fmla="*/ 2256 w 3368"/>
              <a:gd name="T37" fmla="*/ 2041 h 3370"/>
              <a:gd name="T38" fmla="*/ 2344 w 3368"/>
              <a:gd name="T39" fmla="*/ 1571 h 3370"/>
              <a:gd name="T40" fmla="*/ 2097 w 3368"/>
              <a:gd name="T41" fmla="*/ 1174 h 3370"/>
              <a:gd name="T42" fmla="*/ 2860 w 3368"/>
              <a:gd name="T43" fmla="*/ 145 h 3370"/>
              <a:gd name="T44" fmla="*/ 2562 w 3368"/>
              <a:gd name="T45" fmla="*/ 298 h 3370"/>
              <a:gd name="T46" fmla="*/ 2522 w 3368"/>
              <a:gd name="T47" fmla="*/ 634 h 3370"/>
              <a:gd name="T48" fmla="*/ 2770 w 3368"/>
              <a:gd name="T49" fmla="*/ 851 h 3370"/>
              <a:gd name="T50" fmla="*/ 3102 w 3368"/>
              <a:gd name="T51" fmla="*/ 772 h 3370"/>
              <a:gd name="T52" fmla="*/ 3219 w 3368"/>
              <a:gd name="T53" fmla="*/ 458 h 3370"/>
              <a:gd name="T54" fmla="*/ 3028 w 3368"/>
              <a:gd name="T55" fmla="*/ 187 h 3370"/>
              <a:gd name="T56" fmla="*/ 3020 w 3368"/>
              <a:gd name="T57" fmla="*/ 26 h 3370"/>
              <a:gd name="T58" fmla="*/ 3322 w 3368"/>
              <a:gd name="T59" fmla="*/ 294 h 3370"/>
              <a:gd name="T60" fmla="*/ 3321 w 3368"/>
              <a:gd name="T61" fmla="*/ 710 h 3370"/>
              <a:gd name="T62" fmla="*/ 3018 w 3368"/>
              <a:gd name="T63" fmla="*/ 979 h 3370"/>
              <a:gd name="T64" fmla="*/ 2617 w 3368"/>
              <a:gd name="T65" fmla="*/ 944 h 3370"/>
              <a:gd name="T66" fmla="*/ 2486 w 3368"/>
              <a:gd name="T67" fmla="*/ 1550 h 3370"/>
              <a:gd name="T68" fmla="*/ 2396 w 3368"/>
              <a:gd name="T69" fmla="*/ 2087 h 3370"/>
              <a:gd name="T70" fmla="*/ 2808 w 3368"/>
              <a:gd name="T71" fmla="*/ 2369 h 3370"/>
              <a:gd name="T72" fmla="*/ 3201 w 3368"/>
              <a:gd name="T73" fmla="*/ 2495 h 3370"/>
              <a:gd name="T74" fmla="*/ 3368 w 3368"/>
              <a:gd name="T75" fmla="*/ 2868 h 3370"/>
              <a:gd name="T76" fmla="*/ 3199 w 3368"/>
              <a:gd name="T77" fmla="*/ 3242 h 3370"/>
              <a:gd name="T78" fmla="*/ 2805 w 3368"/>
              <a:gd name="T79" fmla="*/ 3367 h 3370"/>
              <a:gd name="T80" fmla="*/ 2451 w 3368"/>
              <a:gd name="T81" fmla="*/ 3165 h 3370"/>
              <a:gd name="T82" fmla="*/ 2364 w 3368"/>
              <a:gd name="T83" fmla="*/ 2766 h 3370"/>
              <a:gd name="T84" fmla="*/ 2123 w 3368"/>
              <a:gd name="T85" fmla="*/ 2373 h 3370"/>
              <a:gd name="T86" fmla="*/ 1638 w 3368"/>
              <a:gd name="T87" fmla="*/ 2489 h 3370"/>
              <a:gd name="T88" fmla="*/ 1183 w 3368"/>
              <a:gd name="T89" fmla="*/ 2299 h 3370"/>
              <a:gd name="T90" fmla="*/ 1011 w 3368"/>
              <a:gd name="T91" fmla="*/ 2923 h 3370"/>
              <a:gd name="T92" fmla="*/ 805 w 3368"/>
              <a:gd name="T93" fmla="*/ 3273 h 3370"/>
              <a:gd name="T94" fmla="*/ 398 w 3368"/>
              <a:gd name="T95" fmla="*/ 3358 h 3370"/>
              <a:gd name="T96" fmla="*/ 69 w 3368"/>
              <a:gd name="T97" fmla="*/ 3123 h 3370"/>
              <a:gd name="T98" fmla="*/ 11 w 3368"/>
              <a:gd name="T99" fmla="*/ 2759 h 3370"/>
              <a:gd name="T100" fmla="*/ 250 w 3368"/>
              <a:gd name="T101" fmla="*/ 2434 h 3370"/>
              <a:gd name="T102" fmla="*/ 671 w 3368"/>
              <a:gd name="T103" fmla="*/ 2392 h 3370"/>
              <a:gd name="T104" fmla="*/ 951 w 3368"/>
              <a:gd name="T105" fmla="*/ 1963 h 3370"/>
              <a:gd name="T106" fmla="*/ 954 w 3368"/>
              <a:gd name="T107" fmla="*/ 1415 h 3370"/>
              <a:gd name="T108" fmla="*/ 1298 w 3368"/>
              <a:gd name="T109" fmla="*/ 1004 h 3370"/>
              <a:gd name="T110" fmla="*/ 1842 w 3368"/>
              <a:gd name="T111" fmla="*/ 908 h 3370"/>
              <a:gd name="T112" fmla="*/ 2438 w 3368"/>
              <a:gd name="T113" fmla="*/ 783 h 3370"/>
              <a:gd name="T114" fmla="*/ 2364 w 3368"/>
              <a:gd name="T115" fmla="*/ 393 h 3370"/>
              <a:gd name="T116" fmla="*/ 2603 w 3368"/>
              <a:gd name="T117" fmla="*/ 68 h 3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68" h="3370">
                <a:moveTo>
                  <a:pt x="2860" y="2509"/>
                </a:moveTo>
                <a:lnTo>
                  <a:pt x="2814" y="2512"/>
                </a:lnTo>
                <a:lnTo>
                  <a:pt x="2770" y="2520"/>
                </a:lnTo>
                <a:lnTo>
                  <a:pt x="2728" y="2534"/>
                </a:lnTo>
                <a:lnTo>
                  <a:pt x="2689" y="2551"/>
                </a:lnTo>
                <a:lnTo>
                  <a:pt x="2652" y="2573"/>
                </a:lnTo>
                <a:lnTo>
                  <a:pt x="2618" y="2598"/>
                </a:lnTo>
                <a:lnTo>
                  <a:pt x="2588" y="2628"/>
                </a:lnTo>
                <a:lnTo>
                  <a:pt x="2562" y="2662"/>
                </a:lnTo>
                <a:lnTo>
                  <a:pt x="2540" y="2698"/>
                </a:lnTo>
                <a:lnTo>
                  <a:pt x="2522" y="2737"/>
                </a:lnTo>
                <a:lnTo>
                  <a:pt x="2508" y="2779"/>
                </a:lnTo>
                <a:lnTo>
                  <a:pt x="2501" y="2822"/>
                </a:lnTo>
                <a:lnTo>
                  <a:pt x="2498" y="2868"/>
                </a:lnTo>
                <a:lnTo>
                  <a:pt x="2501" y="2913"/>
                </a:lnTo>
                <a:lnTo>
                  <a:pt x="2508" y="2956"/>
                </a:lnTo>
                <a:lnTo>
                  <a:pt x="2522" y="2998"/>
                </a:lnTo>
                <a:lnTo>
                  <a:pt x="2540" y="3037"/>
                </a:lnTo>
                <a:lnTo>
                  <a:pt x="2562" y="3073"/>
                </a:lnTo>
                <a:lnTo>
                  <a:pt x="2588" y="3106"/>
                </a:lnTo>
                <a:lnTo>
                  <a:pt x="2618" y="3136"/>
                </a:lnTo>
                <a:lnTo>
                  <a:pt x="2652" y="3163"/>
                </a:lnTo>
                <a:lnTo>
                  <a:pt x="2689" y="3184"/>
                </a:lnTo>
                <a:lnTo>
                  <a:pt x="2728" y="3202"/>
                </a:lnTo>
                <a:lnTo>
                  <a:pt x="2770" y="3215"/>
                </a:lnTo>
                <a:lnTo>
                  <a:pt x="2814" y="3223"/>
                </a:lnTo>
                <a:lnTo>
                  <a:pt x="2860" y="3226"/>
                </a:lnTo>
                <a:lnTo>
                  <a:pt x="2906" y="3223"/>
                </a:lnTo>
                <a:lnTo>
                  <a:pt x="2950" y="3215"/>
                </a:lnTo>
                <a:lnTo>
                  <a:pt x="2992" y="3202"/>
                </a:lnTo>
                <a:lnTo>
                  <a:pt x="3031" y="3184"/>
                </a:lnTo>
                <a:lnTo>
                  <a:pt x="3068" y="3163"/>
                </a:lnTo>
                <a:lnTo>
                  <a:pt x="3102" y="3136"/>
                </a:lnTo>
                <a:lnTo>
                  <a:pt x="3132" y="3106"/>
                </a:lnTo>
                <a:lnTo>
                  <a:pt x="3159" y="3073"/>
                </a:lnTo>
                <a:lnTo>
                  <a:pt x="3180" y="3037"/>
                </a:lnTo>
                <a:lnTo>
                  <a:pt x="3199" y="2998"/>
                </a:lnTo>
                <a:lnTo>
                  <a:pt x="3211" y="2956"/>
                </a:lnTo>
                <a:lnTo>
                  <a:pt x="3219" y="2913"/>
                </a:lnTo>
                <a:lnTo>
                  <a:pt x="3222" y="2868"/>
                </a:lnTo>
                <a:lnTo>
                  <a:pt x="3219" y="2822"/>
                </a:lnTo>
                <a:lnTo>
                  <a:pt x="3211" y="2779"/>
                </a:lnTo>
                <a:lnTo>
                  <a:pt x="3198" y="2737"/>
                </a:lnTo>
                <a:lnTo>
                  <a:pt x="3179" y="2698"/>
                </a:lnTo>
                <a:lnTo>
                  <a:pt x="3157" y="2662"/>
                </a:lnTo>
                <a:lnTo>
                  <a:pt x="3130" y="2628"/>
                </a:lnTo>
                <a:lnTo>
                  <a:pt x="3099" y="2598"/>
                </a:lnTo>
                <a:lnTo>
                  <a:pt x="3065" y="2573"/>
                </a:lnTo>
                <a:lnTo>
                  <a:pt x="3028" y="2551"/>
                </a:lnTo>
                <a:lnTo>
                  <a:pt x="2989" y="2534"/>
                </a:lnTo>
                <a:lnTo>
                  <a:pt x="2948" y="2520"/>
                </a:lnTo>
                <a:lnTo>
                  <a:pt x="2904" y="2512"/>
                </a:lnTo>
                <a:lnTo>
                  <a:pt x="2860" y="2509"/>
                </a:lnTo>
                <a:close/>
                <a:moveTo>
                  <a:pt x="508" y="2509"/>
                </a:moveTo>
                <a:lnTo>
                  <a:pt x="461" y="2512"/>
                </a:lnTo>
                <a:lnTo>
                  <a:pt x="417" y="2520"/>
                </a:lnTo>
                <a:lnTo>
                  <a:pt x="375" y="2534"/>
                </a:lnTo>
                <a:lnTo>
                  <a:pt x="336" y="2551"/>
                </a:lnTo>
                <a:lnTo>
                  <a:pt x="299" y="2573"/>
                </a:lnTo>
                <a:lnTo>
                  <a:pt x="266" y="2598"/>
                </a:lnTo>
                <a:lnTo>
                  <a:pt x="236" y="2628"/>
                </a:lnTo>
                <a:lnTo>
                  <a:pt x="209" y="2662"/>
                </a:lnTo>
                <a:lnTo>
                  <a:pt x="187" y="2698"/>
                </a:lnTo>
                <a:lnTo>
                  <a:pt x="169" y="2737"/>
                </a:lnTo>
                <a:lnTo>
                  <a:pt x="156" y="2779"/>
                </a:lnTo>
                <a:lnTo>
                  <a:pt x="148" y="2822"/>
                </a:lnTo>
                <a:lnTo>
                  <a:pt x="146" y="2868"/>
                </a:lnTo>
                <a:lnTo>
                  <a:pt x="148" y="2913"/>
                </a:lnTo>
                <a:lnTo>
                  <a:pt x="156" y="2956"/>
                </a:lnTo>
                <a:lnTo>
                  <a:pt x="169" y="2998"/>
                </a:lnTo>
                <a:lnTo>
                  <a:pt x="187" y="3037"/>
                </a:lnTo>
                <a:lnTo>
                  <a:pt x="209" y="3073"/>
                </a:lnTo>
                <a:lnTo>
                  <a:pt x="236" y="3106"/>
                </a:lnTo>
                <a:lnTo>
                  <a:pt x="266" y="3136"/>
                </a:lnTo>
                <a:lnTo>
                  <a:pt x="299" y="3163"/>
                </a:lnTo>
                <a:lnTo>
                  <a:pt x="336" y="3184"/>
                </a:lnTo>
                <a:lnTo>
                  <a:pt x="375" y="3202"/>
                </a:lnTo>
                <a:lnTo>
                  <a:pt x="417" y="3215"/>
                </a:lnTo>
                <a:lnTo>
                  <a:pt x="461" y="3223"/>
                </a:lnTo>
                <a:lnTo>
                  <a:pt x="508" y="3226"/>
                </a:lnTo>
                <a:lnTo>
                  <a:pt x="553" y="3223"/>
                </a:lnTo>
                <a:lnTo>
                  <a:pt x="598" y="3215"/>
                </a:lnTo>
                <a:lnTo>
                  <a:pt x="639" y="3202"/>
                </a:lnTo>
                <a:lnTo>
                  <a:pt x="679" y="3184"/>
                </a:lnTo>
                <a:lnTo>
                  <a:pt x="716" y="3163"/>
                </a:lnTo>
                <a:lnTo>
                  <a:pt x="749" y="3136"/>
                </a:lnTo>
                <a:lnTo>
                  <a:pt x="779" y="3106"/>
                </a:lnTo>
                <a:lnTo>
                  <a:pt x="805" y="3073"/>
                </a:lnTo>
                <a:lnTo>
                  <a:pt x="828" y="3037"/>
                </a:lnTo>
                <a:lnTo>
                  <a:pt x="845" y="2998"/>
                </a:lnTo>
                <a:lnTo>
                  <a:pt x="858" y="2956"/>
                </a:lnTo>
                <a:lnTo>
                  <a:pt x="867" y="2913"/>
                </a:lnTo>
                <a:lnTo>
                  <a:pt x="870" y="2868"/>
                </a:lnTo>
                <a:lnTo>
                  <a:pt x="867" y="2822"/>
                </a:lnTo>
                <a:lnTo>
                  <a:pt x="858" y="2779"/>
                </a:lnTo>
                <a:lnTo>
                  <a:pt x="845" y="2737"/>
                </a:lnTo>
                <a:lnTo>
                  <a:pt x="827" y="2698"/>
                </a:lnTo>
                <a:lnTo>
                  <a:pt x="803" y="2662"/>
                </a:lnTo>
                <a:lnTo>
                  <a:pt x="776" y="2628"/>
                </a:lnTo>
                <a:lnTo>
                  <a:pt x="747" y="2598"/>
                </a:lnTo>
                <a:lnTo>
                  <a:pt x="713" y="2573"/>
                </a:lnTo>
                <a:lnTo>
                  <a:pt x="676" y="2551"/>
                </a:lnTo>
                <a:lnTo>
                  <a:pt x="637" y="2534"/>
                </a:lnTo>
                <a:lnTo>
                  <a:pt x="595" y="2520"/>
                </a:lnTo>
                <a:lnTo>
                  <a:pt x="552" y="2512"/>
                </a:lnTo>
                <a:lnTo>
                  <a:pt x="508" y="2509"/>
                </a:lnTo>
                <a:close/>
                <a:moveTo>
                  <a:pt x="1702" y="1041"/>
                </a:moveTo>
                <a:lnTo>
                  <a:pt x="1640" y="1043"/>
                </a:lnTo>
                <a:lnTo>
                  <a:pt x="1578" y="1053"/>
                </a:lnTo>
                <a:lnTo>
                  <a:pt x="1519" y="1067"/>
                </a:lnTo>
                <a:lnTo>
                  <a:pt x="1461" y="1086"/>
                </a:lnTo>
                <a:lnTo>
                  <a:pt x="1407" y="1111"/>
                </a:lnTo>
                <a:lnTo>
                  <a:pt x="1356" y="1141"/>
                </a:lnTo>
                <a:lnTo>
                  <a:pt x="1306" y="1174"/>
                </a:lnTo>
                <a:lnTo>
                  <a:pt x="1261" y="1212"/>
                </a:lnTo>
                <a:lnTo>
                  <a:pt x="1219" y="1254"/>
                </a:lnTo>
                <a:lnTo>
                  <a:pt x="1182" y="1299"/>
                </a:lnTo>
                <a:lnTo>
                  <a:pt x="1149" y="1348"/>
                </a:lnTo>
                <a:lnTo>
                  <a:pt x="1119" y="1399"/>
                </a:lnTo>
                <a:lnTo>
                  <a:pt x="1094" y="1454"/>
                </a:lnTo>
                <a:lnTo>
                  <a:pt x="1075" y="1511"/>
                </a:lnTo>
                <a:lnTo>
                  <a:pt x="1060" y="1571"/>
                </a:lnTo>
                <a:lnTo>
                  <a:pt x="1052" y="1631"/>
                </a:lnTo>
                <a:lnTo>
                  <a:pt x="1049" y="1695"/>
                </a:lnTo>
                <a:lnTo>
                  <a:pt x="1052" y="1757"/>
                </a:lnTo>
                <a:lnTo>
                  <a:pt x="1060" y="1819"/>
                </a:lnTo>
                <a:lnTo>
                  <a:pt x="1075" y="1878"/>
                </a:lnTo>
                <a:lnTo>
                  <a:pt x="1094" y="1935"/>
                </a:lnTo>
                <a:lnTo>
                  <a:pt x="1119" y="1990"/>
                </a:lnTo>
                <a:lnTo>
                  <a:pt x="1149" y="2041"/>
                </a:lnTo>
                <a:lnTo>
                  <a:pt x="1182" y="2091"/>
                </a:lnTo>
                <a:lnTo>
                  <a:pt x="1219" y="2136"/>
                </a:lnTo>
                <a:lnTo>
                  <a:pt x="1261" y="2177"/>
                </a:lnTo>
                <a:lnTo>
                  <a:pt x="1306" y="2215"/>
                </a:lnTo>
                <a:lnTo>
                  <a:pt x="1356" y="2249"/>
                </a:lnTo>
                <a:lnTo>
                  <a:pt x="1407" y="2278"/>
                </a:lnTo>
                <a:lnTo>
                  <a:pt x="1461" y="2302"/>
                </a:lnTo>
                <a:lnTo>
                  <a:pt x="1519" y="2323"/>
                </a:lnTo>
                <a:lnTo>
                  <a:pt x="1578" y="2336"/>
                </a:lnTo>
                <a:lnTo>
                  <a:pt x="1640" y="2345"/>
                </a:lnTo>
                <a:lnTo>
                  <a:pt x="1702" y="2348"/>
                </a:lnTo>
                <a:lnTo>
                  <a:pt x="1765" y="2345"/>
                </a:lnTo>
                <a:lnTo>
                  <a:pt x="1826" y="2336"/>
                </a:lnTo>
                <a:lnTo>
                  <a:pt x="1886" y="2321"/>
                </a:lnTo>
                <a:lnTo>
                  <a:pt x="1942" y="2302"/>
                </a:lnTo>
                <a:lnTo>
                  <a:pt x="1998" y="2277"/>
                </a:lnTo>
                <a:lnTo>
                  <a:pt x="2049" y="2249"/>
                </a:lnTo>
                <a:lnTo>
                  <a:pt x="2097" y="2215"/>
                </a:lnTo>
                <a:lnTo>
                  <a:pt x="2143" y="2177"/>
                </a:lnTo>
                <a:lnTo>
                  <a:pt x="2184" y="2135"/>
                </a:lnTo>
                <a:lnTo>
                  <a:pt x="2222" y="2090"/>
                </a:lnTo>
                <a:lnTo>
                  <a:pt x="2256" y="2041"/>
                </a:lnTo>
                <a:lnTo>
                  <a:pt x="2286" y="1989"/>
                </a:lnTo>
                <a:lnTo>
                  <a:pt x="2310" y="1935"/>
                </a:lnTo>
                <a:lnTo>
                  <a:pt x="2330" y="1878"/>
                </a:lnTo>
                <a:lnTo>
                  <a:pt x="2344" y="1819"/>
                </a:lnTo>
                <a:lnTo>
                  <a:pt x="2353" y="1757"/>
                </a:lnTo>
                <a:lnTo>
                  <a:pt x="2356" y="1695"/>
                </a:lnTo>
                <a:lnTo>
                  <a:pt x="2353" y="1631"/>
                </a:lnTo>
                <a:lnTo>
                  <a:pt x="2344" y="1571"/>
                </a:lnTo>
                <a:lnTo>
                  <a:pt x="2330" y="1511"/>
                </a:lnTo>
                <a:lnTo>
                  <a:pt x="2310" y="1454"/>
                </a:lnTo>
                <a:lnTo>
                  <a:pt x="2286" y="1399"/>
                </a:lnTo>
                <a:lnTo>
                  <a:pt x="2256" y="1348"/>
                </a:lnTo>
                <a:lnTo>
                  <a:pt x="2222" y="1299"/>
                </a:lnTo>
                <a:lnTo>
                  <a:pt x="2184" y="1254"/>
                </a:lnTo>
                <a:lnTo>
                  <a:pt x="2143" y="1212"/>
                </a:lnTo>
                <a:lnTo>
                  <a:pt x="2097" y="1174"/>
                </a:lnTo>
                <a:lnTo>
                  <a:pt x="2049" y="1141"/>
                </a:lnTo>
                <a:lnTo>
                  <a:pt x="1998" y="1111"/>
                </a:lnTo>
                <a:lnTo>
                  <a:pt x="1942" y="1086"/>
                </a:lnTo>
                <a:lnTo>
                  <a:pt x="1886" y="1067"/>
                </a:lnTo>
                <a:lnTo>
                  <a:pt x="1826" y="1053"/>
                </a:lnTo>
                <a:lnTo>
                  <a:pt x="1765" y="1043"/>
                </a:lnTo>
                <a:lnTo>
                  <a:pt x="1702" y="1041"/>
                </a:lnTo>
                <a:close/>
                <a:moveTo>
                  <a:pt x="2860" y="145"/>
                </a:moveTo>
                <a:lnTo>
                  <a:pt x="2814" y="148"/>
                </a:lnTo>
                <a:lnTo>
                  <a:pt x="2770" y="156"/>
                </a:lnTo>
                <a:lnTo>
                  <a:pt x="2728" y="169"/>
                </a:lnTo>
                <a:lnTo>
                  <a:pt x="2689" y="187"/>
                </a:lnTo>
                <a:lnTo>
                  <a:pt x="2652" y="208"/>
                </a:lnTo>
                <a:lnTo>
                  <a:pt x="2618" y="235"/>
                </a:lnTo>
                <a:lnTo>
                  <a:pt x="2588" y="265"/>
                </a:lnTo>
                <a:lnTo>
                  <a:pt x="2562" y="298"/>
                </a:lnTo>
                <a:lnTo>
                  <a:pt x="2540" y="334"/>
                </a:lnTo>
                <a:lnTo>
                  <a:pt x="2522" y="373"/>
                </a:lnTo>
                <a:lnTo>
                  <a:pt x="2508" y="415"/>
                </a:lnTo>
                <a:lnTo>
                  <a:pt x="2501" y="458"/>
                </a:lnTo>
                <a:lnTo>
                  <a:pt x="2498" y="504"/>
                </a:lnTo>
                <a:lnTo>
                  <a:pt x="2501" y="549"/>
                </a:lnTo>
                <a:lnTo>
                  <a:pt x="2508" y="592"/>
                </a:lnTo>
                <a:lnTo>
                  <a:pt x="2522" y="634"/>
                </a:lnTo>
                <a:lnTo>
                  <a:pt x="2540" y="673"/>
                </a:lnTo>
                <a:lnTo>
                  <a:pt x="2562" y="709"/>
                </a:lnTo>
                <a:lnTo>
                  <a:pt x="2588" y="743"/>
                </a:lnTo>
                <a:lnTo>
                  <a:pt x="2618" y="772"/>
                </a:lnTo>
                <a:lnTo>
                  <a:pt x="2652" y="798"/>
                </a:lnTo>
                <a:lnTo>
                  <a:pt x="2689" y="820"/>
                </a:lnTo>
                <a:lnTo>
                  <a:pt x="2728" y="837"/>
                </a:lnTo>
                <a:lnTo>
                  <a:pt x="2770" y="851"/>
                </a:lnTo>
                <a:lnTo>
                  <a:pt x="2814" y="859"/>
                </a:lnTo>
                <a:lnTo>
                  <a:pt x="2860" y="862"/>
                </a:lnTo>
                <a:lnTo>
                  <a:pt x="2906" y="859"/>
                </a:lnTo>
                <a:lnTo>
                  <a:pt x="2950" y="851"/>
                </a:lnTo>
                <a:lnTo>
                  <a:pt x="2992" y="837"/>
                </a:lnTo>
                <a:lnTo>
                  <a:pt x="3031" y="820"/>
                </a:lnTo>
                <a:lnTo>
                  <a:pt x="3068" y="798"/>
                </a:lnTo>
                <a:lnTo>
                  <a:pt x="3102" y="772"/>
                </a:lnTo>
                <a:lnTo>
                  <a:pt x="3132" y="743"/>
                </a:lnTo>
                <a:lnTo>
                  <a:pt x="3159" y="709"/>
                </a:lnTo>
                <a:lnTo>
                  <a:pt x="3180" y="673"/>
                </a:lnTo>
                <a:lnTo>
                  <a:pt x="3199" y="634"/>
                </a:lnTo>
                <a:lnTo>
                  <a:pt x="3211" y="592"/>
                </a:lnTo>
                <a:lnTo>
                  <a:pt x="3219" y="549"/>
                </a:lnTo>
                <a:lnTo>
                  <a:pt x="3222" y="504"/>
                </a:lnTo>
                <a:lnTo>
                  <a:pt x="3219" y="458"/>
                </a:lnTo>
                <a:lnTo>
                  <a:pt x="3211" y="415"/>
                </a:lnTo>
                <a:lnTo>
                  <a:pt x="3198" y="373"/>
                </a:lnTo>
                <a:lnTo>
                  <a:pt x="3179" y="334"/>
                </a:lnTo>
                <a:lnTo>
                  <a:pt x="3157" y="298"/>
                </a:lnTo>
                <a:lnTo>
                  <a:pt x="3130" y="265"/>
                </a:lnTo>
                <a:lnTo>
                  <a:pt x="3099" y="235"/>
                </a:lnTo>
                <a:lnTo>
                  <a:pt x="3065" y="208"/>
                </a:lnTo>
                <a:lnTo>
                  <a:pt x="3028" y="187"/>
                </a:lnTo>
                <a:lnTo>
                  <a:pt x="2989" y="169"/>
                </a:lnTo>
                <a:lnTo>
                  <a:pt x="2948" y="156"/>
                </a:lnTo>
                <a:lnTo>
                  <a:pt x="2904" y="148"/>
                </a:lnTo>
                <a:lnTo>
                  <a:pt x="2860" y="145"/>
                </a:lnTo>
                <a:close/>
                <a:moveTo>
                  <a:pt x="2859" y="0"/>
                </a:moveTo>
                <a:lnTo>
                  <a:pt x="2916" y="3"/>
                </a:lnTo>
                <a:lnTo>
                  <a:pt x="2969" y="11"/>
                </a:lnTo>
                <a:lnTo>
                  <a:pt x="3020" y="26"/>
                </a:lnTo>
                <a:lnTo>
                  <a:pt x="3069" y="44"/>
                </a:lnTo>
                <a:lnTo>
                  <a:pt x="3117" y="68"/>
                </a:lnTo>
                <a:lnTo>
                  <a:pt x="3160" y="97"/>
                </a:lnTo>
                <a:lnTo>
                  <a:pt x="3201" y="128"/>
                </a:lnTo>
                <a:lnTo>
                  <a:pt x="3237" y="164"/>
                </a:lnTo>
                <a:lnTo>
                  <a:pt x="3269" y="204"/>
                </a:lnTo>
                <a:lnTo>
                  <a:pt x="3298" y="247"/>
                </a:lnTo>
                <a:lnTo>
                  <a:pt x="3322" y="294"/>
                </a:lnTo>
                <a:lnTo>
                  <a:pt x="3341" y="343"/>
                </a:lnTo>
                <a:lnTo>
                  <a:pt x="3354" y="393"/>
                </a:lnTo>
                <a:lnTo>
                  <a:pt x="3364" y="446"/>
                </a:lnTo>
                <a:lnTo>
                  <a:pt x="3367" y="502"/>
                </a:lnTo>
                <a:lnTo>
                  <a:pt x="3364" y="557"/>
                </a:lnTo>
                <a:lnTo>
                  <a:pt x="3354" y="611"/>
                </a:lnTo>
                <a:lnTo>
                  <a:pt x="3340" y="662"/>
                </a:lnTo>
                <a:lnTo>
                  <a:pt x="3321" y="710"/>
                </a:lnTo>
                <a:lnTo>
                  <a:pt x="3296" y="756"/>
                </a:lnTo>
                <a:lnTo>
                  <a:pt x="3267" y="799"/>
                </a:lnTo>
                <a:lnTo>
                  <a:pt x="3234" y="839"/>
                </a:lnTo>
                <a:lnTo>
                  <a:pt x="3198" y="875"/>
                </a:lnTo>
                <a:lnTo>
                  <a:pt x="3157" y="908"/>
                </a:lnTo>
                <a:lnTo>
                  <a:pt x="3113" y="936"/>
                </a:lnTo>
                <a:lnTo>
                  <a:pt x="3066" y="959"/>
                </a:lnTo>
                <a:lnTo>
                  <a:pt x="3018" y="979"/>
                </a:lnTo>
                <a:lnTo>
                  <a:pt x="2967" y="992"/>
                </a:lnTo>
                <a:lnTo>
                  <a:pt x="2913" y="1000"/>
                </a:lnTo>
                <a:lnTo>
                  <a:pt x="2859" y="1003"/>
                </a:lnTo>
                <a:lnTo>
                  <a:pt x="2807" y="1001"/>
                </a:lnTo>
                <a:lnTo>
                  <a:pt x="2757" y="993"/>
                </a:lnTo>
                <a:lnTo>
                  <a:pt x="2708" y="981"/>
                </a:lnTo>
                <a:lnTo>
                  <a:pt x="2661" y="964"/>
                </a:lnTo>
                <a:lnTo>
                  <a:pt x="2617" y="944"/>
                </a:lnTo>
                <a:lnTo>
                  <a:pt x="2575" y="918"/>
                </a:lnTo>
                <a:lnTo>
                  <a:pt x="2312" y="1180"/>
                </a:lnTo>
                <a:lnTo>
                  <a:pt x="2353" y="1233"/>
                </a:lnTo>
                <a:lnTo>
                  <a:pt x="2389" y="1291"/>
                </a:lnTo>
                <a:lnTo>
                  <a:pt x="2422" y="1352"/>
                </a:lnTo>
                <a:lnTo>
                  <a:pt x="2449" y="1416"/>
                </a:lnTo>
                <a:lnTo>
                  <a:pt x="2470" y="1481"/>
                </a:lnTo>
                <a:lnTo>
                  <a:pt x="2486" y="1550"/>
                </a:lnTo>
                <a:lnTo>
                  <a:pt x="2495" y="1621"/>
                </a:lnTo>
                <a:lnTo>
                  <a:pt x="2498" y="1694"/>
                </a:lnTo>
                <a:lnTo>
                  <a:pt x="2495" y="1764"/>
                </a:lnTo>
                <a:lnTo>
                  <a:pt x="2487" y="1833"/>
                </a:lnTo>
                <a:lnTo>
                  <a:pt x="2471" y="1900"/>
                </a:lnTo>
                <a:lnTo>
                  <a:pt x="2451" y="1966"/>
                </a:lnTo>
                <a:lnTo>
                  <a:pt x="2426" y="2027"/>
                </a:lnTo>
                <a:lnTo>
                  <a:pt x="2396" y="2087"/>
                </a:lnTo>
                <a:lnTo>
                  <a:pt x="2361" y="2143"/>
                </a:lnTo>
                <a:lnTo>
                  <a:pt x="2321" y="2196"/>
                </a:lnTo>
                <a:lnTo>
                  <a:pt x="2577" y="2450"/>
                </a:lnTo>
                <a:lnTo>
                  <a:pt x="2618" y="2425"/>
                </a:lnTo>
                <a:lnTo>
                  <a:pt x="2663" y="2405"/>
                </a:lnTo>
                <a:lnTo>
                  <a:pt x="2709" y="2388"/>
                </a:lnTo>
                <a:lnTo>
                  <a:pt x="2758" y="2376"/>
                </a:lnTo>
                <a:lnTo>
                  <a:pt x="2808" y="2369"/>
                </a:lnTo>
                <a:lnTo>
                  <a:pt x="2860" y="2366"/>
                </a:lnTo>
                <a:lnTo>
                  <a:pt x="2916" y="2369"/>
                </a:lnTo>
                <a:lnTo>
                  <a:pt x="2970" y="2378"/>
                </a:lnTo>
                <a:lnTo>
                  <a:pt x="3021" y="2391"/>
                </a:lnTo>
                <a:lnTo>
                  <a:pt x="3070" y="2411"/>
                </a:lnTo>
                <a:lnTo>
                  <a:pt x="3118" y="2434"/>
                </a:lnTo>
                <a:lnTo>
                  <a:pt x="3161" y="2462"/>
                </a:lnTo>
                <a:lnTo>
                  <a:pt x="3201" y="2495"/>
                </a:lnTo>
                <a:lnTo>
                  <a:pt x="3238" y="2531"/>
                </a:lnTo>
                <a:lnTo>
                  <a:pt x="3270" y="2571"/>
                </a:lnTo>
                <a:lnTo>
                  <a:pt x="3299" y="2614"/>
                </a:lnTo>
                <a:lnTo>
                  <a:pt x="3323" y="2660"/>
                </a:lnTo>
                <a:lnTo>
                  <a:pt x="3342" y="2708"/>
                </a:lnTo>
                <a:lnTo>
                  <a:pt x="3357" y="2759"/>
                </a:lnTo>
                <a:lnTo>
                  <a:pt x="3365" y="2813"/>
                </a:lnTo>
                <a:lnTo>
                  <a:pt x="3368" y="2868"/>
                </a:lnTo>
                <a:lnTo>
                  <a:pt x="3365" y="2923"/>
                </a:lnTo>
                <a:lnTo>
                  <a:pt x="3355" y="2976"/>
                </a:lnTo>
                <a:lnTo>
                  <a:pt x="3341" y="3027"/>
                </a:lnTo>
                <a:lnTo>
                  <a:pt x="3322" y="3076"/>
                </a:lnTo>
                <a:lnTo>
                  <a:pt x="3297" y="3123"/>
                </a:lnTo>
                <a:lnTo>
                  <a:pt x="3268" y="3165"/>
                </a:lnTo>
                <a:lnTo>
                  <a:pt x="3236" y="3205"/>
                </a:lnTo>
                <a:lnTo>
                  <a:pt x="3199" y="3242"/>
                </a:lnTo>
                <a:lnTo>
                  <a:pt x="3158" y="3273"/>
                </a:lnTo>
                <a:lnTo>
                  <a:pt x="3114" y="3301"/>
                </a:lnTo>
                <a:lnTo>
                  <a:pt x="3068" y="3325"/>
                </a:lnTo>
                <a:lnTo>
                  <a:pt x="3019" y="3344"/>
                </a:lnTo>
                <a:lnTo>
                  <a:pt x="2968" y="3358"/>
                </a:lnTo>
                <a:lnTo>
                  <a:pt x="2916" y="3367"/>
                </a:lnTo>
                <a:lnTo>
                  <a:pt x="2861" y="3370"/>
                </a:lnTo>
                <a:lnTo>
                  <a:pt x="2805" y="3367"/>
                </a:lnTo>
                <a:lnTo>
                  <a:pt x="2751" y="3358"/>
                </a:lnTo>
                <a:lnTo>
                  <a:pt x="2699" y="3344"/>
                </a:lnTo>
                <a:lnTo>
                  <a:pt x="2650" y="3325"/>
                </a:lnTo>
                <a:lnTo>
                  <a:pt x="2604" y="3301"/>
                </a:lnTo>
                <a:lnTo>
                  <a:pt x="2561" y="3273"/>
                </a:lnTo>
                <a:lnTo>
                  <a:pt x="2520" y="3242"/>
                </a:lnTo>
                <a:lnTo>
                  <a:pt x="2484" y="3205"/>
                </a:lnTo>
                <a:lnTo>
                  <a:pt x="2451" y="3165"/>
                </a:lnTo>
                <a:lnTo>
                  <a:pt x="2422" y="3123"/>
                </a:lnTo>
                <a:lnTo>
                  <a:pt x="2399" y="3076"/>
                </a:lnTo>
                <a:lnTo>
                  <a:pt x="2379" y="3027"/>
                </a:lnTo>
                <a:lnTo>
                  <a:pt x="2365" y="2976"/>
                </a:lnTo>
                <a:lnTo>
                  <a:pt x="2357" y="2923"/>
                </a:lnTo>
                <a:lnTo>
                  <a:pt x="2354" y="2868"/>
                </a:lnTo>
                <a:lnTo>
                  <a:pt x="2357" y="2816"/>
                </a:lnTo>
                <a:lnTo>
                  <a:pt x="2364" y="2766"/>
                </a:lnTo>
                <a:lnTo>
                  <a:pt x="2376" y="2716"/>
                </a:lnTo>
                <a:lnTo>
                  <a:pt x="2394" y="2670"/>
                </a:lnTo>
                <a:lnTo>
                  <a:pt x="2415" y="2626"/>
                </a:lnTo>
                <a:lnTo>
                  <a:pt x="2441" y="2585"/>
                </a:lnTo>
                <a:lnTo>
                  <a:pt x="2469" y="2546"/>
                </a:lnTo>
                <a:lnTo>
                  <a:pt x="2221" y="2300"/>
                </a:lnTo>
                <a:lnTo>
                  <a:pt x="2173" y="2338"/>
                </a:lnTo>
                <a:lnTo>
                  <a:pt x="2123" y="2373"/>
                </a:lnTo>
                <a:lnTo>
                  <a:pt x="2069" y="2403"/>
                </a:lnTo>
                <a:lnTo>
                  <a:pt x="2013" y="2429"/>
                </a:lnTo>
                <a:lnTo>
                  <a:pt x="1955" y="2451"/>
                </a:lnTo>
                <a:lnTo>
                  <a:pt x="1894" y="2468"/>
                </a:lnTo>
                <a:lnTo>
                  <a:pt x="1833" y="2482"/>
                </a:lnTo>
                <a:lnTo>
                  <a:pt x="1768" y="2489"/>
                </a:lnTo>
                <a:lnTo>
                  <a:pt x="1703" y="2492"/>
                </a:lnTo>
                <a:lnTo>
                  <a:pt x="1638" y="2489"/>
                </a:lnTo>
                <a:lnTo>
                  <a:pt x="1573" y="2482"/>
                </a:lnTo>
                <a:lnTo>
                  <a:pt x="1511" y="2468"/>
                </a:lnTo>
                <a:lnTo>
                  <a:pt x="1450" y="2451"/>
                </a:lnTo>
                <a:lnTo>
                  <a:pt x="1392" y="2429"/>
                </a:lnTo>
                <a:lnTo>
                  <a:pt x="1336" y="2403"/>
                </a:lnTo>
                <a:lnTo>
                  <a:pt x="1282" y="2372"/>
                </a:lnTo>
                <a:lnTo>
                  <a:pt x="1232" y="2338"/>
                </a:lnTo>
                <a:lnTo>
                  <a:pt x="1183" y="2299"/>
                </a:lnTo>
                <a:lnTo>
                  <a:pt x="914" y="2566"/>
                </a:lnTo>
                <a:lnTo>
                  <a:pt x="943" y="2610"/>
                </a:lnTo>
                <a:lnTo>
                  <a:pt x="968" y="2656"/>
                </a:lnTo>
                <a:lnTo>
                  <a:pt x="988" y="2705"/>
                </a:lnTo>
                <a:lnTo>
                  <a:pt x="1003" y="2757"/>
                </a:lnTo>
                <a:lnTo>
                  <a:pt x="1011" y="2812"/>
                </a:lnTo>
                <a:lnTo>
                  <a:pt x="1014" y="2868"/>
                </a:lnTo>
                <a:lnTo>
                  <a:pt x="1011" y="2923"/>
                </a:lnTo>
                <a:lnTo>
                  <a:pt x="1003" y="2976"/>
                </a:lnTo>
                <a:lnTo>
                  <a:pt x="988" y="3027"/>
                </a:lnTo>
                <a:lnTo>
                  <a:pt x="968" y="3076"/>
                </a:lnTo>
                <a:lnTo>
                  <a:pt x="944" y="3123"/>
                </a:lnTo>
                <a:lnTo>
                  <a:pt x="915" y="3165"/>
                </a:lnTo>
                <a:lnTo>
                  <a:pt x="882" y="3205"/>
                </a:lnTo>
                <a:lnTo>
                  <a:pt x="845" y="3242"/>
                </a:lnTo>
                <a:lnTo>
                  <a:pt x="805" y="3273"/>
                </a:lnTo>
                <a:lnTo>
                  <a:pt x="761" y="3301"/>
                </a:lnTo>
                <a:lnTo>
                  <a:pt x="715" y="3325"/>
                </a:lnTo>
                <a:lnTo>
                  <a:pt x="666" y="3344"/>
                </a:lnTo>
                <a:lnTo>
                  <a:pt x="614" y="3358"/>
                </a:lnTo>
                <a:lnTo>
                  <a:pt x="562" y="3367"/>
                </a:lnTo>
                <a:lnTo>
                  <a:pt x="508" y="3370"/>
                </a:lnTo>
                <a:lnTo>
                  <a:pt x="451" y="3367"/>
                </a:lnTo>
                <a:lnTo>
                  <a:pt x="398" y="3358"/>
                </a:lnTo>
                <a:lnTo>
                  <a:pt x="347" y="3344"/>
                </a:lnTo>
                <a:lnTo>
                  <a:pt x="296" y="3325"/>
                </a:lnTo>
                <a:lnTo>
                  <a:pt x="250" y="3301"/>
                </a:lnTo>
                <a:lnTo>
                  <a:pt x="207" y="3273"/>
                </a:lnTo>
                <a:lnTo>
                  <a:pt x="166" y="3242"/>
                </a:lnTo>
                <a:lnTo>
                  <a:pt x="130" y="3205"/>
                </a:lnTo>
                <a:lnTo>
                  <a:pt x="97" y="3165"/>
                </a:lnTo>
                <a:lnTo>
                  <a:pt x="69" y="3123"/>
                </a:lnTo>
                <a:lnTo>
                  <a:pt x="45" y="3076"/>
                </a:lnTo>
                <a:lnTo>
                  <a:pt x="26" y="3027"/>
                </a:lnTo>
                <a:lnTo>
                  <a:pt x="11" y="2976"/>
                </a:lnTo>
                <a:lnTo>
                  <a:pt x="3" y="2923"/>
                </a:lnTo>
                <a:lnTo>
                  <a:pt x="0" y="2868"/>
                </a:lnTo>
                <a:lnTo>
                  <a:pt x="0" y="2868"/>
                </a:lnTo>
                <a:lnTo>
                  <a:pt x="3" y="2813"/>
                </a:lnTo>
                <a:lnTo>
                  <a:pt x="11" y="2759"/>
                </a:lnTo>
                <a:lnTo>
                  <a:pt x="26" y="2708"/>
                </a:lnTo>
                <a:lnTo>
                  <a:pt x="45" y="2660"/>
                </a:lnTo>
                <a:lnTo>
                  <a:pt x="69" y="2614"/>
                </a:lnTo>
                <a:lnTo>
                  <a:pt x="97" y="2571"/>
                </a:lnTo>
                <a:lnTo>
                  <a:pt x="130" y="2531"/>
                </a:lnTo>
                <a:lnTo>
                  <a:pt x="166" y="2495"/>
                </a:lnTo>
                <a:lnTo>
                  <a:pt x="207" y="2462"/>
                </a:lnTo>
                <a:lnTo>
                  <a:pt x="250" y="2434"/>
                </a:lnTo>
                <a:lnTo>
                  <a:pt x="296" y="2411"/>
                </a:lnTo>
                <a:lnTo>
                  <a:pt x="347" y="2391"/>
                </a:lnTo>
                <a:lnTo>
                  <a:pt x="398" y="2378"/>
                </a:lnTo>
                <a:lnTo>
                  <a:pt x="451" y="2369"/>
                </a:lnTo>
                <a:lnTo>
                  <a:pt x="508" y="2366"/>
                </a:lnTo>
                <a:lnTo>
                  <a:pt x="564" y="2369"/>
                </a:lnTo>
                <a:lnTo>
                  <a:pt x="618" y="2378"/>
                </a:lnTo>
                <a:lnTo>
                  <a:pt x="671" y="2392"/>
                </a:lnTo>
                <a:lnTo>
                  <a:pt x="720" y="2412"/>
                </a:lnTo>
                <a:lnTo>
                  <a:pt x="767" y="2436"/>
                </a:lnTo>
                <a:lnTo>
                  <a:pt x="811" y="2465"/>
                </a:lnTo>
                <a:lnTo>
                  <a:pt x="1081" y="2195"/>
                </a:lnTo>
                <a:lnTo>
                  <a:pt x="1042" y="2142"/>
                </a:lnTo>
                <a:lnTo>
                  <a:pt x="1007" y="2086"/>
                </a:lnTo>
                <a:lnTo>
                  <a:pt x="976" y="2026"/>
                </a:lnTo>
                <a:lnTo>
                  <a:pt x="951" y="1963"/>
                </a:lnTo>
                <a:lnTo>
                  <a:pt x="931" y="1899"/>
                </a:lnTo>
                <a:lnTo>
                  <a:pt x="916" y="1832"/>
                </a:lnTo>
                <a:lnTo>
                  <a:pt x="907" y="1763"/>
                </a:lnTo>
                <a:lnTo>
                  <a:pt x="903" y="1693"/>
                </a:lnTo>
                <a:lnTo>
                  <a:pt x="907" y="1621"/>
                </a:lnTo>
                <a:lnTo>
                  <a:pt x="917" y="1550"/>
                </a:lnTo>
                <a:lnTo>
                  <a:pt x="932" y="1481"/>
                </a:lnTo>
                <a:lnTo>
                  <a:pt x="954" y="1415"/>
                </a:lnTo>
                <a:lnTo>
                  <a:pt x="980" y="1351"/>
                </a:lnTo>
                <a:lnTo>
                  <a:pt x="1012" y="1291"/>
                </a:lnTo>
                <a:lnTo>
                  <a:pt x="1049" y="1233"/>
                </a:lnTo>
                <a:lnTo>
                  <a:pt x="1091" y="1179"/>
                </a:lnTo>
                <a:lnTo>
                  <a:pt x="1137" y="1130"/>
                </a:lnTo>
                <a:lnTo>
                  <a:pt x="1188" y="1083"/>
                </a:lnTo>
                <a:lnTo>
                  <a:pt x="1241" y="1041"/>
                </a:lnTo>
                <a:lnTo>
                  <a:pt x="1298" y="1004"/>
                </a:lnTo>
                <a:lnTo>
                  <a:pt x="1359" y="973"/>
                </a:lnTo>
                <a:lnTo>
                  <a:pt x="1422" y="946"/>
                </a:lnTo>
                <a:lnTo>
                  <a:pt x="1489" y="924"/>
                </a:lnTo>
                <a:lnTo>
                  <a:pt x="1558" y="909"/>
                </a:lnTo>
                <a:lnTo>
                  <a:pt x="1629" y="899"/>
                </a:lnTo>
                <a:lnTo>
                  <a:pt x="1701" y="896"/>
                </a:lnTo>
                <a:lnTo>
                  <a:pt x="1772" y="899"/>
                </a:lnTo>
                <a:lnTo>
                  <a:pt x="1842" y="908"/>
                </a:lnTo>
                <a:lnTo>
                  <a:pt x="1910" y="923"/>
                </a:lnTo>
                <a:lnTo>
                  <a:pt x="1975" y="944"/>
                </a:lnTo>
                <a:lnTo>
                  <a:pt x="2038" y="971"/>
                </a:lnTo>
                <a:lnTo>
                  <a:pt x="2098" y="1001"/>
                </a:lnTo>
                <a:lnTo>
                  <a:pt x="2155" y="1037"/>
                </a:lnTo>
                <a:lnTo>
                  <a:pt x="2208" y="1078"/>
                </a:lnTo>
                <a:lnTo>
                  <a:pt x="2467" y="822"/>
                </a:lnTo>
                <a:lnTo>
                  <a:pt x="2438" y="783"/>
                </a:lnTo>
                <a:lnTo>
                  <a:pt x="2413" y="742"/>
                </a:lnTo>
                <a:lnTo>
                  <a:pt x="2391" y="699"/>
                </a:lnTo>
                <a:lnTo>
                  <a:pt x="2375" y="653"/>
                </a:lnTo>
                <a:lnTo>
                  <a:pt x="2363" y="603"/>
                </a:lnTo>
                <a:lnTo>
                  <a:pt x="2355" y="554"/>
                </a:lnTo>
                <a:lnTo>
                  <a:pt x="2353" y="502"/>
                </a:lnTo>
                <a:lnTo>
                  <a:pt x="2356" y="446"/>
                </a:lnTo>
                <a:lnTo>
                  <a:pt x="2364" y="393"/>
                </a:lnTo>
                <a:lnTo>
                  <a:pt x="2378" y="343"/>
                </a:lnTo>
                <a:lnTo>
                  <a:pt x="2397" y="294"/>
                </a:lnTo>
                <a:lnTo>
                  <a:pt x="2421" y="247"/>
                </a:lnTo>
                <a:lnTo>
                  <a:pt x="2450" y="204"/>
                </a:lnTo>
                <a:lnTo>
                  <a:pt x="2482" y="164"/>
                </a:lnTo>
                <a:lnTo>
                  <a:pt x="2519" y="128"/>
                </a:lnTo>
                <a:lnTo>
                  <a:pt x="2559" y="97"/>
                </a:lnTo>
                <a:lnTo>
                  <a:pt x="2603" y="68"/>
                </a:lnTo>
                <a:lnTo>
                  <a:pt x="2649" y="44"/>
                </a:lnTo>
                <a:lnTo>
                  <a:pt x="2698" y="26"/>
                </a:lnTo>
                <a:lnTo>
                  <a:pt x="2749" y="11"/>
                </a:lnTo>
                <a:lnTo>
                  <a:pt x="2804" y="3"/>
                </a:lnTo>
                <a:lnTo>
                  <a:pt x="285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6520028" y="2793643"/>
            <a:ext cx="593725" cy="354013"/>
            <a:chOff x="7212013" y="3560763"/>
            <a:chExt cx="593725" cy="354013"/>
          </a:xfrm>
          <a:solidFill>
            <a:schemeClr val="bg1"/>
          </a:solidFill>
        </p:grpSpPr>
        <p:sp>
          <p:nvSpPr>
            <p:cNvPr id="57" name="Freeform 297"/>
            <p:cNvSpPr>
              <a:spLocks noEditPoints="1"/>
            </p:cNvSpPr>
            <p:nvPr/>
          </p:nvSpPr>
          <p:spPr bwMode="auto">
            <a:xfrm>
              <a:off x="7212013" y="3560763"/>
              <a:ext cx="593725" cy="354013"/>
            </a:xfrm>
            <a:custGeom>
              <a:avLst/>
              <a:gdLst>
                <a:gd name="T0" fmla="*/ 1488 w 3365"/>
                <a:gd name="T1" fmla="*/ 155 h 2009"/>
                <a:gd name="T2" fmla="*/ 1205 w 3365"/>
                <a:gd name="T3" fmla="*/ 210 h 2009"/>
                <a:gd name="T4" fmla="*/ 936 w 3365"/>
                <a:gd name="T5" fmla="*/ 309 h 2009"/>
                <a:gd name="T6" fmla="*/ 687 w 3365"/>
                <a:gd name="T7" fmla="*/ 450 h 2009"/>
                <a:gd name="T8" fmla="*/ 464 w 3365"/>
                <a:gd name="T9" fmla="*/ 630 h 2009"/>
                <a:gd name="T10" fmla="*/ 270 w 3365"/>
                <a:gd name="T11" fmla="*/ 844 h 2009"/>
                <a:gd name="T12" fmla="*/ 213 w 3365"/>
                <a:gd name="T13" fmla="*/ 1086 h 2009"/>
                <a:gd name="T14" fmla="*/ 396 w 3365"/>
                <a:gd name="T15" fmla="*/ 1312 h 2009"/>
                <a:gd name="T16" fmla="*/ 610 w 3365"/>
                <a:gd name="T17" fmla="*/ 1503 h 2009"/>
                <a:gd name="T18" fmla="*/ 851 w 3365"/>
                <a:gd name="T19" fmla="*/ 1657 h 2009"/>
                <a:gd name="T20" fmla="*/ 1114 w 3365"/>
                <a:gd name="T21" fmla="*/ 1770 h 2009"/>
                <a:gd name="T22" fmla="*/ 1392 w 3365"/>
                <a:gd name="T23" fmla="*/ 1841 h 2009"/>
                <a:gd name="T24" fmla="*/ 1682 w 3365"/>
                <a:gd name="T25" fmla="*/ 1864 h 2009"/>
                <a:gd name="T26" fmla="*/ 1974 w 3365"/>
                <a:gd name="T27" fmla="*/ 1841 h 2009"/>
                <a:gd name="T28" fmla="*/ 2252 w 3365"/>
                <a:gd name="T29" fmla="*/ 1770 h 2009"/>
                <a:gd name="T30" fmla="*/ 2514 w 3365"/>
                <a:gd name="T31" fmla="*/ 1657 h 2009"/>
                <a:gd name="T32" fmla="*/ 2756 w 3365"/>
                <a:gd name="T33" fmla="*/ 1503 h 2009"/>
                <a:gd name="T34" fmla="*/ 2970 w 3365"/>
                <a:gd name="T35" fmla="*/ 1312 h 2009"/>
                <a:gd name="T36" fmla="*/ 3152 w 3365"/>
                <a:gd name="T37" fmla="*/ 1086 h 2009"/>
                <a:gd name="T38" fmla="*/ 3096 w 3365"/>
                <a:gd name="T39" fmla="*/ 844 h 2009"/>
                <a:gd name="T40" fmla="*/ 2902 w 3365"/>
                <a:gd name="T41" fmla="*/ 630 h 2009"/>
                <a:gd name="T42" fmla="*/ 2679 w 3365"/>
                <a:gd name="T43" fmla="*/ 450 h 2009"/>
                <a:gd name="T44" fmla="*/ 2430 w 3365"/>
                <a:gd name="T45" fmla="*/ 309 h 2009"/>
                <a:gd name="T46" fmla="*/ 2160 w 3365"/>
                <a:gd name="T47" fmla="*/ 210 h 2009"/>
                <a:gd name="T48" fmla="*/ 1878 w 3365"/>
                <a:gd name="T49" fmla="*/ 155 h 2009"/>
                <a:gd name="T50" fmla="*/ 1682 w 3365"/>
                <a:gd name="T51" fmla="*/ 0 h 2009"/>
                <a:gd name="T52" fmla="*/ 1987 w 3365"/>
                <a:gd name="T53" fmla="*/ 25 h 2009"/>
                <a:gd name="T54" fmla="*/ 2280 w 3365"/>
                <a:gd name="T55" fmla="*/ 97 h 2009"/>
                <a:gd name="T56" fmla="*/ 2557 w 3365"/>
                <a:gd name="T57" fmla="*/ 213 h 2009"/>
                <a:gd name="T58" fmla="*/ 2812 w 3365"/>
                <a:gd name="T59" fmla="*/ 371 h 2009"/>
                <a:gd name="T60" fmla="*/ 3043 w 3365"/>
                <a:gd name="T61" fmla="*/ 566 h 2009"/>
                <a:gd name="T62" fmla="*/ 3242 w 3365"/>
                <a:gd name="T63" fmla="*/ 797 h 2009"/>
                <a:gd name="T64" fmla="*/ 3362 w 3365"/>
                <a:gd name="T65" fmla="*/ 982 h 2009"/>
                <a:gd name="T66" fmla="*/ 3362 w 3365"/>
                <a:gd name="T67" fmla="*/ 1027 h 2009"/>
                <a:gd name="T68" fmla="*/ 3242 w 3365"/>
                <a:gd name="T69" fmla="*/ 1212 h 2009"/>
                <a:gd name="T70" fmla="*/ 3043 w 3365"/>
                <a:gd name="T71" fmla="*/ 1443 h 2009"/>
                <a:gd name="T72" fmla="*/ 2813 w 3365"/>
                <a:gd name="T73" fmla="*/ 1638 h 2009"/>
                <a:gd name="T74" fmla="*/ 2557 w 3365"/>
                <a:gd name="T75" fmla="*/ 1796 h 2009"/>
                <a:gd name="T76" fmla="*/ 2281 w 3365"/>
                <a:gd name="T77" fmla="*/ 1912 h 2009"/>
                <a:gd name="T78" fmla="*/ 1987 w 3365"/>
                <a:gd name="T79" fmla="*/ 1983 h 2009"/>
                <a:gd name="T80" fmla="*/ 1682 w 3365"/>
                <a:gd name="T81" fmla="*/ 2009 h 2009"/>
                <a:gd name="T82" fmla="*/ 1378 w 3365"/>
                <a:gd name="T83" fmla="*/ 1983 h 2009"/>
                <a:gd name="T84" fmla="*/ 1085 w 3365"/>
                <a:gd name="T85" fmla="*/ 1912 h 2009"/>
                <a:gd name="T86" fmla="*/ 809 w 3365"/>
                <a:gd name="T87" fmla="*/ 1796 h 2009"/>
                <a:gd name="T88" fmla="*/ 553 w 3365"/>
                <a:gd name="T89" fmla="*/ 1638 h 2009"/>
                <a:gd name="T90" fmla="*/ 323 w 3365"/>
                <a:gd name="T91" fmla="*/ 1443 h 2009"/>
                <a:gd name="T92" fmla="*/ 124 w 3365"/>
                <a:gd name="T93" fmla="*/ 1212 h 2009"/>
                <a:gd name="T94" fmla="*/ 4 w 3365"/>
                <a:gd name="T95" fmla="*/ 1027 h 2009"/>
                <a:gd name="T96" fmla="*/ 4 w 3365"/>
                <a:gd name="T97" fmla="*/ 982 h 2009"/>
                <a:gd name="T98" fmla="*/ 124 w 3365"/>
                <a:gd name="T99" fmla="*/ 797 h 2009"/>
                <a:gd name="T100" fmla="*/ 323 w 3365"/>
                <a:gd name="T101" fmla="*/ 566 h 2009"/>
                <a:gd name="T102" fmla="*/ 553 w 3365"/>
                <a:gd name="T103" fmla="*/ 371 h 2009"/>
                <a:gd name="T104" fmla="*/ 809 w 3365"/>
                <a:gd name="T105" fmla="*/ 213 h 2009"/>
                <a:gd name="T106" fmla="*/ 1085 w 3365"/>
                <a:gd name="T107" fmla="*/ 97 h 2009"/>
                <a:gd name="T108" fmla="*/ 1378 w 3365"/>
                <a:gd name="T109" fmla="*/ 25 h 2009"/>
                <a:gd name="T110" fmla="*/ 1682 w 3365"/>
                <a:gd name="T111" fmla="*/ 0 h 2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65" h="2009">
                  <a:moveTo>
                    <a:pt x="1682" y="143"/>
                  </a:moveTo>
                  <a:lnTo>
                    <a:pt x="1585" y="146"/>
                  </a:lnTo>
                  <a:lnTo>
                    <a:pt x="1488" y="155"/>
                  </a:lnTo>
                  <a:lnTo>
                    <a:pt x="1392" y="168"/>
                  </a:lnTo>
                  <a:lnTo>
                    <a:pt x="1297" y="186"/>
                  </a:lnTo>
                  <a:lnTo>
                    <a:pt x="1205" y="210"/>
                  </a:lnTo>
                  <a:lnTo>
                    <a:pt x="1114" y="239"/>
                  </a:lnTo>
                  <a:lnTo>
                    <a:pt x="1024" y="271"/>
                  </a:lnTo>
                  <a:lnTo>
                    <a:pt x="936" y="309"/>
                  </a:lnTo>
                  <a:lnTo>
                    <a:pt x="851" y="352"/>
                  </a:lnTo>
                  <a:lnTo>
                    <a:pt x="768" y="399"/>
                  </a:lnTo>
                  <a:lnTo>
                    <a:pt x="687" y="450"/>
                  </a:lnTo>
                  <a:lnTo>
                    <a:pt x="610" y="506"/>
                  </a:lnTo>
                  <a:lnTo>
                    <a:pt x="536" y="565"/>
                  </a:lnTo>
                  <a:lnTo>
                    <a:pt x="464" y="630"/>
                  </a:lnTo>
                  <a:lnTo>
                    <a:pt x="396" y="697"/>
                  </a:lnTo>
                  <a:lnTo>
                    <a:pt x="332" y="769"/>
                  </a:lnTo>
                  <a:lnTo>
                    <a:pt x="270" y="844"/>
                  </a:lnTo>
                  <a:lnTo>
                    <a:pt x="213" y="922"/>
                  </a:lnTo>
                  <a:lnTo>
                    <a:pt x="160" y="1004"/>
                  </a:lnTo>
                  <a:lnTo>
                    <a:pt x="213" y="1086"/>
                  </a:lnTo>
                  <a:lnTo>
                    <a:pt x="270" y="1165"/>
                  </a:lnTo>
                  <a:lnTo>
                    <a:pt x="332" y="1240"/>
                  </a:lnTo>
                  <a:lnTo>
                    <a:pt x="396" y="1312"/>
                  </a:lnTo>
                  <a:lnTo>
                    <a:pt x="464" y="1379"/>
                  </a:lnTo>
                  <a:lnTo>
                    <a:pt x="536" y="1443"/>
                  </a:lnTo>
                  <a:lnTo>
                    <a:pt x="610" y="1503"/>
                  </a:lnTo>
                  <a:lnTo>
                    <a:pt x="687" y="1558"/>
                  </a:lnTo>
                  <a:lnTo>
                    <a:pt x="768" y="1609"/>
                  </a:lnTo>
                  <a:lnTo>
                    <a:pt x="851" y="1657"/>
                  </a:lnTo>
                  <a:lnTo>
                    <a:pt x="936" y="1700"/>
                  </a:lnTo>
                  <a:lnTo>
                    <a:pt x="1024" y="1737"/>
                  </a:lnTo>
                  <a:lnTo>
                    <a:pt x="1114" y="1770"/>
                  </a:lnTo>
                  <a:lnTo>
                    <a:pt x="1205" y="1799"/>
                  </a:lnTo>
                  <a:lnTo>
                    <a:pt x="1297" y="1822"/>
                  </a:lnTo>
                  <a:lnTo>
                    <a:pt x="1392" y="1841"/>
                  </a:lnTo>
                  <a:lnTo>
                    <a:pt x="1488" y="1854"/>
                  </a:lnTo>
                  <a:lnTo>
                    <a:pt x="1585" y="1862"/>
                  </a:lnTo>
                  <a:lnTo>
                    <a:pt x="1682" y="1864"/>
                  </a:lnTo>
                  <a:lnTo>
                    <a:pt x="1781" y="1862"/>
                  </a:lnTo>
                  <a:lnTo>
                    <a:pt x="1878" y="1854"/>
                  </a:lnTo>
                  <a:lnTo>
                    <a:pt x="1974" y="1841"/>
                  </a:lnTo>
                  <a:lnTo>
                    <a:pt x="2068" y="1822"/>
                  </a:lnTo>
                  <a:lnTo>
                    <a:pt x="2160" y="1799"/>
                  </a:lnTo>
                  <a:lnTo>
                    <a:pt x="2252" y="1770"/>
                  </a:lnTo>
                  <a:lnTo>
                    <a:pt x="2342" y="1737"/>
                  </a:lnTo>
                  <a:lnTo>
                    <a:pt x="2430" y="1700"/>
                  </a:lnTo>
                  <a:lnTo>
                    <a:pt x="2514" y="1657"/>
                  </a:lnTo>
                  <a:lnTo>
                    <a:pt x="2598" y="1609"/>
                  </a:lnTo>
                  <a:lnTo>
                    <a:pt x="2679" y="1558"/>
                  </a:lnTo>
                  <a:lnTo>
                    <a:pt x="2756" y="1503"/>
                  </a:lnTo>
                  <a:lnTo>
                    <a:pt x="2831" y="1443"/>
                  </a:lnTo>
                  <a:lnTo>
                    <a:pt x="2902" y="1379"/>
                  </a:lnTo>
                  <a:lnTo>
                    <a:pt x="2970" y="1312"/>
                  </a:lnTo>
                  <a:lnTo>
                    <a:pt x="3035" y="1240"/>
                  </a:lnTo>
                  <a:lnTo>
                    <a:pt x="3096" y="1165"/>
                  </a:lnTo>
                  <a:lnTo>
                    <a:pt x="3152" y="1086"/>
                  </a:lnTo>
                  <a:lnTo>
                    <a:pt x="3205" y="1004"/>
                  </a:lnTo>
                  <a:lnTo>
                    <a:pt x="3152" y="922"/>
                  </a:lnTo>
                  <a:lnTo>
                    <a:pt x="3096" y="844"/>
                  </a:lnTo>
                  <a:lnTo>
                    <a:pt x="3035" y="769"/>
                  </a:lnTo>
                  <a:lnTo>
                    <a:pt x="2970" y="697"/>
                  </a:lnTo>
                  <a:lnTo>
                    <a:pt x="2902" y="630"/>
                  </a:lnTo>
                  <a:lnTo>
                    <a:pt x="2831" y="565"/>
                  </a:lnTo>
                  <a:lnTo>
                    <a:pt x="2756" y="506"/>
                  </a:lnTo>
                  <a:lnTo>
                    <a:pt x="2679" y="450"/>
                  </a:lnTo>
                  <a:lnTo>
                    <a:pt x="2598" y="399"/>
                  </a:lnTo>
                  <a:lnTo>
                    <a:pt x="2514" y="352"/>
                  </a:lnTo>
                  <a:lnTo>
                    <a:pt x="2430" y="309"/>
                  </a:lnTo>
                  <a:lnTo>
                    <a:pt x="2342" y="271"/>
                  </a:lnTo>
                  <a:lnTo>
                    <a:pt x="2252" y="239"/>
                  </a:lnTo>
                  <a:lnTo>
                    <a:pt x="2160" y="210"/>
                  </a:lnTo>
                  <a:lnTo>
                    <a:pt x="2068" y="186"/>
                  </a:lnTo>
                  <a:lnTo>
                    <a:pt x="1974" y="168"/>
                  </a:lnTo>
                  <a:lnTo>
                    <a:pt x="1878" y="155"/>
                  </a:lnTo>
                  <a:lnTo>
                    <a:pt x="1781" y="146"/>
                  </a:lnTo>
                  <a:lnTo>
                    <a:pt x="1682" y="143"/>
                  </a:lnTo>
                  <a:close/>
                  <a:moveTo>
                    <a:pt x="1682" y="0"/>
                  </a:moveTo>
                  <a:lnTo>
                    <a:pt x="1785" y="3"/>
                  </a:lnTo>
                  <a:lnTo>
                    <a:pt x="1887" y="11"/>
                  </a:lnTo>
                  <a:lnTo>
                    <a:pt x="1987" y="25"/>
                  </a:lnTo>
                  <a:lnTo>
                    <a:pt x="2086" y="44"/>
                  </a:lnTo>
                  <a:lnTo>
                    <a:pt x="2184" y="68"/>
                  </a:lnTo>
                  <a:lnTo>
                    <a:pt x="2280" y="97"/>
                  </a:lnTo>
                  <a:lnTo>
                    <a:pt x="2375" y="131"/>
                  </a:lnTo>
                  <a:lnTo>
                    <a:pt x="2466" y="170"/>
                  </a:lnTo>
                  <a:lnTo>
                    <a:pt x="2557" y="213"/>
                  </a:lnTo>
                  <a:lnTo>
                    <a:pt x="2645" y="261"/>
                  </a:lnTo>
                  <a:lnTo>
                    <a:pt x="2730" y="313"/>
                  </a:lnTo>
                  <a:lnTo>
                    <a:pt x="2812" y="371"/>
                  </a:lnTo>
                  <a:lnTo>
                    <a:pt x="2892" y="432"/>
                  </a:lnTo>
                  <a:lnTo>
                    <a:pt x="2969" y="497"/>
                  </a:lnTo>
                  <a:lnTo>
                    <a:pt x="3043" y="566"/>
                  </a:lnTo>
                  <a:lnTo>
                    <a:pt x="3112" y="639"/>
                  </a:lnTo>
                  <a:lnTo>
                    <a:pt x="3178" y="717"/>
                  </a:lnTo>
                  <a:lnTo>
                    <a:pt x="3242" y="797"/>
                  </a:lnTo>
                  <a:lnTo>
                    <a:pt x="3300" y="881"/>
                  </a:lnTo>
                  <a:lnTo>
                    <a:pt x="3355" y="969"/>
                  </a:lnTo>
                  <a:lnTo>
                    <a:pt x="3362" y="982"/>
                  </a:lnTo>
                  <a:lnTo>
                    <a:pt x="3365" y="997"/>
                  </a:lnTo>
                  <a:lnTo>
                    <a:pt x="3365" y="1012"/>
                  </a:lnTo>
                  <a:lnTo>
                    <a:pt x="3362" y="1027"/>
                  </a:lnTo>
                  <a:lnTo>
                    <a:pt x="3355" y="1040"/>
                  </a:lnTo>
                  <a:lnTo>
                    <a:pt x="3301" y="1128"/>
                  </a:lnTo>
                  <a:lnTo>
                    <a:pt x="3242" y="1212"/>
                  </a:lnTo>
                  <a:lnTo>
                    <a:pt x="3179" y="1292"/>
                  </a:lnTo>
                  <a:lnTo>
                    <a:pt x="3112" y="1370"/>
                  </a:lnTo>
                  <a:lnTo>
                    <a:pt x="3043" y="1443"/>
                  </a:lnTo>
                  <a:lnTo>
                    <a:pt x="2969" y="1512"/>
                  </a:lnTo>
                  <a:lnTo>
                    <a:pt x="2893" y="1577"/>
                  </a:lnTo>
                  <a:lnTo>
                    <a:pt x="2813" y="1638"/>
                  </a:lnTo>
                  <a:lnTo>
                    <a:pt x="2731" y="1694"/>
                  </a:lnTo>
                  <a:lnTo>
                    <a:pt x="2645" y="1748"/>
                  </a:lnTo>
                  <a:lnTo>
                    <a:pt x="2557" y="1796"/>
                  </a:lnTo>
                  <a:lnTo>
                    <a:pt x="2466" y="1839"/>
                  </a:lnTo>
                  <a:lnTo>
                    <a:pt x="2375" y="1878"/>
                  </a:lnTo>
                  <a:lnTo>
                    <a:pt x="2281" y="1912"/>
                  </a:lnTo>
                  <a:lnTo>
                    <a:pt x="2184" y="1941"/>
                  </a:lnTo>
                  <a:lnTo>
                    <a:pt x="2086" y="1965"/>
                  </a:lnTo>
                  <a:lnTo>
                    <a:pt x="1987" y="1983"/>
                  </a:lnTo>
                  <a:lnTo>
                    <a:pt x="1887" y="1998"/>
                  </a:lnTo>
                  <a:lnTo>
                    <a:pt x="1785" y="2006"/>
                  </a:lnTo>
                  <a:lnTo>
                    <a:pt x="1682" y="2009"/>
                  </a:lnTo>
                  <a:lnTo>
                    <a:pt x="1580" y="2006"/>
                  </a:lnTo>
                  <a:lnTo>
                    <a:pt x="1479" y="1998"/>
                  </a:lnTo>
                  <a:lnTo>
                    <a:pt x="1378" y="1983"/>
                  </a:lnTo>
                  <a:lnTo>
                    <a:pt x="1279" y="1965"/>
                  </a:lnTo>
                  <a:lnTo>
                    <a:pt x="1181" y="1941"/>
                  </a:lnTo>
                  <a:lnTo>
                    <a:pt x="1085" y="1912"/>
                  </a:lnTo>
                  <a:lnTo>
                    <a:pt x="991" y="1878"/>
                  </a:lnTo>
                  <a:lnTo>
                    <a:pt x="899" y="1839"/>
                  </a:lnTo>
                  <a:lnTo>
                    <a:pt x="809" y="1796"/>
                  </a:lnTo>
                  <a:lnTo>
                    <a:pt x="721" y="1748"/>
                  </a:lnTo>
                  <a:lnTo>
                    <a:pt x="635" y="1694"/>
                  </a:lnTo>
                  <a:lnTo>
                    <a:pt x="553" y="1638"/>
                  </a:lnTo>
                  <a:lnTo>
                    <a:pt x="473" y="1577"/>
                  </a:lnTo>
                  <a:lnTo>
                    <a:pt x="397" y="1512"/>
                  </a:lnTo>
                  <a:lnTo>
                    <a:pt x="323" y="1443"/>
                  </a:lnTo>
                  <a:lnTo>
                    <a:pt x="253" y="1370"/>
                  </a:lnTo>
                  <a:lnTo>
                    <a:pt x="187" y="1292"/>
                  </a:lnTo>
                  <a:lnTo>
                    <a:pt x="124" y="1212"/>
                  </a:lnTo>
                  <a:lnTo>
                    <a:pt x="65" y="1128"/>
                  </a:lnTo>
                  <a:lnTo>
                    <a:pt x="11" y="1040"/>
                  </a:lnTo>
                  <a:lnTo>
                    <a:pt x="4" y="1027"/>
                  </a:lnTo>
                  <a:lnTo>
                    <a:pt x="0" y="1012"/>
                  </a:lnTo>
                  <a:lnTo>
                    <a:pt x="0" y="997"/>
                  </a:lnTo>
                  <a:lnTo>
                    <a:pt x="4" y="982"/>
                  </a:lnTo>
                  <a:lnTo>
                    <a:pt x="11" y="969"/>
                  </a:lnTo>
                  <a:lnTo>
                    <a:pt x="65" y="881"/>
                  </a:lnTo>
                  <a:lnTo>
                    <a:pt x="124" y="797"/>
                  </a:lnTo>
                  <a:lnTo>
                    <a:pt x="187" y="717"/>
                  </a:lnTo>
                  <a:lnTo>
                    <a:pt x="253" y="639"/>
                  </a:lnTo>
                  <a:lnTo>
                    <a:pt x="323" y="566"/>
                  </a:lnTo>
                  <a:lnTo>
                    <a:pt x="397" y="497"/>
                  </a:lnTo>
                  <a:lnTo>
                    <a:pt x="473" y="432"/>
                  </a:lnTo>
                  <a:lnTo>
                    <a:pt x="553" y="371"/>
                  </a:lnTo>
                  <a:lnTo>
                    <a:pt x="635" y="313"/>
                  </a:lnTo>
                  <a:lnTo>
                    <a:pt x="721" y="261"/>
                  </a:lnTo>
                  <a:lnTo>
                    <a:pt x="809" y="213"/>
                  </a:lnTo>
                  <a:lnTo>
                    <a:pt x="899" y="170"/>
                  </a:lnTo>
                  <a:lnTo>
                    <a:pt x="991" y="131"/>
                  </a:lnTo>
                  <a:lnTo>
                    <a:pt x="1085" y="97"/>
                  </a:lnTo>
                  <a:lnTo>
                    <a:pt x="1181" y="68"/>
                  </a:lnTo>
                  <a:lnTo>
                    <a:pt x="1279" y="44"/>
                  </a:lnTo>
                  <a:lnTo>
                    <a:pt x="1378" y="25"/>
                  </a:lnTo>
                  <a:lnTo>
                    <a:pt x="1479" y="11"/>
                  </a:lnTo>
                  <a:lnTo>
                    <a:pt x="1580" y="3"/>
                  </a:lnTo>
                  <a:lnTo>
                    <a:pt x="16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298"/>
            <p:cNvSpPr>
              <a:spLocks noEditPoints="1"/>
            </p:cNvSpPr>
            <p:nvPr/>
          </p:nvSpPr>
          <p:spPr bwMode="auto">
            <a:xfrm>
              <a:off x="7394576" y="3624263"/>
              <a:ext cx="227013" cy="227013"/>
            </a:xfrm>
            <a:custGeom>
              <a:avLst/>
              <a:gdLst>
                <a:gd name="T0" fmla="*/ 536 w 1287"/>
                <a:gd name="T1" fmla="*/ 155 h 1290"/>
                <a:gd name="T2" fmla="*/ 390 w 1287"/>
                <a:gd name="T3" fmla="*/ 211 h 1290"/>
                <a:gd name="T4" fmla="*/ 272 w 1287"/>
                <a:gd name="T5" fmla="*/ 309 h 1290"/>
                <a:gd name="T6" fmla="*/ 188 w 1287"/>
                <a:gd name="T7" fmla="*/ 438 h 1290"/>
                <a:gd name="T8" fmla="*/ 146 w 1287"/>
                <a:gd name="T9" fmla="*/ 590 h 1290"/>
                <a:gd name="T10" fmla="*/ 155 w 1287"/>
                <a:gd name="T11" fmla="*/ 754 h 1290"/>
                <a:gd name="T12" fmla="*/ 212 w 1287"/>
                <a:gd name="T13" fmla="*/ 899 h 1290"/>
                <a:gd name="T14" fmla="*/ 307 w 1287"/>
                <a:gd name="T15" fmla="*/ 1019 h 1290"/>
                <a:gd name="T16" fmla="*/ 436 w 1287"/>
                <a:gd name="T17" fmla="*/ 1103 h 1290"/>
                <a:gd name="T18" fmla="*/ 589 w 1287"/>
                <a:gd name="T19" fmla="*/ 1144 h 1290"/>
                <a:gd name="T20" fmla="*/ 752 w 1287"/>
                <a:gd name="T21" fmla="*/ 1136 h 1290"/>
                <a:gd name="T22" fmla="*/ 897 w 1287"/>
                <a:gd name="T23" fmla="*/ 1080 h 1290"/>
                <a:gd name="T24" fmla="*/ 1016 w 1287"/>
                <a:gd name="T25" fmla="*/ 982 h 1290"/>
                <a:gd name="T26" fmla="*/ 1100 w 1287"/>
                <a:gd name="T27" fmla="*/ 853 h 1290"/>
                <a:gd name="T28" fmla="*/ 1141 w 1287"/>
                <a:gd name="T29" fmla="*/ 701 h 1290"/>
                <a:gd name="T30" fmla="*/ 1133 w 1287"/>
                <a:gd name="T31" fmla="*/ 537 h 1290"/>
                <a:gd name="T32" fmla="*/ 1076 w 1287"/>
                <a:gd name="T33" fmla="*/ 391 h 1290"/>
                <a:gd name="T34" fmla="*/ 980 w 1287"/>
                <a:gd name="T35" fmla="*/ 272 h 1290"/>
                <a:gd name="T36" fmla="*/ 851 w 1287"/>
                <a:gd name="T37" fmla="*/ 188 h 1290"/>
                <a:gd name="T38" fmla="*/ 699 w 1287"/>
                <a:gd name="T39" fmla="*/ 147 h 1290"/>
                <a:gd name="T40" fmla="*/ 706 w 1287"/>
                <a:gd name="T41" fmla="*/ 2 h 1290"/>
                <a:gd name="T42" fmla="*/ 882 w 1287"/>
                <a:gd name="T43" fmla="*/ 44 h 1290"/>
                <a:gd name="T44" fmla="*/ 1034 w 1287"/>
                <a:gd name="T45" fmla="*/ 130 h 1290"/>
                <a:gd name="T46" fmla="*/ 1156 w 1287"/>
                <a:gd name="T47" fmla="*/ 254 h 1290"/>
                <a:gd name="T48" fmla="*/ 1242 w 1287"/>
                <a:gd name="T49" fmla="*/ 407 h 1290"/>
                <a:gd name="T50" fmla="*/ 1284 w 1287"/>
                <a:gd name="T51" fmla="*/ 583 h 1290"/>
                <a:gd name="T52" fmla="*/ 1275 w 1287"/>
                <a:gd name="T53" fmla="*/ 768 h 1290"/>
                <a:gd name="T54" fmla="*/ 1218 w 1287"/>
                <a:gd name="T55" fmla="*/ 937 h 1290"/>
                <a:gd name="T56" fmla="*/ 1119 w 1287"/>
                <a:gd name="T57" fmla="*/ 1082 h 1290"/>
                <a:gd name="T58" fmla="*/ 986 w 1287"/>
                <a:gd name="T59" fmla="*/ 1193 h 1290"/>
                <a:gd name="T60" fmla="*/ 826 w 1287"/>
                <a:gd name="T61" fmla="*/ 1265 h 1290"/>
                <a:gd name="T62" fmla="*/ 643 w 1287"/>
                <a:gd name="T63" fmla="*/ 1290 h 1290"/>
                <a:gd name="T64" fmla="*/ 462 w 1287"/>
                <a:gd name="T65" fmla="*/ 1265 h 1290"/>
                <a:gd name="T66" fmla="*/ 301 w 1287"/>
                <a:gd name="T67" fmla="*/ 1193 h 1290"/>
                <a:gd name="T68" fmla="*/ 169 w 1287"/>
                <a:gd name="T69" fmla="*/ 1082 h 1290"/>
                <a:gd name="T70" fmla="*/ 70 w 1287"/>
                <a:gd name="T71" fmla="*/ 937 h 1290"/>
                <a:gd name="T72" fmla="*/ 13 w 1287"/>
                <a:gd name="T73" fmla="*/ 768 h 1290"/>
                <a:gd name="T74" fmla="*/ 3 w 1287"/>
                <a:gd name="T75" fmla="*/ 583 h 1290"/>
                <a:gd name="T76" fmla="*/ 45 w 1287"/>
                <a:gd name="T77" fmla="*/ 407 h 1290"/>
                <a:gd name="T78" fmla="*/ 131 w 1287"/>
                <a:gd name="T79" fmla="*/ 254 h 1290"/>
                <a:gd name="T80" fmla="*/ 254 w 1287"/>
                <a:gd name="T81" fmla="*/ 130 h 1290"/>
                <a:gd name="T82" fmla="*/ 406 w 1287"/>
                <a:gd name="T83" fmla="*/ 44 h 1290"/>
                <a:gd name="T84" fmla="*/ 582 w 1287"/>
                <a:gd name="T85" fmla="*/ 2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7" h="1290">
                  <a:moveTo>
                    <a:pt x="643" y="144"/>
                  </a:moveTo>
                  <a:lnTo>
                    <a:pt x="589" y="147"/>
                  </a:lnTo>
                  <a:lnTo>
                    <a:pt x="536" y="155"/>
                  </a:lnTo>
                  <a:lnTo>
                    <a:pt x="485" y="168"/>
                  </a:lnTo>
                  <a:lnTo>
                    <a:pt x="436" y="188"/>
                  </a:lnTo>
                  <a:lnTo>
                    <a:pt x="390" y="211"/>
                  </a:lnTo>
                  <a:lnTo>
                    <a:pt x="347" y="240"/>
                  </a:lnTo>
                  <a:lnTo>
                    <a:pt x="308" y="272"/>
                  </a:lnTo>
                  <a:lnTo>
                    <a:pt x="272" y="309"/>
                  </a:lnTo>
                  <a:lnTo>
                    <a:pt x="240" y="348"/>
                  </a:lnTo>
                  <a:lnTo>
                    <a:pt x="212" y="391"/>
                  </a:lnTo>
                  <a:lnTo>
                    <a:pt x="188" y="438"/>
                  </a:lnTo>
                  <a:lnTo>
                    <a:pt x="169" y="486"/>
                  </a:lnTo>
                  <a:lnTo>
                    <a:pt x="155" y="537"/>
                  </a:lnTo>
                  <a:lnTo>
                    <a:pt x="146" y="590"/>
                  </a:lnTo>
                  <a:lnTo>
                    <a:pt x="144" y="645"/>
                  </a:lnTo>
                  <a:lnTo>
                    <a:pt x="146" y="701"/>
                  </a:lnTo>
                  <a:lnTo>
                    <a:pt x="155" y="754"/>
                  </a:lnTo>
                  <a:lnTo>
                    <a:pt x="169" y="805"/>
                  </a:lnTo>
                  <a:lnTo>
                    <a:pt x="188" y="853"/>
                  </a:lnTo>
                  <a:lnTo>
                    <a:pt x="212" y="899"/>
                  </a:lnTo>
                  <a:lnTo>
                    <a:pt x="239" y="942"/>
                  </a:lnTo>
                  <a:lnTo>
                    <a:pt x="272" y="982"/>
                  </a:lnTo>
                  <a:lnTo>
                    <a:pt x="307" y="1019"/>
                  </a:lnTo>
                  <a:lnTo>
                    <a:pt x="347" y="1051"/>
                  </a:lnTo>
                  <a:lnTo>
                    <a:pt x="390" y="1080"/>
                  </a:lnTo>
                  <a:lnTo>
                    <a:pt x="436" y="1103"/>
                  </a:lnTo>
                  <a:lnTo>
                    <a:pt x="485" y="1121"/>
                  </a:lnTo>
                  <a:lnTo>
                    <a:pt x="536" y="1136"/>
                  </a:lnTo>
                  <a:lnTo>
                    <a:pt x="589" y="1144"/>
                  </a:lnTo>
                  <a:lnTo>
                    <a:pt x="643" y="1147"/>
                  </a:lnTo>
                  <a:lnTo>
                    <a:pt x="699" y="1144"/>
                  </a:lnTo>
                  <a:lnTo>
                    <a:pt x="752" y="1136"/>
                  </a:lnTo>
                  <a:lnTo>
                    <a:pt x="803" y="1121"/>
                  </a:lnTo>
                  <a:lnTo>
                    <a:pt x="851" y="1103"/>
                  </a:lnTo>
                  <a:lnTo>
                    <a:pt x="897" y="1080"/>
                  </a:lnTo>
                  <a:lnTo>
                    <a:pt x="941" y="1051"/>
                  </a:lnTo>
                  <a:lnTo>
                    <a:pt x="980" y="1019"/>
                  </a:lnTo>
                  <a:lnTo>
                    <a:pt x="1016" y="982"/>
                  </a:lnTo>
                  <a:lnTo>
                    <a:pt x="1048" y="942"/>
                  </a:lnTo>
                  <a:lnTo>
                    <a:pt x="1076" y="899"/>
                  </a:lnTo>
                  <a:lnTo>
                    <a:pt x="1100" y="853"/>
                  </a:lnTo>
                  <a:lnTo>
                    <a:pt x="1118" y="805"/>
                  </a:lnTo>
                  <a:lnTo>
                    <a:pt x="1133" y="754"/>
                  </a:lnTo>
                  <a:lnTo>
                    <a:pt x="1141" y="701"/>
                  </a:lnTo>
                  <a:lnTo>
                    <a:pt x="1144" y="645"/>
                  </a:lnTo>
                  <a:lnTo>
                    <a:pt x="1141" y="590"/>
                  </a:lnTo>
                  <a:lnTo>
                    <a:pt x="1133" y="537"/>
                  </a:lnTo>
                  <a:lnTo>
                    <a:pt x="1118" y="486"/>
                  </a:lnTo>
                  <a:lnTo>
                    <a:pt x="1100" y="438"/>
                  </a:lnTo>
                  <a:lnTo>
                    <a:pt x="1076" y="391"/>
                  </a:lnTo>
                  <a:lnTo>
                    <a:pt x="1048" y="348"/>
                  </a:lnTo>
                  <a:lnTo>
                    <a:pt x="1015" y="309"/>
                  </a:lnTo>
                  <a:lnTo>
                    <a:pt x="980" y="272"/>
                  </a:lnTo>
                  <a:lnTo>
                    <a:pt x="940" y="240"/>
                  </a:lnTo>
                  <a:lnTo>
                    <a:pt x="897" y="211"/>
                  </a:lnTo>
                  <a:lnTo>
                    <a:pt x="851" y="188"/>
                  </a:lnTo>
                  <a:lnTo>
                    <a:pt x="803" y="168"/>
                  </a:lnTo>
                  <a:lnTo>
                    <a:pt x="752" y="155"/>
                  </a:lnTo>
                  <a:lnTo>
                    <a:pt x="699" y="147"/>
                  </a:lnTo>
                  <a:lnTo>
                    <a:pt x="643" y="144"/>
                  </a:lnTo>
                  <a:close/>
                  <a:moveTo>
                    <a:pt x="643" y="0"/>
                  </a:moveTo>
                  <a:lnTo>
                    <a:pt x="706" y="2"/>
                  </a:lnTo>
                  <a:lnTo>
                    <a:pt x="766" y="12"/>
                  </a:lnTo>
                  <a:lnTo>
                    <a:pt x="826" y="26"/>
                  </a:lnTo>
                  <a:lnTo>
                    <a:pt x="882" y="44"/>
                  </a:lnTo>
                  <a:lnTo>
                    <a:pt x="935" y="69"/>
                  </a:lnTo>
                  <a:lnTo>
                    <a:pt x="986" y="98"/>
                  </a:lnTo>
                  <a:lnTo>
                    <a:pt x="1034" y="130"/>
                  </a:lnTo>
                  <a:lnTo>
                    <a:pt x="1079" y="168"/>
                  </a:lnTo>
                  <a:lnTo>
                    <a:pt x="1119" y="209"/>
                  </a:lnTo>
                  <a:lnTo>
                    <a:pt x="1156" y="254"/>
                  </a:lnTo>
                  <a:lnTo>
                    <a:pt x="1190" y="302"/>
                  </a:lnTo>
                  <a:lnTo>
                    <a:pt x="1218" y="353"/>
                  </a:lnTo>
                  <a:lnTo>
                    <a:pt x="1242" y="407"/>
                  </a:lnTo>
                  <a:lnTo>
                    <a:pt x="1261" y="463"/>
                  </a:lnTo>
                  <a:lnTo>
                    <a:pt x="1275" y="523"/>
                  </a:lnTo>
                  <a:lnTo>
                    <a:pt x="1284" y="583"/>
                  </a:lnTo>
                  <a:lnTo>
                    <a:pt x="1287" y="645"/>
                  </a:lnTo>
                  <a:lnTo>
                    <a:pt x="1284" y="708"/>
                  </a:lnTo>
                  <a:lnTo>
                    <a:pt x="1275" y="768"/>
                  </a:lnTo>
                  <a:lnTo>
                    <a:pt x="1261" y="828"/>
                  </a:lnTo>
                  <a:lnTo>
                    <a:pt x="1242" y="884"/>
                  </a:lnTo>
                  <a:lnTo>
                    <a:pt x="1218" y="937"/>
                  </a:lnTo>
                  <a:lnTo>
                    <a:pt x="1190" y="988"/>
                  </a:lnTo>
                  <a:lnTo>
                    <a:pt x="1156" y="1037"/>
                  </a:lnTo>
                  <a:lnTo>
                    <a:pt x="1119" y="1082"/>
                  </a:lnTo>
                  <a:lnTo>
                    <a:pt x="1079" y="1123"/>
                  </a:lnTo>
                  <a:lnTo>
                    <a:pt x="1034" y="1159"/>
                  </a:lnTo>
                  <a:lnTo>
                    <a:pt x="986" y="1193"/>
                  </a:lnTo>
                  <a:lnTo>
                    <a:pt x="935" y="1222"/>
                  </a:lnTo>
                  <a:lnTo>
                    <a:pt x="882" y="1246"/>
                  </a:lnTo>
                  <a:lnTo>
                    <a:pt x="826" y="1265"/>
                  </a:lnTo>
                  <a:lnTo>
                    <a:pt x="766" y="1279"/>
                  </a:lnTo>
                  <a:lnTo>
                    <a:pt x="706" y="1287"/>
                  </a:lnTo>
                  <a:lnTo>
                    <a:pt x="643" y="1290"/>
                  </a:lnTo>
                  <a:lnTo>
                    <a:pt x="582" y="1287"/>
                  </a:lnTo>
                  <a:lnTo>
                    <a:pt x="521" y="1279"/>
                  </a:lnTo>
                  <a:lnTo>
                    <a:pt x="462" y="1265"/>
                  </a:lnTo>
                  <a:lnTo>
                    <a:pt x="406" y="1246"/>
                  </a:lnTo>
                  <a:lnTo>
                    <a:pt x="352" y="1222"/>
                  </a:lnTo>
                  <a:lnTo>
                    <a:pt x="301" y="1193"/>
                  </a:lnTo>
                  <a:lnTo>
                    <a:pt x="254" y="1159"/>
                  </a:lnTo>
                  <a:lnTo>
                    <a:pt x="209" y="1123"/>
                  </a:lnTo>
                  <a:lnTo>
                    <a:pt x="169" y="1082"/>
                  </a:lnTo>
                  <a:lnTo>
                    <a:pt x="131" y="1037"/>
                  </a:lnTo>
                  <a:lnTo>
                    <a:pt x="98" y="988"/>
                  </a:lnTo>
                  <a:lnTo>
                    <a:pt x="70" y="937"/>
                  </a:lnTo>
                  <a:lnTo>
                    <a:pt x="45" y="884"/>
                  </a:lnTo>
                  <a:lnTo>
                    <a:pt x="26" y="828"/>
                  </a:lnTo>
                  <a:lnTo>
                    <a:pt x="13" y="768"/>
                  </a:lnTo>
                  <a:lnTo>
                    <a:pt x="3" y="708"/>
                  </a:lnTo>
                  <a:lnTo>
                    <a:pt x="0" y="645"/>
                  </a:lnTo>
                  <a:lnTo>
                    <a:pt x="3" y="583"/>
                  </a:lnTo>
                  <a:lnTo>
                    <a:pt x="13" y="523"/>
                  </a:lnTo>
                  <a:lnTo>
                    <a:pt x="26" y="463"/>
                  </a:lnTo>
                  <a:lnTo>
                    <a:pt x="45" y="407"/>
                  </a:lnTo>
                  <a:lnTo>
                    <a:pt x="70" y="353"/>
                  </a:lnTo>
                  <a:lnTo>
                    <a:pt x="98" y="302"/>
                  </a:lnTo>
                  <a:lnTo>
                    <a:pt x="131" y="254"/>
                  </a:lnTo>
                  <a:lnTo>
                    <a:pt x="169" y="209"/>
                  </a:lnTo>
                  <a:lnTo>
                    <a:pt x="209" y="168"/>
                  </a:lnTo>
                  <a:lnTo>
                    <a:pt x="254" y="130"/>
                  </a:lnTo>
                  <a:lnTo>
                    <a:pt x="301" y="98"/>
                  </a:lnTo>
                  <a:lnTo>
                    <a:pt x="352" y="69"/>
                  </a:lnTo>
                  <a:lnTo>
                    <a:pt x="406" y="44"/>
                  </a:lnTo>
                  <a:lnTo>
                    <a:pt x="462" y="26"/>
                  </a:lnTo>
                  <a:lnTo>
                    <a:pt x="521" y="12"/>
                  </a:lnTo>
                  <a:lnTo>
                    <a:pt x="582" y="2"/>
                  </a:lnTo>
                  <a:lnTo>
                    <a:pt x="6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299"/>
            <p:cNvSpPr/>
            <p:nvPr/>
          </p:nvSpPr>
          <p:spPr bwMode="auto">
            <a:xfrm>
              <a:off x="7458076" y="3687763"/>
              <a:ext cx="101600" cy="100013"/>
            </a:xfrm>
            <a:custGeom>
              <a:avLst/>
              <a:gdLst>
                <a:gd name="T0" fmla="*/ 285 w 572"/>
                <a:gd name="T1" fmla="*/ 0 h 573"/>
                <a:gd name="T2" fmla="*/ 328 w 572"/>
                <a:gd name="T3" fmla="*/ 3 h 573"/>
                <a:gd name="T4" fmla="*/ 369 w 572"/>
                <a:gd name="T5" fmla="*/ 12 h 573"/>
                <a:gd name="T6" fmla="*/ 406 w 572"/>
                <a:gd name="T7" fmla="*/ 26 h 573"/>
                <a:gd name="T8" fmla="*/ 441 w 572"/>
                <a:gd name="T9" fmla="*/ 46 h 573"/>
                <a:gd name="T10" fmla="*/ 473 w 572"/>
                <a:gd name="T11" fmla="*/ 70 h 573"/>
                <a:gd name="T12" fmla="*/ 501 w 572"/>
                <a:gd name="T13" fmla="*/ 98 h 573"/>
                <a:gd name="T14" fmla="*/ 526 w 572"/>
                <a:gd name="T15" fmla="*/ 131 h 573"/>
                <a:gd name="T16" fmla="*/ 545 w 572"/>
                <a:gd name="T17" fmla="*/ 166 h 573"/>
                <a:gd name="T18" fmla="*/ 559 w 572"/>
                <a:gd name="T19" fmla="*/ 203 h 573"/>
                <a:gd name="T20" fmla="*/ 569 w 572"/>
                <a:gd name="T21" fmla="*/ 244 h 573"/>
                <a:gd name="T22" fmla="*/ 572 w 572"/>
                <a:gd name="T23" fmla="*/ 286 h 573"/>
                <a:gd name="T24" fmla="*/ 569 w 572"/>
                <a:gd name="T25" fmla="*/ 328 h 573"/>
                <a:gd name="T26" fmla="*/ 559 w 572"/>
                <a:gd name="T27" fmla="*/ 369 h 573"/>
                <a:gd name="T28" fmla="*/ 545 w 572"/>
                <a:gd name="T29" fmla="*/ 407 h 573"/>
                <a:gd name="T30" fmla="*/ 526 w 572"/>
                <a:gd name="T31" fmla="*/ 442 h 573"/>
                <a:gd name="T32" fmla="*/ 501 w 572"/>
                <a:gd name="T33" fmla="*/ 475 h 573"/>
                <a:gd name="T34" fmla="*/ 473 w 572"/>
                <a:gd name="T35" fmla="*/ 502 h 573"/>
                <a:gd name="T36" fmla="*/ 441 w 572"/>
                <a:gd name="T37" fmla="*/ 527 h 573"/>
                <a:gd name="T38" fmla="*/ 406 w 572"/>
                <a:gd name="T39" fmla="*/ 546 h 573"/>
                <a:gd name="T40" fmla="*/ 369 w 572"/>
                <a:gd name="T41" fmla="*/ 561 h 573"/>
                <a:gd name="T42" fmla="*/ 328 w 572"/>
                <a:gd name="T43" fmla="*/ 570 h 573"/>
                <a:gd name="T44" fmla="*/ 285 w 572"/>
                <a:gd name="T45" fmla="*/ 573 h 573"/>
                <a:gd name="T46" fmla="*/ 244 w 572"/>
                <a:gd name="T47" fmla="*/ 570 h 573"/>
                <a:gd name="T48" fmla="*/ 203 w 572"/>
                <a:gd name="T49" fmla="*/ 561 h 573"/>
                <a:gd name="T50" fmla="*/ 166 w 572"/>
                <a:gd name="T51" fmla="*/ 546 h 573"/>
                <a:gd name="T52" fmla="*/ 131 w 572"/>
                <a:gd name="T53" fmla="*/ 527 h 573"/>
                <a:gd name="T54" fmla="*/ 98 w 572"/>
                <a:gd name="T55" fmla="*/ 502 h 573"/>
                <a:gd name="T56" fmla="*/ 71 w 572"/>
                <a:gd name="T57" fmla="*/ 475 h 573"/>
                <a:gd name="T58" fmla="*/ 46 w 572"/>
                <a:gd name="T59" fmla="*/ 442 h 573"/>
                <a:gd name="T60" fmla="*/ 27 w 572"/>
                <a:gd name="T61" fmla="*/ 407 h 573"/>
                <a:gd name="T62" fmla="*/ 13 w 572"/>
                <a:gd name="T63" fmla="*/ 369 h 573"/>
                <a:gd name="T64" fmla="*/ 3 w 572"/>
                <a:gd name="T65" fmla="*/ 328 h 573"/>
                <a:gd name="T66" fmla="*/ 0 w 572"/>
                <a:gd name="T67" fmla="*/ 286 h 573"/>
                <a:gd name="T68" fmla="*/ 143 w 572"/>
                <a:gd name="T69" fmla="*/ 286 h 573"/>
                <a:gd name="T70" fmla="*/ 146 w 572"/>
                <a:gd name="T71" fmla="*/ 315 h 573"/>
                <a:gd name="T72" fmla="*/ 154 w 572"/>
                <a:gd name="T73" fmla="*/ 342 h 573"/>
                <a:gd name="T74" fmla="*/ 168 w 572"/>
                <a:gd name="T75" fmla="*/ 366 h 573"/>
                <a:gd name="T76" fmla="*/ 185 w 572"/>
                <a:gd name="T77" fmla="*/ 388 h 573"/>
                <a:gd name="T78" fmla="*/ 206 w 572"/>
                <a:gd name="T79" fmla="*/ 405 h 573"/>
                <a:gd name="T80" fmla="*/ 231 w 572"/>
                <a:gd name="T81" fmla="*/ 418 h 573"/>
                <a:gd name="T82" fmla="*/ 257 w 572"/>
                <a:gd name="T83" fmla="*/ 427 h 573"/>
                <a:gd name="T84" fmla="*/ 285 w 572"/>
                <a:gd name="T85" fmla="*/ 430 h 573"/>
                <a:gd name="T86" fmla="*/ 315 w 572"/>
                <a:gd name="T87" fmla="*/ 427 h 573"/>
                <a:gd name="T88" fmla="*/ 341 w 572"/>
                <a:gd name="T89" fmla="*/ 418 h 573"/>
                <a:gd name="T90" fmla="*/ 366 w 572"/>
                <a:gd name="T91" fmla="*/ 405 h 573"/>
                <a:gd name="T92" fmla="*/ 387 w 572"/>
                <a:gd name="T93" fmla="*/ 388 h 573"/>
                <a:gd name="T94" fmla="*/ 404 w 572"/>
                <a:gd name="T95" fmla="*/ 366 h 573"/>
                <a:gd name="T96" fmla="*/ 418 w 572"/>
                <a:gd name="T97" fmla="*/ 342 h 573"/>
                <a:gd name="T98" fmla="*/ 426 w 572"/>
                <a:gd name="T99" fmla="*/ 315 h 573"/>
                <a:gd name="T100" fmla="*/ 429 w 572"/>
                <a:gd name="T101" fmla="*/ 286 h 573"/>
                <a:gd name="T102" fmla="*/ 426 w 572"/>
                <a:gd name="T103" fmla="*/ 258 h 573"/>
                <a:gd name="T104" fmla="*/ 418 w 572"/>
                <a:gd name="T105" fmla="*/ 231 h 573"/>
                <a:gd name="T106" fmla="*/ 404 w 572"/>
                <a:gd name="T107" fmla="*/ 207 h 573"/>
                <a:gd name="T108" fmla="*/ 387 w 572"/>
                <a:gd name="T109" fmla="*/ 185 h 573"/>
                <a:gd name="T110" fmla="*/ 366 w 572"/>
                <a:gd name="T111" fmla="*/ 168 h 573"/>
                <a:gd name="T112" fmla="*/ 341 w 572"/>
                <a:gd name="T113" fmla="*/ 154 h 573"/>
                <a:gd name="T114" fmla="*/ 315 w 572"/>
                <a:gd name="T115" fmla="*/ 146 h 573"/>
                <a:gd name="T116" fmla="*/ 285 w 572"/>
                <a:gd name="T117" fmla="*/ 143 h 573"/>
                <a:gd name="T118" fmla="*/ 285 w 572"/>
                <a:gd name="T119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2" h="573">
                  <a:moveTo>
                    <a:pt x="285" y="0"/>
                  </a:moveTo>
                  <a:lnTo>
                    <a:pt x="328" y="3"/>
                  </a:lnTo>
                  <a:lnTo>
                    <a:pt x="369" y="12"/>
                  </a:lnTo>
                  <a:lnTo>
                    <a:pt x="406" y="26"/>
                  </a:lnTo>
                  <a:lnTo>
                    <a:pt x="441" y="46"/>
                  </a:lnTo>
                  <a:lnTo>
                    <a:pt x="473" y="70"/>
                  </a:lnTo>
                  <a:lnTo>
                    <a:pt x="501" y="98"/>
                  </a:lnTo>
                  <a:lnTo>
                    <a:pt x="526" y="131"/>
                  </a:lnTo>
                  <a:lnTo>
                    <a:pt x="545" y="166"/>
                  </a:lnTo>
                  <a:lnTo>
                    <a:pt x="559" y="203"/>
                  </a:lnTo>
                  <a:lnTo>
                    <a:pt x="569" y="244"/>
                  </a:lnTo>
                  <a:lnTo>
                    <a:pt x="572" y="286"/>
                  </a:lnTo>
                  <a:lnTo>
                    <a:pt x="569" y="328"/>
                  </a:lnTo>
                  <a:lnTo>
                    <a:pt x="559" y="369"/>
                  </a:lnTo>
                  <a:lnTo>
                    <a:pt x="545" y="407"/>
                  </a:lnTo>
                  <a:lnTo>
                    <a:pt x="526" y="442"/>
                  </a:lnTo>
                  <a:lnTo>
                    <a:pt x="501" y="475"/>
                  </a:lnTo>
                  <a:lnTo>
                    <a:pt x="473" y="502"/>
                  </a:lnTo>
                  <a:lnTo>
                    <a:pt x="441" y="527"/>
                  </a:lnTo>
                  <a:lnTo>
                    <a:pt x="406" y="546"/>
                  </a:lnTo>
                  <a:lnTo>
                    <a:pt x="369" y="561"/>
                  </a:lnTo>
                  <a:lnTo>
                    <a:pt x="328" y="570"/>
                  </a:lnTo>
                  <a:lnTo>
                    <a:pt x="285" y="573"/>
                  </a:lnTo>
                  <a:lnTo>
                    <a:pt x="244" y="570"/>
                  </a:lnTo>
                  <a:lnTo>
                    <a:pt x="203" y="561"/>
                  </a:lnTo>
                  <a:lnTo>
                    <a:pt x="166" y="546"/>
                  </a:lnTo>
                  <a:lnTo>
                    <a:pt x="131" y="527"/>
                  </a:lnTo>
                  <a:lnTo>
                    <a:pt x="98" y="502"/>
                  </a:lnTo>
                  <a:lnTo>
                    <a:pt x="71" y="475"/>
                  </a:lnTo>
                  <a:lnTo>
                    <a:pt x="46" y="442"/>
                  </a:lnTo>
                  <a:lnTo>
                    <a:pt x="27" y="407"/>
                  </a:lnTo>
                  <a:lnTo>
                    <a:pt x="13" y="369"/>
                  </a:lnTo>
                  <a:lnTo>
                    <a:pt x="3" y="328"/>
                  </a:lnTo>
                  <a:lnTo>
                    <a:pt x="0" y="286"/>
                  </a:lnTo>
                  <a:lnTo>
                    <a:pt x="143" y="286"/>
                  </a:lnTo>
                  <a:lnTo>
                    <a:pt x="146" y="315"/>
                  </a:lnTo>
                  <a:lnTo>
                    <a:pt x="154" y="342"/>
                  </a:lnTo>
                  <a:lnTo>
                    <a:pt x="168" y="366"/>
                  </a:lnTo>
                  <a:lnTo>
                    <a:pt x="185" y="388"/>
                  </a:lnTo>
                  <a:lnTo>
                    <a:pt x="206" y="405"/>
                  </a:lnTo>
                  <a:lnTo>
                    <a:pt x="231" y="418"/>
                  </a:lnTo>
                  <a:lnTo>
                    <a:pt x="257" y="427"/>
                  </a:lnTo>
                  <a:lnTo>
                    <a:pt x="285" y="430"/>
                  </a:lnTo>
                  <a:lnTo>
                    <a:pt x="315" y="427"/>
                  </a:lnTo>
                  <a:lnTo>
                    <a:pt x="341" y="418"/>
                  </a:lnTo>
                  <a:lnTo>
                    <a:pt x="366" y="405"/>
                  </a:lnTo>
                  <a:lnTo>
                    <a:pt x="387" y="388"/>
                  </a:lnTo>
                  <a:lnTo>
                    <a:pt x="404" y="366"/>
                  </a:lnTo>
                  <a:lnTo>
                    <a:pt x="418" y="342"/>
                  </a:lnTo>
                  <a:lnTo>
                    <a:pt x="426" y="315"/>
                  </a:lnTo>
                  <a:lnTo>
                    <a:pt x="429" y="286"/>
                  </a:lnTo>
                  <a:lnTo>
                    <a:pt x="426" y="258"/>
                  </a:lnTo>
                  <a:lnTo>
                    <a:pt x="418" y="231"/>
                  </a:lnTo>
                  <a:lnTo>
                    <a:pt x="404" y="207"/>
                  </a:lnTo>
                  <a:lnTo>
                    <a:pt x="387" y="185"/>
                  </a:lnTo>
                  <a:lnTo>
                    <a:pt x="366" y="168"/>
                  </a:lnTo>
                  <a:lnTo>
                    <a:pt x="341" y="154"/>
                  </a:lnTo>
                  <a:lnTo>
                    <a:pt x="315" y="146"/>
                  </a:lnTo>
                  <a:lnTo>
                    <a:pt x="285" y="143"/>
                  </a:lnTo>
                  <a:lnTo>
                    <a:pt x="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120217" y="2656325"/>
            <a:ext cx="590550" cy="593725"/>
            <a:chOff x="9104313" y="3441701"/>
            <a:chExt cx="590550" cy="593725"/>
          </a:xfrm>
          <a:solidFill>
            <a:schemeClr val="bg1"/>
          </a:solidFill>
        </p:grpSpPr>
        <p:sp>
          <p:nvSpPr>
            <p:cNvPr id="61" name="Rectangle 309"/>
            <p:cNvSpPr>
              <a:spLocks noChangeArrowheads="1"/>
            </p:cNvSpPr>
            <p:nvPr/>
          </p:nvSpPr>
          <p:spPr bwMode="auto">
            <a:xfrm>
              <a:off x="9190038" y="3544888"/>
              <a:ext cx="131763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310"/>
            <p:cNvSpPr>
              <a:spLocks noChangeArrowheads="1"/>
            </p:cNvSpPr>
            <p:nvPr/>
          </p:nvSpPr>
          <p:spPr bwMode="auto">
            <a:xfrm>
              <a:off x="9190038" y="3619501"/>
              <a:ext cx="131763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311"/>
            <p:cNvSpPr>
              <a:spLocks noChangeArrowheads="1"/>
            </p:cNvSpPr>
            <p:nvPr/>
          </p:nvSpPr>
          <p:spPr bwMode="auto">
            <a:xfrm>
              <a:off x="9190038" y="3692526"/>
              <a:ext cx="309563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312"/>
            <p:cNvSpPr>
              <a:spLocks noChangeArrowheads="1"/>
            </p:cNvSpPr>
            <p:nvPr/>
          </p:nvSpPr>
          <p:spPr bwMode="auto">
            <a:xfrm>
              <a:off x="9190038" y="3765551"/>
              <a:ext cx="309563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313"/>
            <p:cNvSpPr>
              <a:spLocks noEditPoints="1"/>
            </p:cNvSpPr>
            <p:nvPr/>
          </p:nvSpPr>
          <p:spPr bwMode="auto">
            <a:xfrm>
              <a:off x="9104313" y="3441701"/>
              <a:ext cx="590550" cy="593725"/>
            </a:xfrm>
            <a:custGeom>
              <a:avLst/>
              <a:gdLst>
                <a:gd name="T0" fmla="*/ 3027 w 3348"/>
                <a:gd name="T1" fmla="*/ 1704 h 3369"/>
                <a:gd name="T2" fmla="*/ 2982 w 3348"/>
                <a:gd name="T3" fmla="*/ 1725 h 3369"/>
                <a:gd name="T4" fmla="*/ 2025 w 3348"/>
                <a:gd name="T5" fmla="*/ 2684 h 3369"/>
                <a:gd name="T6" fmla="*/ 2226 w 3348"/>
                <a:gd name="T7" fmla="*/ 2886 h 3369"/>
                <a:gd name="T8" fmla="*/ 3180 w 3348"/>
                <a:gd name="T9" fmla="*/ 1923 h 3369"/>
                <a:gd name="T10" fmla="*/ 3200 w 3348"/>
                <a:gd name="T11" fmla="*/ 1879 h 3369"/>
                <a:gd name="T12" fmla="*/ 3204 w 3348"/>
                <a:gd name="T13" fmla="*/ 1830 h 3369"/>
                <a:gd name="T14" fmla="*/ 3192 w 3348"/>
                <a:gd name="T15" fmla="*/ 1782 h 3369"/>
                <a:gd name="T16" fmla="*/ 3163 w 3348"/>
                <a:gd name="T17" fmla="*/ 1741 h 3369"/>
                <a:gd name="T18" fmla="*/ 3122 w 3348"/>
                <a:gd name="T19" fmla="*/ 1713 h 3369"/>
                <a:gd name="T20" fmla="*/ 3075 w 3348"/>
                <a:gd name="T21" fmla="*/ 1700 h 3369"/>
                <a:gd name="T22" fmla="*/ 1768 w 3348"/>
                <a:gd name="T23" fmla="*/ 244 h 3369"/>
                <a:gd name="T24" fmla="*/ 2466 w 3348"/>
                <a:gd name="T25" fmla="*/ 946 h 3369"/>
                <a:gd name="T26" fmla="*/ 143 w 3348"/>
                <a:gd name="T27" fmla="*/ 144 h 3369"/>
                <a:gd name="T28" fmla="*/ 2567 w 3348"/>
                <a:gd name="T29" fmla="*/ 3225 h 3369"/>
                <a:gd name="T30" fmla="*/ 2290 w 3348"/>
                <a:gd name="T31" fmla="*/ 3026 h 3369"/>
                <a:gd name="T32" fmla="*/ 1887 w 3348"/>
                <a:gd name="T33" fmla="*/ 2619 h 3369"/>
                <a:gd name="T34" fmla="*/ 2566 w 3348"/>
                <a:gd name="T35" fmla="*/ 1089 h 3369"/>
                <a:gd name="T36" fmla="*/ 1677 w 3348"/>
                <a:gd name="T37" fmla="*/ 1087 h 3369"/>
                <a:gd name="T38" fmla="*/ 1645 w 3348"/>
                <a:gd name="T39" fmla="*/ 1070 h 3369"/>
                <a:gd name="T40" fmla="*/ 1628 w 3348"/>
                <a:gd name="T41" fmla="*/ 1038 h 3369"/>
                <a:gd name="T42" fmla="*/ 1626 w 3348"/>
                <a:gd name="T43" fmla="*/ 144 h 3369"/>
                <a:gd name="T44" fmla="*/ 71 w 3348"/>
                <a:gd name="T45" fmla="*/ 0 h 3369"/>
                <a:gd name="T46" fmla="*/ 1711 w 3348"/>
                <a:gd name="T47" fmla="*/ 2 h 3369"/>
                <a:gd name="T48" fmla="*/ 1736 w 3348"/>
                <a:gd name="T49" fmla="*/ 12 h 3369"/>
                <a:gd name="T50" fmla="*/ 2687 w 3348"/>
                <a:gd name="T51" fmla="*/ 968 h 3369"/>
                <a:gd name="T52" fmla="*/ 2703 w 3348"/>
                <a:gd name="T53" fmla="*/ 991 h 3369"/>
                <a:gd name="T54" fmla="*/ 2709 w 3348"/>
                <a:gd name="T55" fmla="*/ 1018 h 3369"/>
                <a:gd name="T56" fmla="*/ 2859 w 3348"/>
                <a:gd name="T57" fmla="*/ 1641 h 3369"/>
                <a:gd name="T58" fmla="*/ 2921 w 3348"/>
                <a:gd name="T59" fmla="*/ 1594 h 3369"/>
                <a:gd name="T60" fmla="*/ 2989 w 3348"/>
                <a:gd name="T61" fmla="*/ 1566 h 3369"/>
                <a:gd name="T62" fmla="*/ 3061 w 3348"/>
                <a:gd name="T63" fmla="*/ 1557 h 3369"/>
                <a:gd name="T64" fmla="*/ 3135 w 3348"/>
                <a:gd name="T65" fmla="*/ 1566 h 3369"/>
                <a:gd name="T66" fmla="*/ 3203 w 3348"/>
                <a:gd name="T67" fmla="*/ 1594 h 3369"/>
                <a:gd name="T68" fmla="*/ 3264 w 3348"/>
                <a:gd name="T69" fmla="*/ 1641 h 3369"/>
                <a:gd name="T70" fmla="*/ 3310 w 3348"/>
                <a:gd name="T71" fmla="*/ 1702 h 3369"/>
                <a:gd name="T72" fmla="*/ 3339 w 3348"/>
                <a:gd name="T73" fmla="*/ 1771 h 3369"/>
                <a:gd name="T74" fmla="*/ 3348 w 3348"/>
                <a:gd name="T75" fmla="*/ 1844 h 3369"/>
                <a:gd name="T76" fmla="*/ 3339 w 3348"/>
                <a:gd name="T77" fmla="*/ 1917 h 3369"/>
                <a:gd name="T78" fmla="*/ 3310 w 3348"/>
                <a:gd name="T79" fmla="*/ 1985 h 3369"/>
                <a:gd name="T80" fmla="*/ 3264 w 3348"/>
                <a:gd name="T81" fmla="*/ 2047 h 3369"/>
                <a:gd name="T82" fmla="*/ 2709 w 3348"/>
                <a:gd name="T83" fmla="*/ 3290 h 3369"/>
                <a:gd name="T84" fmla="*/ 2701 w 3348"/>
                <a:gd name="T85" fmla="*/ 3327 h 3369"/>
                <a:gd name="T86" fmla="*/ 2683 w 3348"/>
                <a:gd name="T87" fmla="*/ 3353 h 3369"/>
                <a:gd name="T88" fmla="*/ 2655 w 3348"/>
                <a:gd name="T89" fmla="*/ 3367 h 3369"/>
                <a:gd name="T90" fmla="*/ 71 w 3348"/>
                <a:gd name="T91" fmla="*/ 3369 h 3369"/>
                <a:gd name="T92" fmla="*/ 35 w 3348"/>
                <a:gd name="T93" fmla="*/ 3360 h 3369"/>
                <a:gd name="T94" fmla="*/ 9 w 3348"/>
                <a:gd name="T95" fmla="*/ 3334 h 3369"/>
                <a:gd name="T96" fmla="*/ 0 w 3348"/>
                <a:gd name="T97" fmla="*/ 3297 h 3369"/>
                <a:gd name="T98" fmla="*/ 3 w 3348"/>
                <a:gd name="T99" fmla="*/ 52 h 3369"/>
                <a:gd name="T100" fmla="*/ 20 w 3348"/>
                <a:gd name="T101" fmla="*/ 21 h 3369"/>
                <a:gd name="T102" fmla="*/ 52 w 3348"/>
                <a:gd name="T103" fmla="*/ 3 h 3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48" h="3369">
                  <a:moveTo>
                    <a:pt x="3051" y="1700"/>
                  </a:moveTo>
                  <a:lnTo>
                    <a:pt x="3027" y="1704"/>
                  </a:lnTo>
                  <a:lnTo>
                    <a:pt x="3004" y="1713"/>
                  </a:lnTo>
                  <a:lnTo>
                    <a:pt x="2982" y="1725"/>
                  </a:lnTo>
                  <a:lnTo>
                    <a:pt x="2962" y="1741"/>
                  </a:lnTo>
                  <a:lnTo>
                    <a:pt x="2025" y="2684"/>
                  </a:lnTo>
                  <a:lnTo>
                    <a:pt x="1987" y="2925"/>
                  </a:lnTo>
                  <a:lnTo>
                    <a:pt x="2226" y="2886"/>
                  </a:lnTo>
                  <a:lnTo>
                    <a:pt x="3163" y="1943"/>
                  </a:lnTo>
                  <a:lnTo>
                    <a:pt x="3180" y="1923"/>
                  </a:lnTo>
                  <a:lnTo>
                    <a:pt x="3192" y="1901"/>
                  </a:lnTo>
                  <a:lnTo>
                    <a:pt x="3200" y="1879"/>
                  </a:lnTo>
                  <a:lnTo>
                    <a:pt x="3204" y="1854"/>
                  </a:lnTo>
                  <a:lnTo>
                    <a:pt x="3204" y="1830"/>
                  </a:lnTo>
                  <a:lnTo>
                    <a:pt x="3200" y="1806"/>
                  </a:lnTo>
                  <a:lnTo>
                    <a:pt x="3192" y="1782"/>
                  </a:lnTo>
                  <a:lnTo>
                    <a:pt x="3180" y="1761"/>
                  </a:lnTo>
                  <a:lnTo>
                    <a:pt x="3163" y="1741"/>
                  </a:lnTo>
                  <a:lnTo>
                    <a:pt x="3144" y="1725"/>
                  </a:lnTo>
                  <a:lnTo>
                    <a:pt x="3122" y="1713"/>
                  </a:lnTo>
                  <a:lnTo>
                    <a:pt x="3099" y="1704"/>
                  </a:lnTo>
                  <a:lnTo>
                    <a:pt x="3075" y="1700"/>
                  </a:lnTo>
                  <a:lnTo>
                    <a:pt x="3051" y="1700"/>
                  </a:lnTo>
                  <a:close/>
                  <a:moveTo>
                    <a:pt x="1768" y="244"/>
                  </a:moveTo>
                  <a:lnTo>
                    <a:pt x="1768" y="946"/>
                  </a:lnTo>
                  <a:lnTo>
                    <a:pt x="2466" y="946"/>
                  </a:lnTo>
                  <a:lnTo>
                    <a:pt x="1768" y="244"/>
                  </a:lnTo>
                  <a:close/>
                  <a:moveTo>
                    <a:pt x="143" y="144"/>
                  </a:moveTo>
                  <a:lnTo>
                    <a:pt x="143" y="3225"/>
                  </a:lnTo>
                  <a:lnTo>
                    <a:pt x="2567" y="3225"/>
                  </a:lnTo>
                  <a:lnTo>
                    <a:pt x="2567" y="2748"/>
                  </a:lnTo>
                  <a:lnTo>
                    <a:pt x="2290" y="3026"/>
                  </a:lnTo>
                  <a:lnTo>
                    <a:pt x="1826" y="3087"/>
                  </a:lnTo>
                  <a:lnTo>
                    <a:pt x="1887" y="2619"/>
                  </a:lnTo>
                  <a:lnTo>
                    <a:pt x="2566" y="1936"/>
                  </a:lnTo>
                  <a:lnTo>
                    <a:pt x="2566" y="1089"/>
                  </a:lnTo>
                  <a:lnTo>
                    <a:pt x="1697" y="1089"/>
                  </a:lnTo>
                  <a:lnTo>
                    <a:pt x="1677" y="1087"/>
                  </a:lnTo>
                  <a:lnTo>
                    <a:pt x="1659" y="1081"/>
                  </a:lnTo>
                  <a:lnTo>
                    <a:pt x="1645" y="1070"/>
                  </a:lnTo>
                  <a:lnTo>
                    <a:pt x="1635" y="1055"/>
                  </a:lnTo>
                  <a:lnTo>
                    <a:pt x="1628" y="1038"/>
                  </a:lnTo>
                  <a:lnTo>
                    <a:pt x="1626" y="1018"/>
                  </a:lnTo>
                  <a:lnTo>
                    <a:pt x="1626" y="144"/>
                  </a:lnTo>
                  <a:lnTo>
                    <a:pt x="143" y="144"/>
                  </a:lnTo>
                  <a:close/>
                  <a:moveTo>
                    <a:pt x="71" y="0"/>
                  </a:moveTo>
                  <a:lnTo>
                    <a:pt x="1697" y="0"/>
                  </a:lnTo>
                  <a:lnTo>
                    <a:pt x="1711" y="2"/>
                  </a:lnTo>
                  <a:lnTo>
                    <a:pt x="1724" y="6"/>
                  </a:lnTo>
                  <a:lnTo>
                    <a:pt x="1736" y="12"/>
                  </a:lnTo>
                  <a:lnTo>
                    <a:pt x="1747" y="22"/>
                  </a:lnTo>
                  <a:lnTo>
                    <a:pt x="2687" y="968"/>
                  </a:lnTo>
                  <a:lnTo>
                    <a:pt x="2696" y="978"/>
                  </a:lnTo>
                  <a:lnTo>
                    <a:pt x="2703" y="991"/>
                  </a:lnTo>
                  <a:lnTo>
                    <a:pt x="2708" y="1003"/>
                  </a:lnTo>
                  <a:lnTo>
                    <a:pt x="2709" y="1018"/>
                  </a:lnTo>
                  <a:lnTo>
                    <a:pt x="2709" y="1793"/>
                  </a:lnTo>
                  <a:lnTo>
                    <a:pt x="2859" y="1641"/>
                  </a:lnTo>
                  <a:lnTo>
                    <a:pt x="2889" y="1615"/>
                  </a:lnTo>
                  <a:lnTo>
                    <a:pt x="2921" y="1594"/>
                  </a:lnTo>
                  <a:lnTo>
                    <a:pt x="2954" y="1577"/>
                  </a:lnTo>
                  <a:lnTo>
                    <a:pt x="2989" y="1566"/>
                  </a:lnTo>
                  <a:lnTo>
                    <a:pt x="3026" y="1559"/>
                  </a:lnTo>
                  <a:lnTo>
                    <a:pt x="3061" y="1557"/>
                  </a:lnTo>
                  <a:lnTo>
                    <a:pt x="3098" y="1559"/>
                  </a:lnTo>
                  <a:lnTo>
                    <a:pt x="3135" y="1566"/>
                  </a:lnTo>
                  <a:lnTo>
                    <a:pt x="3170" y="1577"/>
                  </a:lnTo>
                  <a:lnTo>
                    <a:pt x="3203" y="1594"/>
                  </a:lnTo>
                  <a:lnTo>
                    <a:pt x="3235" y="1615"/>
                  </a:lnTo>
                  <a:lnTo>
                    <a:pt x="3264" y="1641"/>
                  </a:lnTo>
                  <a:lnTo>
                    <a:pt x="3290" y="1671"/>
                  </a:lnTo>
                  <a:lnTo>
                    <a:pt x="3310" y="1702"/>
                  </a:lnTo>
                  <a:lnTo>
                    <a:pt x="3327" y="1736"/>
                  </a:lnTo>
                  <a:lnTo>
                    <a:pt x="3339" y="1771"/>
                  </a:lnTo>
                  <a:lnTo>
                    <a:pt x="3345" y="1807"/>
                  </a:lnTo>
                  <a:lnTo>
                    <a:pt x="3348" y="1844"/>
                  </a:lnTo>
                  <a:lnTo>
                    <a:pt x="3345" y="1881"/>
                  </a:lnTo>
                  <a:lnTo>
                    <a:pt x="3339" y="1917"/>
                  </a:lnTo>
                  <a:lnTo>
                    <a:pt x="3327" y="1952"/>
                  </a:lnTo>
                  <a:lnTo>
                    <a:pt x="3310" y="1985"/>
                  </a:lnTo>
                  <a:lnTo>
                    <a:pt x="3290" y="2017"/>
                  </a:lnTo>
                  <a:lnTo>
                    <a:pt x="3264" y="2047"/>
                  </a:lnTo>
                  <a:lnTo>
                    <a:pt x="2709" y="2606"/>
                  </a:lnTo>
                  <a:lnTo>
                    <a:pt x="2709" y="3290"/>
                  </a:lnTo>
                  <a:lnTo>
                    <a:pt x="2707" y="3309"/>
                  </a:lnTo>
                  <a:lnTo>
                    <a:pt x="2701" y="3327"/>
                  </a:lnTo>
                  <a:lnTo>
                    <a:pt x="2693" y="3341"/>
                  </a:lnTo>
                  <a:lnTo>
                    <a:pt x="2683" y="3353"/>
                  </a:lnTo>
                  <a:lnTo>
                    <a:pt x="2670" y="3362"/>
                  </a:lnTo>
                  <a:lnTo>
                    <a:pt x="2655" y="3367"/>
                  </a:lnTo>
                  <a:lnTo>
                    <a:pt x="2637" y="3369"/>
                  </a:lnTo>
                  <a:lnTo>
                    <a:pt x="71" y="3369"/>
                  </a:lnTo>
                  <a:lnTo>
                    <a:pt x="52" y="3366"/>
                  </a:lnTo>
                  <a:lnTo>
                    <a:pt x="35" y="3360"/>
                  </a:lnTo>
                  <a:lnTo>
                    <a:pt x="20" y="3348"/>
                  </a:lnTo>
                  <a:lnTo>
                    <a:pt x="9" y="3334"/>
                  </a:lnTo>
                  <a:lnTo>
                    <a:pt x="3" y="3316"/>
                  </a:lnTo>
                  <a:lnTo>
                    <a:pt x="0" y="3297"/>
                  </a:lnTo>
                  <a:lnTo>
                    <a:pt x="0" y="72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5" y="9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6" name="Freeform 447"/>
          <p:cNvSpPr>
            <a:spLocks noEditPoints="1"/>
          </p:cNvSpPr>
          <p:nvPr/>
        </p:nvSpPr>
        <p:spPr bwMode="auto">
          <a:xfrm>
            <a:off x="8178827" y="4921961"/>
            <a:ext cx="595312" cy="593725"/>
          </a:xfrm>
          <a:custGeom>
            <a:avLst/>
            <a:gdLst>
              <a:gd name="T0" fmla="*/ 1761 w 3376"/>
              <a:gd name="T1" fmla="*/ 1402 h 3366"/>
              <a:gd name="T2" fmla="*/ 1372 w 3376"/>
              <a:gd name="T3" fmla="*/ 1612 h 3366"/>
              <a:gd name="T4" fmla="*/ 1134 w 3376"/>
              <a:gd name="T5" fmla="*/ 1931 h 3366"/>
              <a:gd name="T6" fmla="*/ 1097 w 3376"/>
              <a:gd name="T7" fmla="*/ 2315 h 3366"/>
              <a:gd name="T8" fmla="*/ 1274 w 3376"/>
              <a:gd name="T9" fmla="*/ 2662 h 3366"/>
              <a:gd name="T10" fmla="*/ 1618 w 3376"/>
              <a:gd name="T11" fmla="*/ 2913 h 3366"/>
              <a:gd name="T12" fmla="*/ 2078 w 3376"/>
              <a:gd name="T13" fmla="*/ 3026 h 3366"/>
              <a:gd name="T14" fmla="*/ 2491 w 3376"/>
              <a:gd name="T15" fmla="*/ 2985 h 3366"/>
              <a:gd name="T16" fmla="*/ 2910 w 3376"/>
              <a:gd name="T17" fmla="*/ 2790 h 3366"/>
              <a:gd name="T18" fmla="*/ 3012 w 3376"/>
              <a:gd name="T19" fmla="*/ 2701 h 3366"/>
              <a:gd name="T20" fmla="*/ 3151 w 3376"/>
              <a:gd name="T21" fmla="*/ 2514 h 3366"/>
              <a:gd name="T22" fmla="*/ 3238 w 3376"/>
              <a:gd name="T23" fmla="*/ 2239 h 3366"/>
              <a:gd name="T24" fmla="*/ 3163 w 3376"/>
              <a:gd name="T25" fmla="*/ 1872 h 3366"/>
              <a:gd name="T26" fmla="*/ 2896 w 3376"/>
              <a:gd name="T27" fmla="*/ 1568 h 3366"/>
              <a:gd name="T28" fmla="*/ 2488 w 3376"/>
              <a:gd name="T29" fmla="*/ 1381 h 3366"/>
              <a:gd name="T30" fmla="*/ 1137 w 3376"/>
              <a:gd name="T31" fmla="*/ 149 h 3366"/>
              <a:gd name="T32" fmla="*/ 678 w 3376"/>
              <a:gd name="T33" fmla="*/ 263 h 3366"/>
              <a:gd name="T34" fmla="*/ 333 w 3376"/>
              <a:gd name="T35" fmla="*/ 513 h 3366"/>
              <a:gd name="T36" fmla="*/ 157 w 3376"/>
              <a:gd name="T37" fmla="*/ 860 h 3366"/>
              <a:gd name="T38" fmla="*/ 176 w 3376"/>
              <a:gd name="T39" fmla="*/ 1193 h 3366"/>
              <a:gd name="T40" fmla="*/ 300 w 3376"/>
              <a:gd name="T41" fmla="*/ 1425 h 3366"/>
              <a:gd name="T42" fmla="*/ 434 w 3376"/>
              <a:gd name="T43" fmla="*/ 1564 h 3366"/>
              <a:gd name="T44" fmla="*/ 352 w 3376"/>
              <a:gd name="T45" fmla="*/ 1910 h 3366"/>
              <a:gd name="T46" fmla="*/ 817 w 3376"/>
              <a:gd name="T47" fmla="*/ 1765 h 3366"/>
              <a:gd name="T48" fmla="*/ 960 w 3376"/>
              <a:gd name="T49" fmla="*/ 1801 h 3366"/>
              <a:gd name="T50" fmla="*/ 1141 w 3376"/>
              <a:gd name="T51" fmla="*/ 1630 h 3366"/>
              <a:gd name="T52" fmla="*/ 1499 w 3376"/>
              <a:gd name="T53" fmla="*/ 1348 h 3366"/>
              <a:gd name="T54" fmla="*/ 1978 w 3376"/>
              <a:gd name="T55" fmla="*/ 1204 h 3366"/>
              <a:gd name="T56" fmla="*/ 2304 w 3376"/>
              <a:gd name="T57" fmla="*/ 1093 h 3366"/>
              <a:gd name="T58" fmla="*/ 2252 w 3376"/>
              <a:gd name="T59" fmla="*/ 720 h 3366"/>
              <a:gd name="T60" fmla="*/ 1985 w 3376"/>
              <a:gd name="T61" fmla="*/ 394 h 3366"/>
              <a:gd name="T62" fmla="*/ 1563 w 3376"/>
              <a:gd name="T63" fmla="*/ 190 h 3366"/>
              <a:gd name="T64" fmla="*/ 1313 w 3376"/>
              <a:gd name="T65" fmla="*/ 2 h 3366"/>
              <a:gd name="T66" fmla="*/ 1813 w 3376"/>
              <a:gd name="T67" fmla="*/ 123 h 3366"/>
              <a:gd name="T68" fmla="*/ 2197 w 3376"/>
              <a:gd name="T69" fmla="*/ 393 h 3366"/>
              <a:gd name="T70" fmla="*/ 2413 w 3376"/>
              <a:gd name="T71" fmla="*/ 768 h 3366"/>
              <a:gd name="T72" fmla="*/ 2422 w 3376"/>
              <a:gd name="T73" fmla="*/ 1158 h 3366"/>
              <a:gd name="T74" fmla="*/ 2811 w 3376"/>
              <a:gd name="T75" fmla="*/ 1349 h 3366"/>
              <a:gd name="T76" fmla="*/ 3176 w 3376"/>
              <a:gd name="T77" fmla="*/ 1639 h 3366"/>
              <a:gd name="T78" fmla="*/ 3363 w 3376"/>
              <a:gd name="T79" fmla="*/ 2032 h 3366"/>
              <a:gd name="T80" fmla="*/ 3334 w 3376"/>
              <a:gd name="T81" fmla="*/ 2434 h 3366"/>
              <a:gd name="T82" fmla="*/ 3120 w 3376"/>
              <a:gd name="T83" fmla="*/ 2781 h 3366"/>
              <a:gd name="T84" fmla="*/ 2341 w 3376"/>
              <a:gd name="T85" fmla="*/ 3151 h 3366"/>
              <a:gd name="T86" fmla="*/ 1802 w 3376"/>
              <a:gd name="T87" fmla="*/ 3119 h 3366"/>
              <a:gd name="T88" fmla="*/ 1353 w 3376"/>
              <a:gd name="T89" fmla="*/ 2919 h 3366"/>
              <a:gd name="T90" fmla="*/ 1047 w 3376"/>
              <a:gd name="T91" fmla="*/ 2592 h 3366"/>
              <a:gd name="T92" fmla="*/ 933 w 3376"/>
              <a:gd name="T93" fmla="*/ 2177 h 3366"/>
              <a:gd name="T94" fmla="*/ 828 w 3376"/>
              <a:gd name="T95" fmla="*/ 1916 h 3366"/>
              <a:gd name="T96" fmla="*/ 154 w 3376"/>
              <a:gd name="T97" fmla="*/ 1462 h 3366"/>
              <a:gd name="T98" fmla="*/ 3 w 3376"/>
              <a:gd name="T99" fmla="*/ 1057 h 3366"/>
              <a:gd name="T100" fmla="*/ 80 w 3376"/>
              <a:gd name="T101" fmla="*/ 634 h 3366"/>
              <a:gd name="T102" fmla="*/ 358 w 3376"/>
              <a:gd name="T103" fmla="*/ 288 h 3366"/>
              <a:gd name="T104" fmla="*/ 786 w 3376"/>
              <a:gd name="T105" fmla="*/ 64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76" h="3366">
                <a:moveTo>
                  <a:pt x="2162" y="1342"/>
                </a:moveTo>
                <a:lnTo>
                  <a:pt x="2078" y="1344"/>
                </a:lnTo>
                <a:lnTo>
                  <a:pt x="1995" y="1351"/>
                </a:lnTo>
                <a:lnTo>
                  <a:pt x="1915" y="1363"/>
                </a:lnTo>
                <a:lnTo>
                  <a:pt x="1837" y="1381"/>
                </a:lnTo>
                <a:lnTo>
                  <a:pt x="1761" y="1402"/>
                </a:lnTo>
                <a:lnTo>
                  <a:pt x="1687" y="1428"/>
                </a:lnTo>
                <a:lnTo>
                  <a:pt x="1618" y="1457"/>
                </a:lnTo>
                <a:lnTo>
                  <a:pt x="1551" y="1490"/>
                </a:lnTo>
                <a:lnTo>
                  <a:pt x="1488" y="1528"/>
                </a:lnTo>
                <a:lnTo>
                  <a:pt x="1429" y="1568"/>
                </a:lnTo>
                <a:lnTo>
                  <a:pt x="1372" y="1612"/>
                </a:lnTo>
                <a:lnTo>
                  <a:pt x="1321" y="1658"/>
                </a:lnTo>
                <a:lnTo>
                  <a:pt x="1274" y="1708"/>
                </a:lnTo>
                <a:lnTo>
                  <a:pt x="1232" y="1760"/>
                </a:lnTo>
                <a:lnTo>
                  <a:pt x="1194" y="1815"/>
                </a:lnTo>
                <a:lnTo>
                  <a:pt x="1162" y="1872"/>
                </a:lnTo>
                <a:lnTo>
                  <a:pt x="1134" y="1931"/>
                </a:lnTo>
                <a:lnTo>
                  <a:pt x="1113" y="1992"/>
                </a:lnTo>
                <a:lnTo>
                  <a:pt x="1097" y="2055"/>
                </a:lnTo>
                <a:lnTo>
                  <a:pt x="1088" y="2119"/>
                </a:lnTo>
                <a:lnTo>
                  <a:pt x="1085" y="2186"/>
                </a:lnTo>
                <a:lnTo>
                  <a:pt x="1088" y="2251"/>
                </a:lnTo>
                <a:lnTo>
                  <a:pt x="1097" y="2315"/>
                </a:lnTo>
                <a:lnTo>
                  <a:pt x="1113" y="2378"/>
                </a:lnTo>
                <a:lnTo>
                  <a:pt x="1134" y="2439"/>
                </a:lnTo>
                <a:lnTo>
                  <a:pt x="1162" y="2499"/>
                </a:lnTo>
                <a:lnTo>
                  <a:pt x="1194" y="2556"/>
                </a:lnTo>
                <a:lnTo>
                  <a:pt x="1232" y="2610"/>
                </a:lnTo>
                <a:lnTo>
                  <a:pt x="1274" y="2662"/>
                </a:lnTo>
                <a:lnTo>
                  <a:pt x="1321" y="2712"/>
                </a:lnTo>
                <a:lnTo>
                  <a:pt x="1372" y="2759"/>
                </a:lnTo>
                <a:lnTo>
                  <a:pt x="1429" y="2802"/>
                </a:lnTo>
                <a:lnTo>
                  <a:pt x="1488" y="2843"/>
                </a:lnTo>
                <a:lnTo>
                  <a:pt x="1551" y="2880"/>
                </a:lnTo>
                <a:lnTo>
                  <a:pt x="1618" y="2913"/>
                </a:lnTo>
                <a:lnTo>
                  <a:pt x="1687" y="2942"/>
                </a:lnTo>
                <a:lnTo>
                  <a:pt x="1761" y="2968"/>
                </a:lnTo>
                <a:lnTo>
                  <a:pt x="1837" y="2989"/>
                </a:lnTo>
                <a:lnTo>
                  <a:pt x="1915" y="3007"/>
                </a:lnTo>
                <a:lnTo>
                  <a:pt x="1995" y="3019"/>
                </a:lnTo>
                <a:lnTo>
                  <a:pt x="2078" y="3026"/>
                </a:lnTo>
                <a:lnTo>
                  <a:pt x="2162" y="3028"/>
                </a:lnTo>
                <a:lnTo>
                  <a:pt x="2227" y="3027"/>
                </a:lnTo>
                <a:lnTo>
                  <a:pt x="2293" y="3022"/>
                </a:lnTo>
                <a:lnTo>
                  <a:pt x="2360" y="3013"/>
                </a:lnTo>
                <a:lnTo>
                  <a:pt x="2426" y="3001"/>
                </a:lnTo>
                <a:lnTo>
                  <a:pt x="2491" y="2985"/>
                </a:lnTo>
                <a:lnTo>
                  <a:pt x="2554" y="2967"/>
                </a:lnTo>
                <a:lnTo>
                  <a:pt x="2614" y="2944"/>
                </a:lnTo>
                <a:lnTo>
                  <a:pt x="3031" y="3106"/>
                </a:lnTo>
                <a:lnTo>
                  <a:pt x="2902" y="2796"/>
                </a:lnTo>
                <a:lnTo>
                  <a:pt x="2904" y="2795"/>
                </a:lnTo>
                <a:lnTo>
                  <a:pt x="2910" y="2790"/>
                </a:lnTo>
                <a:lnTo>
                  <a:pt x="2921" y="2783"/>
                </a:lnTo>
                <a:lnTo>
                  <a:pt x="2934" y="2773"/>
                </a:lnTo>
                <a:lnTo>
                  <a:pt x="2950" y="2758"/>
                </a:lnTo>
                <a:lnTo>
                  <a:pt x="2969" y="2742"/>
                </a:lnTo>
                <a:lnTo>
                  <a:pt x="2989" y="2724"/>
                </a:lnTo>
                <a:lnTo>
                  <a:pt x="3012" y="2701"/>
                </a:lnTo>
                <a:lnTo>
                  <a:pt x="3035" y="2677"/>
                </a:lnTo>
                <a:lnTo>
                  <a:pt x="3058" y="2649"/>
                </a:lnTo>
                <a:lnTo>
                  <a:pt x="3083" y="2619"/>
                </a:lnTo>
                <a:lnTo>
                  <a:pt x="3106" y="2587"/>
                </a:lnTo>
                <a:lnTo>
                  <a:pt x="3130" y="2552"/>
                </a:lnTo>
                <a:lnTo>
                  <a:pt x="3151" y="2514"/>
                </a:lnTo>
                <a:lnTo>
                  <a:pt x="3173" y="2474"/>
                </a:lnTo>
                <a:lnTo>
                  <a:pt x="3191" y="2431"/>
                </a:lnTo>
                <a:lnTo>
                  <a:pt x="3208" y="2386"/>
                </a:lnTo>
                <a:lnTo>
                  <a:pt x="3221" y="2339"/>
                </a:lnTo>
                <a:lnTo>
                  <a:pt x="3230" y="2290"/>
                </a:lnTo>
                <a:lnTo>
                  <a:pt x="3238" y="2239"/>
                </a:lnTo>
                <a:lnTo>
                  <a:pt x="3240" y="2186"/>
                </a:lnTo>
                <a:lnTo>
                  <a:pt x="3237" y="2119"/>
                </a:lnTo>
                <a:lnTo>
                  <a:pt x="3226" y="2055"/>
                </a:lnTo>
                <a:lnTo>
                  <a:pt x="3211" y="1992"/>
                </a:lnTo>
                <a:lnTo>
                  <a:pt x="3189" y="1931"/>
                </a:lnTo>
                <a:lnTo>
                  <a:pt x="3163" y="1872"/>
                </a:lnTo>
                <a:lnTo>
                  <a:pt x="3130" y="1814"/>
                </a:lnTo>
                <a:lnTo>
                  <a:pt x="3093" y="1760"/>
                </a:lnTo>
                <a:lnTo>
                  <a:pt x="3050" y="1708"/>
                </a:lnTo>
                <a:lnTo>
                  <a:pt x="3003" y="1658"/>
                </a:lnTo>
                <a:lnTo>
                  <a:pt x="2951" y="1611"/>
                </a:lnTo>
                <a:lnTo>
                  <a:pt x="2896" y="1568"/>
                </a:lnTo>
                <a:lnTo>
                  <a:pt x="2837" y="1527"/>
                </a:lnTo>
                <a:lnTo>
                  <a:pt x="2773" y="1490"/>
                </a:lnTo>
                <a:lnTo>
                  <a:pt x="2706" y="1457"/>
                </a:lnTo>
                <a:lnTo>
                  <a:pt x="2637" y="1428"/>
                </a:lnTo>
                <a:lnTo>
                  <a:pt x="2563" y="1402"/>
                </a:lnTo>
                <a:lnTo>
                  <a:pt x="2488" y="1381"/>
                </a:lnTo>
                <a:lnTo>
                  <a:pt x="2409" y="1363"/>
                </a:lnTo>
                <a:lnTo>
                  <a:pt x="2329" y="1351"/>
                </a:lnTo>
                <a:lnTo>
                  <a:pt x="2246" y="1344"/>
                </a:lnTo>
                <a:lnTo>
                  <a:pt x="2162" y="1342"/>
                </a:lnTo>
                <a:close/>
                <a:moveTo>
                  <a:pt x="1221" y="146"/>
                </a:moveTo>
                <a:lnTo>
                  <a:pt x="1137" y="149"/>
                </a:lnTo>
                <a:lnTo>
                  <a:pt x="1055" y="157"/>
                </a:lnTo>
                <a:lnTo>
                  <a:pt x="974" y="169"/>
                </a:lnTo>
                <a:lnTo>
                  <a:pt x="896" y="186"/>
                </a:lnTo>
                <a:lnTo>
                  <a:pt x="820" y="208"/>
                </a:lnTo>
                <a:lnTo>
                  <a:pt x="748" y="233"/>
                </a:lnTo>
                <a:lnTo>
                  <a:pt x="678" y="263"/>
                </a:lnTo>
                <a:lnTo>
                  <a:pt x="610" y="296"/>
                </a:lnTo>
                <a:lnTo>
                  <a:pt x="548" y="332"/>
                </a:lnTo>
                <a:lnTo>
                  <a:pt x="488" y="373"/>
                </a:lnTo>
                <a:lnTo>
                  <a:pt x="432" y="417"/>
                </a:lnTo>
                <a:lnTo>
                  <a:pt x="380" y="463"/>
                </a:lnTo>
                <a:lnTo>
                  <a:pt x="333" y="513"/>
                </a:lnTo>
                <a:lnTo>
                  <a:pt x="291" y="566"/>
                </a:lnTo>
                <a:lnTo>
                  <a:pt x="253" y="621"/>
                </a:lnTo>
                <a:lnTo>
                  <a:pt x="221" y="677"/>
                </a:lnTo>
                <a:lnTo>
                  <a:pt x="194" y="736"/>
                </a:lnTo>
                <a:lnTo>
                  <a:pt x="172" y="798"/>
                </a:lnTo>
                <a:lnTo>
                  <a:pt x="157" y="860"/>
                </a:lnTo>
                <a:lnTo>
                  <a:pt x="148" y="925"/>
                </a:lnTo>
                <a:lnTo>
                  <a:pt x="145" y="990"/>
                </a:lnTo>
                <a:lnTo>
                  <a:pt x="147" y="1044"/>
                </a:lnTo>
                <a:lnTo>
                  <a:pt x="153" y="1095"/>
                </a:lnTo>
                <a:lnTo>
                  <a:pt x="163" y="1145"/>
                </a:lnTo>
                <a:lnTo>
                  <a:pt x="176" y="1193"/>
                </a:lnTo>
                <a:lnTo>
                  <a:pt x="193" y="1238"/>
                </a:lnTo>
                <a:lnTo>
                  <a:pt x="211" y="1279"/>
                </a:lnTo>
                <a:lnTo>
                  <a:pt x="232" y="1319"/>
                </a:lnTo>
                <a:lnTo>
                  <a:pt x="254" y="1357"/>
                </a:lnTo>
                <a:lnTo>
                  <a:pt x="277" y="1392"/>
                </a:lnTo>
                <a:lnTo>
                  <a:pt x="300" y="1425"/>
                </a:lnTo>
                <a:lnTo>
                  <a:pt x="325" y="1454"/>
                </a:lnTo>
                <a:lnTo>
                  <a:pt x="349" y="1482"/>
                </a:lnTo>
                <a:lnTo>
                  <a:pt x="372" y="1507"/>
                </a:lnTo>
                <a:lnTo>
                  <a:pt x="394" y="1529"/>
                </a:lnTo>
                <a:lnTo>
                  <a:pt x="415" y="1547"/>
                </a:lnTo>
                <a:lnTo>
                  <a:pt x="434" y="1564"/>
                </a:lnTo>
                <a:lnTo>
                  <a:pt x="449" y="1577"/>
                </a:lnTo>
                <a:lnTo>
                  <a:pt x="464" y="1588"/>
                </a:lnTo>
                <a:lnTo>
                  <a:pt x="473" y="1595"/>
                </a:lnTo>
                <a:lnTo>
                  <a:pt x="480" y="1601"/>
                </a:lnTo>
                <a:lnTo>
                  <a:pt x="482" y="1602"/>
                </a:lnTo>
                <a:lnTo>
                  <a:pt x="352" y="1910"/>
                </a:lnTo>
                <a:lnTo>
                  <a:pt x="761" y="1750"/>
                </a:lnTo>
                <a:lnTo>
                  <a:pt x="764" y="1750"/>
                </a:lnTo>
                <a:lnTo>
                  <a:pt x="771" y="1753"/>
                </a:lnTo>
                <a:lnTo>
                  <a:pt x="783" y="1756"/>
                </a:lnTo>
                <a:lnTo>
                  <a:pt x="799" y="1760"/>
                </a:lnTo>
                <a:lnTo>
                  <a:pt x="817" y="1765"/>
                </a:lnTo>
                <a:lnTo>
                  <a:pt x="839" y="1771"/>
                </a:lnTo>
                <a:lnTo>
                  <a:pt x="861" y="1778"/>
                </a:lnTo>
                <a:lnTo>
                  <a:pt x="885" y="1784"/>
                </a:lnTo>
                <a:lnTo>
                  <a:pt x="911" y="1790"/>
                </a:lnTo>
                <a:lnTo>
                  <a:pt x="935" y="1796"/>
                </a:lnTo>
                <a:lnTo>
                  <a:pt x="960" y="1801"/>
                </a:lnTo>
                <a:lnTo>
                  <a:pt x="982" y="1805"/>
                </a:lnTo>
                <a:lnTo>
                  <a:pt x="1004" y="1808"/>
                </a:lnTo>
                <a:lnTo>
                  <a:pt x="1023" y="1810"/>
                </a:lnTo>
                <a:lnTo>
                  <a:pt x="1057" y="1748"/>
                </a:lnTo>
                <a:lnTo>
                  <a:pt x="1097" y="1688"/>
                </a:lnTo>
                <a:lnTo>
                  <a:pt x="1141" y="1630"/>
                </a:lnTo>
                <a:lnTo>
                  <a:pt x="1191" y="1575"/>
                </a:lnTo>
                <a:lnTo>
                  <a:pt x="1245" y="1524"/>
                </a:lnTo>
                <a:lnTo>
                  <a:pt x="1302" y="1475"/>
                </a:lnTo>
                <a:lnTo>
                  <a:pt x="1365" y="1429"/>
                </a:lnTo>
                <a:lnTo>
                  <a:pt x="1431" y="1387"/>
                </a:lnTo>
                <a:lnTo>
                  <a:pt x="1499" y="1348"/>
                </a:lnTo>
                <a:lnTo>
                  <a:pt x="1572" y="1313"/>
                </a:lnTo>
                <a:lnTo>
                  <a:pt x="1648" y="1283"/>
                </a:lnTo>
                <a:lnTo>
                  <a:pt x="1727" y="1256"/>
                </a:lnTo>
                <a:lnTo>
                  <a:pt x="1808" y="1234"/>
                </a:lnTo>
                <a:lnTo>
                  <a:pt x="1892" y="1217"/>
                </a:lnTo>
                <a:lnTo>
                  <a:pt x="1978" y="1204"/>
                </a:lnTo>
                <a:lnTo>
                  <a:pt x="2065" y="1197"/>
                </a:lnTo>
                <a:lnTo>
                  <a:pt x="2156" y="1194"/>
                </a:lnTo>
                <a:lnTo>
                  <a:pt x="2217" y="1195"/>
                </a:lnTo>
                <a:lnTo>
                  <a:pt x="2279" y="1199"/>
                </a:lnTo>
                <a:lnTo>
                  <a:pt x="2293" y="1147"/>
                </a:lnTo>
                <a:lnTo>
                  <a:pt x="2304" y="1093"/>
                </a:lnTo>
                <a:lnTo>
                  <a:pt x="2312" y="1039"/>
                </a:lnTo>
                <a:lnTo>
                  <a:pt x="2314" y="983"/>
                </a:lnTo>
                <a:lnTo>
                  <a:pt x="2307" y="915"/>
                </a:lnTo>
                <a:lnTo>
                  <a:pt x="2295" y="849"/>
                </a:lnTo>
                <a:lnTo>
                  <a:pt x="2277" y="783"/>
                </a:lnTo>
                <a:lnTo>
                  <a:pt x="2252" y="720"/>
                </a:lnTo>
                <a:lnTo>
                  <a:pt x="2220" y="660"/>
                </a:lnTo>
                <a:lnTo>
                  <a:pt x="2184" y="600"/>
                </a:lnTo>
                <a:lnTo>
                  <a:pt x="2142" y="544"/>
                </a:lnTo>
                <a:lnTo>
                  <a:pt x="2094" y="491"/>
                </a:lnTo>
                <a:lnTo>
                  <a:pt x="2043" y="441"/>
                </a:lnTo>
                <a:lnTo>
                  <a:pt x="1985" y="394"/>
                </a:lnTo>
                <a:lnTo>
                  <a:pt x="1925" y="350"/>
                </a:lnTo>
                <a:lnTo>
                  <a:pt x="1859" y="310"/>
                </a:lnTo>
                <a:lnTo>
                  <a:pt x="1791" y="273"/>
                </a:lnTo>
                <a:lnTo>
                  <a:pt x="1718" y="241"/>
                </a:lnTo>
                <a:lnTo>
                  <a:pt x="1642" y="213"/>
                </a:lnTo>
                <a:lnTo>
                  <a:pt x="1563" y="190"/>
                </a:lnTo>
                <a:lnTo>
                  <a:pt x="1481" y="171"/>
                </a:lnTo>
                <a:lnTo>
                  <a:pt x="1397" y="158"/>
                </a:lnTo>
                <a:lnTo>
                  <a:pt x="1311" y="149"/>
                </a:lnTo>
                <a:lnTo>
                  <a:pt x="1221" y="146"/>
                </a:lnTo>
                <a:close/>
                <a:moveTo>
                  <a:pt x="1221" y="0"/>
                </a:moveTo>
                <a:lnTo>
                  <a:pt x="1313" y="2"/>
                </a:lnTo>
                <a:lnTo>
                  <a:pt x="1402" y="10"/>
                </a:lnTo>
                <a:lnTo>
                  <a:pt x="1489" y="24"/>
                </a:lnTo>
                <a:lnTo>
                  <a:pt x="1574" y="42"/>
                </a:lnTo>
                <a:lnTo>
                  <a:pt x="1656" y="64"/>
                </a:lnTo>
                <a:lnTo>
                  <a:pt x="1736" y="91"/>
                </a:lnTo>
                <a:lnTo>
                  <a:pt x="1813" y="123"/>
                </a:lnTo>
                <a:lnTo>
                  <a:pt x="1886" y="159"/>
                </a:lnTo>
                <a:lnTo>
                  <a:pt x="1957" y="198"/>
                </a:lnTo>
                <a:lnTo>
                  <a:pt x="2022" y="241"/>
                </a:lnTo>
                <a:lnTo>
                  <a:pt x="2085" y="288"/>
                </a:lnTo>
                <a:lnTo>
                  <a:pt x="2143" y="339"/>
                </a:lnTo>
                <a:lnTo>
                  <a:pt x="2197" y="393"/>
                </a:lnTo>
                <a:lnTo>
                  <a:pt x="2246" y="449"/>
                </a:lnTo>
                <a:lnTo>
                  <a:pt x="2290" y="508"/>
                </a:lnTo>
                <a:lnTo>
                  <a:pt x="2329" y="570"/>
                </a:lnTo>
                <a:lnTo>
                  <a:pt x="2363" y="634"/>
                </a:lnTo>
                <a:lnTo>
                  <a:pt x="2390" y="701"/>
                </a:lnTo>
                <a:lnTo>
                  <a:pt x="2413" y="768"/>
                </a:lnTo>
                <a:lnTo>
                  <a:pt x="2429" y="839"/>
                </a:lnTo>
                <a:lnTo>
                  <a:pt x="2439" y="910"/>
                </a:lnTo>
                <a:lnTo>
                  <a:pt x="2443" y="984"/>
                </a:lnTo>
                <a:lnTo>
                  <a:pt x="2440" y="1041"/>
                </a:lnTo>
                <a:lnTo>
                  <a:pt x="2434" y="1099"/>
                </a:lnTo>
                <a:lnTo>
                  <a:pt x="2422" y="1158"/>
                </a:lnTo>
                <a:lnTo>
                  <a:pt x="2407" y="1216"/>
                </a:lnTo>
                <a:lnTo>
                  <a:pt x="2493" y="1233"/>
                </a:lnTo>
                <a:lnTo>
                  <a:pt x="2577" y="1255"/>
                </a:lnTo>
                <a:lnTo>
                  <a:pt x="2658" y="1283"/>
                </a:lnTo>
                <a:lnTo>
                  <a:pt x="2736" y="1313"/>
                </a:lnTo>
                <a:lnTo>
                  <a:pt x="2811" y="1349"/>
                </a:lnTo>
                <a:lnTo>
                  <a:pt x="2882" y="1388"/>
                </a:lnTo>
                <a:lnTo>
                  <a:pt x="2949" y="1432"/>
                </a:lnTo>
                <a:lnTo>
                  <a:pt x="3012" y="1479"/>
                </a:lnTo>
                <a:lnTo>
                  <a:pt x="3071" y="1529"/>
                </a:lnTo>
                <a:lnTo>
                  <a:pt x="3126" y="1582"/>
                </a:lnTo>
                <a:lnTo>
                  <a:pt x="3176" y="1639"/>
                </a:lnTo>
                <a:lnTo>
                  <a:pt x="3221" y="1699"/>
                </a:lnTo>
                <a:lnTo>
                  <a:pt x="3260" y="1761"/>
                </a:lnTo>
                <a:lnTo>
                  <a:pt x="3295" y="1826"/>
                </a:lnTo>
                <a:lnTo>
                  <a:pt x="3324" y="1892"/>
                </a:lnTo>
                <a:lnTo>
                  <a:pt x="3346" y="1962"/>
                </a:lnTo>
                <a:lnTo>
                  <a:pt x="3363" y="2032"/>
                </a:lnTo>
                <a:lnTo>
                  <a:pt x="3372" y="2105"/>
                </a:lnTo>
                <a:lnTo>
                  <a:pt x="3376" y="2178"/>
                </a:lnTo>
                <a:lnTo>
                  <a:pt x="3373" y="2243"/>
                </a:lnTo>
                <a:lnTo>
                  <a:pt x="3365" y="2307"/>
                </a:lnTo>
                <a:lnTo>
                  <a:pt x="3352" y="2372"/>
                </a:lnTo>
                <a:lnTo>
                  <a:pt x="3334" y="2434"/>
                </a:lnTo>
                <a:lnTo>
                  <a:pt x="3310" y="2495"/>
                </a:lnTo>
                <a:lnTo>
                  <a:pt x="3282" y="2556"/>
                </a:lnTo>
                <a:lnTo>
                  <a:pt x="3249" y="2615"/>
                </a:lnTo>
                <a:lnTo>
                  <a:pt x="3210" y="2672"/>
                </a:lnTo>
                <a:lnTo>
                  <a:pt x="3167" y="2728"/>
                </a:lnTo>
                <a:lnTo>
                  <a:pt x="3120" y="2781"/>
                </a:lnTo>
                <a:lnTo>
                  <a:pt x="3066" y="2832"/>
                </a:lnTo>
                <a:lnTo>
                  <a:pt x="3289" y="3366"/>
                </a:lnTo>
                <a:lnTo>
                  <a:pt x="2614" y="3092"/>
                </a:lnTo>
                <a:lnTo>
                  <a:pt x="2524" y="3117"/>
                </a:lnTo>
                <a:lnTo>
                  <a:pt x="2433" y="3137"/>
                </a:lnTo>
                <a:lnTo>
                  <a:pt x="2341" y="3151"/>
                </a:lnTo>
                <a:lnTo>
                  <a:pt x="2248" y="3159"/>
                </a:lnTo>
                <a:lnTo>
                  <a:pt x="2155" y="3161"/>
                </a:lnTo>
                <a:lnTo>
                  <a:pt x="2063" y="3158"/>
                </a:lnTo>
                <a:lnTo>
                  <a:pt x="1974" y="3151"/>
                </a:lnTo>
                <a:lnTo>
                  <a:pt x="1887" y="3138"/>
                </a:lnTo>
                <a:lnTo>
                  <a:pt x="1802" y="3119"/>
                </a:lnTo>
                <a:lnTo>
                  <a:pt x="1719" y="3097"/>
                </a:lnTo>
                <a:lnTo>
                  <a:pt x="1640" y="3069"/>
                </a:lnTo>
                <a:lnTo>
                  <a:pt x="1563" y="3039"/>
                </a:lnTo>
                <a:lnTo>
                  <a:pt x="1489" y="3003"/>
                </a:lnTo>
                <a:lnTo>
                  <a:pt x="1419" y="2963"/>
                </a:lnTo>
                <a:lnTo>
                  <a:pt x="1353" y="2919"/>
                </a:lnTo>
                <a:lnTo>
                  <a:pt x="1291" y="2873"/>
                </a:lnTo>
                <a:lnTo>
                  <a:pt x="1233" y="2822"/>
                </a:lnTo>
                <a:lnTo>
                  <a:pt x="1179" y="2769"/>
                </a:lnTo>
                <a:lnTo>
                  <a:pt x="1130" y="2712"/>
                </a:lnTo>
                <a:lnTo>
                  <a:pt x="1086" y="2653"/>
                </a:lnTo>
                <a:lnTo>
                  <a:pt x="1047" y="2592"/>
                </a:lnTo>
                <a:lnTo>
                  <a:pt x="1013" y="2527"/>
                </a:lnTo>
                <a:lnTo>
                  <a:pt x="986" y="2461"/>
                </a:lnTo>
                <a:lnTo>
                  <a:pt x="963" y="2392"/>
                </a:lnTo>
                <a:lnTo>
                  <a:pt x="947" y="2323"/>
                </a:lnTo>
                <a:lnTo>
                  <a:pt x="937" y="2251"/>
                </a:lnTo>
                <a:lnTo>
                  <a:pt x="933" y="2177"/>
                </a:lnTo>
                <a:lnTo>
                  <a:pt x="936" y="2118"/>
                </a:lnTo>
                <a:lnTo>
                  <a:pt x="942" y="2060"/>
                </a:lnTo>
                <a:lnTo>
                  <a:pt x="953" y="2002"/>
                </a:lnTo>
                <a:lnTo>
                  <a:pt x="968" y="1945"/>
                </a:lnTo>
                <a:lnTo>
                  <a:pt x="897" y="1931"/>
                </a:lnTo>
                <a:lnTo>
                  <a:pt x="828" y="1916"/>
                </a:lnTo>
                <a:lnTo>
                  <a:pt x="761" y="1896"/>
                </a:lnTo>
                <a:lnTo>
                  <a:pt x="86" y="2170"/>
                </a:lnTo>
                <a:lnTo>
                  <a:pt x="309" y="1636"/>
                </a:lnTo>
                <a:lnTo>
                  <a:pt x="251" y="1581"/>
                </a:lnTo>
                <a:lnTo>
                  <a:pt x="200" y="1522"/>
                </a:lnTo>
                <a:lnTo>
                  <a:pt x="154" y="1462"/>
                </a:lnTo>
                <a:lnTo>
                  <a:pt x="113" y="1399"/>
                </a:lnTo>
                <a:lnTo>
                  <a:pt x="79" y="1334"/>
                </a:lnTo>
                <a:lnTo>
                  <a:pt x="51" y="1267"/>
                </a:lnTo>
                <a:lnTo>
                  <a:pt x="29" y="1199"/>
                </a:lnTo>
                <a:lnTo>
                  <a:pt x="13" y="1128"/>
                </a:lnTo>
                <a:lnTo>
                  <a:pt x="3" y="1057"/>
                </a:lnTo>
                <a:lnTo>
                  <a:pt x="0" y="984"/>
                </a:lnTo>
                <a:lnTo>
                  <a:pt x="3" y="910"/>
                </a:lnTo>
                <a:lnTo>
                  <a:pt x="13" y="839"/>
                </a:lnTo>
                <a:lnTo>
                  <a:pt x="30" y="768"/>
                </a:lnTo>
                <a:lnTo>
                  <a:pt x="52" y="701"/>
                </a:lnTo>
                <a:lnTo>
                  <a:pt x="80" y="634"/>
                </a:lnTo>
                <a:lnTo>
                  <a:pt x="114" y="570"/>
                </a:lnTo>
                <a:lnTo>
                  <a:pt x="153" y="508"/>
                </a:lnTo>
                <a:lnTo>
                  <a:pt x="197" y="449"/>
                </a:lnTo>
                <a:lnTo>
                  <a:pt x="246" y="393"/>
                </a:lnTo>
                <a:lnTo>
                  <a:pt x="299" y="339"/>
                </a:lnTo>
                <a:lnTo>
                  <a:pt x="358" y="288"/>
                </a:lnTo>
                <a:lnTo>
                  <a:pt x="419" y="241"/>
                </a:lnTo>
                <a:lnTo>
                  <a:pt x="486" y="198"/>
                </a:lnTo>
                <a:lnTo>
                  <a:pt x="556" y="159"/>
                </a:lnTo>
                <a:lnTo>
                  <a:pt x="630" y="123"/>
                </a:lnTo>
                <a:lnTo>
                  <a:pt x="706" y="91"/>
                </a:lnTo>
                <a:lnTo>
                  <a:pt x="786" y="64"/>
                </a:lnTo>
                <a:lnTo>
                  <a:pt x="868" y="42"/>
                </a:lnTo>
                <a:lnTo>
                  <a:pt x="953" y="24"/>
                </a:lnTo>
                <a:lnTo>
                  <a:pt x="1040" y="10"/>
                </a:lnTo>
                <a:lnTo>
                  <a:pt x="1130" y="2"/>
                </a:lnTo>
                <a:lnTo>
                  <a:pt x="122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6" grpId="0"/>
      <p:bldP spid="37" grpId="0"/>
      <p:bldP spid="38" grpId="0"/>
      <p:bldP spid="39" grpId="0"/>
      <p:bldP spid="40" grpId="0"/>
      <p:bldP spid="41" grpId="0"/>
      <p:bldP spid="55" grpId="0" animBg="1"/>
      <p:bldP spid="6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546878" y="4775168"/>
            <a:ext cx="1939080" cy="1404973"/>
            <a:chOff x="4546878" y="4775168"/>
            <a:chExt cx="1939080" cy="1404973"/>
          </a:xfrm>
        </p:grpSpPr>
        <p:sp>
          <p:nvSpPr>
            <p:cNvPr id="102" name="Freeform 111"/>
            <p:cNvSpPr/>
            <p:nvPr/>
          </p:nvSpPr>
          <p:spPr bwMode="auto">
            <a:xfrm rot="21330646">
              <a:off x="4546878" y="4775168"/>
              <a:ext cx="1402112" cy="1404973"/>
            </a:xfrm>
            <a:custGeom>
              <a:avLst/>
              <a:gdLst>
                <a:gd name="T0" fmla="*/ 407 w 414"/>
                <a:gd name="T1" fmla="*/ 218 h 414"/>
                <a:gd name="T2" fmla="*/ 195 w 414"/>
                <a:gd name="T3" fmla="*/ 407 h 414"/>
                <a:gd name="T4" fmla="*/ 6 w 414"/>
                <a:gd name="T5" fmla="*/ 196 h 414"/>
                <a:gd name="T6" fmla="*/ 218 w 414"/>
                <a:gd name="T7" fmla="*/ 7 h 414"/>
                <a:gd name="T8" fmla="*/ 407 w 414"/>
                <a:gd name="T9" fmla="*/ 21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4">
                  <a:moveTo>
                    <a:pt x="407" y="218"/>
                  </a:moveTo>
                  <a:cubicBezTo>
                    <a:pt x="401" y="329"/>
                    <a:pt x="306" y="414"/>
                    <a:pt x="195" y="407"/>
                  </a:cubicBezTo>
                  <a:cubicBezTo>
                    <a:pt x="85" y="401"/>
                    <a:pt x="0" y="306"/>
                    <a:pt x="6" y="196"/>
                  </a:cubicBezTo>
                  <a:cubicBezTo>
                    <a:pt x="13" y="85"/>
                    <a:pt x="108" y="0"/>
                    <a:pt x="218" y="7"/>
                  </a:cubicBezTo>
                  <a:cubicBezTo>
                    <a:pt x="329" y="13"/>
                    <a:pt x="414" y="108"/>
                    <a:pt x="407" y="2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107"/>
            <p:cNvSpPr/>
            <p:nvPr/>
          </p:nvSpPr>
          <p:spPr bwMode="auto">
            <a:xfrm rot="21330646">
              <a:off x="5747703" y="5036307"/>
              <a:ext cx="738255" cy="935695"/>
            </a:xfrm>
            <a:custGeom>
              <a:avLst/>
              <a:gdLst>
                <a:gd name="T0" fmla="*/ 23 w 218"/>
                <a:gd name="T1" fmla="*/ 0 h 276"/>
                <a:gd name="T2" fmla="*/ 98 w 218"/>
                <a:gd name="T3" fmla="*/ 72 h 276"/>
                <a:gd name="T4" fmla="*/ 218 w 218"/>
                <a:gd name="T5" fmla="*/ 25 h 276"/>
                <a:gd name="T6" fmla="*/ 218 w 218"/>
                <a:gd name="T7" fmla="*/ 276 h 276"/>
                <a:gd name="T8" fmla="*/ 140 w 218"/>
                <a:gd name="T9" fmla="*/ 207 h 276"/>
                <a:gd name="T10" fmla="*/ 0 w 218"/>
                <a:gd name="T11" fmla="*/ 249 h 276"/>
                <a:gd name="T12" fmla="*/ 23 w 218"/>
                <a:gd name="T1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276">
                  <a:moveTo>
                    <a:pt x="23" y="0"/>
                  </a:moveTo>
                  <a:cubicBezTo>
                    <a:pt x="23" y="0"/>
                    <a:pt x="49" y="50"/>
                    <a:pt x="98" y="72"/>
                  </a:cubicBezTo>
                  <a:cubicBezTo>
                    <a:pt x="147" y="94"/>
                    <a:pt x="192" y="49"/>
                    <a:pt x="218" y="25"/>
                  </a:cubicBezTo>
                  <a:cubicBezTo>
                    <a:pt x="149" y="117"/>
                    <a:pt x="218" y="276"/>
                    <a:pt x="218" y="276"/>
                  </a:cubicBezTo>
                  <a:cubicBezTo>
                    <a:pt x="218" y="276"/>
                    <a:pt x="184" y="231"/>
                    <a:pt x="140" y="207"/>
                  </a:cubicBezTo>
                  <a:cubicBezTo>
                    <a:pt x="72" y="174"/>
                    <a:pt x="0" y="249"/>
                    <a:pt x="0" y="249"/>
                  </a:cubicBezTo>
                  <a:cubicBezTo>
                    <a:pt x="0" y="249"/>
                    <a:pt x="94" y="105"/>
                    <a:pt x="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296530" y="4157413"/>
            <a:ext cx="1512052" cy="2006025"/>
            <a:chOff x="6289926" y="4122270"/>
            <a:chExt cx="1684738" cy="2235128"/>
          </a:xfrm>
        </p:grpSpPr>
        <p:sp>
          <p:nvSpPr>
            <p:cNvPr id="12330" name="Freeform 108"/>
            <p:cNvSpPr/>
            <p:nvPr/>
          </p:nvSpPr>
          <p:spPr bwMode="auto">
            <a:xfrm rot="21330646">
              <a:off x="6747188" y="4122270"/>
              <a:ext cx="1227476" cy="1045745"/>
            </a:xfrm>
            <a:custGeom>
              <a:avLst/>
              <a:gdLst>
                <a:gd name="T0" fmla="*/ 0 w 325"/>
                <a:gd name="T1" fmla="*/ 191 h 277"/>
                <a:gd name="T2" fmla="*/ 102 w 325"/>
                <a:gd name="T3" fmla="*/ 132 h 277"/>
                <a:gd name="T4" fmla="*/ 94 w 325"/>
                <a:gd name="T5" fmla="*/ 0 h 277"/>
                <a:gd name="T6" fmla="*/ 325 w 325"/>
                <a:gd name="T7" fmla="*/ 85 h 277"/>
                <a:gd name="T8" fmla="*/ 242 w 325"/>
                <a:gd name="T9" fmla="*/ 129 h 277"/>
                <a:gd name="T10" fmla="*/ 240 w 325"/>
                <a:gd name="T11" fmla="*/ 277 h 277"/>
                <a:gd name="T12" fmla="*/ 0 w 325"/>
                <a:gd name="T13" fmla="*/ 19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277">
                  <a:moveTo>
                    <a:pt x="0" y="191"/>
                  </a:moveTo>
                  <a:cubicBezTo>
                    <a:pt x="0" y="191"/>
                    <a:pt x="71" y="176"/>
                    <a:pt x="102" y="132"/>
                  </a:cubicBezTo>
                  <a:cubicBezTo>
                    <a:pt x="130" y="92"/>
                    <a:pt x="111" y="32"/>
                    <a:pt x="94" y="0"/>
                  </a:cubicBezTo>
                  <a:cubicBezTo>
                    <a:pt x="164" y="92"/>
                    <a:pt x="325" y="85"/>
                    <a:pt x="325" y="85"/>
                  </a:cubicBezTo>
                  <a:cubicBezTo>
                    <a:pt x="325" y="85"/>
                    <a:pt x="278" y="94"/>
                    <a:pt x="242" y="129"/>
                  </a:cubicBezTo>
                  <a:cubicBezTo>
                    <a:pt x="192" y="185"/>
                    <a:pt x="240" y="277"/>
                    <a:pt x="240" y="277"/>
                  </a:cubicBezTo>
                  <a:cubicBezTo>
                    <a:pt x="240" y="277"/>
                    <a:pt x="130" y="166"/>
                    <a:pt x="0" y="19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38" name="Freeform 113"/>
            <p:cNvSpPr/>
            <p:nvPr/>
          </p:nvSpPr>
          <p:spPr bwMode="auto">
            <a:xfrm rot="21330646">
              <a:off x="6289926" y="4795157"/>
              <a:ext cx="1559054" cy="1562241"/>
            </a:xfrm>
            <a:custGeom>
              <a:avLst/>
              <a:gdLst>
                <a:gd name="T0" fmla="*/ 407 w 413"/>
                <a:gd name="T1" fmla="*/ 218 h 414"/>
                <a:gd name="T2" fmla="*/ 195 w 413"/>
                <a:gd name="T3" fmla="*/ 407 h 414"/>
                <a:gd name="T4" fmla="*/ 6 w 413"/>
                <a:gd name="T5" fmla="*/ 196 h 414"/>
                <a:gd name="T6" fmla="*/ 218 w 413"/>
                <a:gd name="T7" fmla="*/ 7 h 414"/>
                <a:gd name="T8" fmla="*/ 407 w 413"/>
                <a:gd name="T9" fmla="*/ 21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414">
                  <a:moveTo>
                    <a:pt x="407" y="218"/>
                  </a:moveTo>
                  <a:cubicBezTo>
                    <a:pt x="401" y="329"/>
                    <a:pt x="306" y="414"/>
                    <a:pt x="195" y="407"/>
                  </a:cubicBezTo>
                  <a:cubicBezTo>
                    <a:pt x="84" y="401"/>
                    <a:pt x="0" y="306"/>
                    <a:pt x="6" y="196"/>
                  </a:cubicBezTo>
                  <a:cubicBezTo>
                    <a:pt x="12" y="85"/>
                    <a:pt x="107" y="0"/>
                    <a:pt x="218" y="7"/>
                  </a:cubicBezTo>
                  <a:cubicBezTo>
                    <a:pt x="329" y="13"/>
                    <a:pt x="413" y="108"/>
                    <a:pt x="407" y="2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339" name="Freeform 114"/>
          <p:cNvSpPr/>
          <p:nvPr/>
        </p:nvSpPr>
        <p:spPr bwMode="auto">
          <a:xfrm>
            <a:off x="6382483" y="4849917"/>
            <a:ext cx="1230425" cy="1227563"/>
          </a:xfrm>
          <a:custGeom>
            <a:avLst/>
            <a:gdLst>
              <a:gd name="T0" fmla="*/ 357 w 363"/>
              <a:gd name="T1" fmla="*/ 191 h 362"/>
              <a:gd name="T2" fmla="*/ 171 w 363"/>
              <a:gd name="T3" fmla="*/ 357 h 362"/>
              <a:gd name="T4" fmla="*/ 6 w 363"/>
              <a:gd name="T5" fmla="*/ 171 h 362"/>
              <a:gd name="T6" fmla="*/ 191 w 363"/>
              <a:gd name="T7" fmla="*/ 5 h 362"/>
              <a:gd name="T8" fmla="*/ 357 w 363"/>
              <a:gd name="T9" fmla="*/ 19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3" h="362">
                <a:moveTo>
                  <a:pt x="357" y="191"/>
                </a:moveTo>
                <a:cubicBezTo>
                  <a:pt x="351" y="288"/>
                  <a:pt x="268" y="362"/>
                  <a:pt x="171" y="357"/>
                </a:cubicBezTo>
                <a:cubicBezTo>
                  <a:pt x="75" y="351"/>
                  <a:pt x="0" y="268"/>
                  <a:pt x="6" y="171"/>
                </a:cubicBezTo>
                <a:cubicBezTo>
                  <a:pt x="11" y="74"/>
                  <a:pt x="95" y="0"/>
                  <a:pt x="191" y="5"/>
                </a:cubicBezTo>
                <a:cubicBezTo>
                  <a:pt x="288" y="11"/>
                  <a:pt x="363" y="94"/>
                  <a:pt x="357" y="1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6269136" y="2730040"/>
            <a:ext cx="1963210" cy="1749598"/>
            <a:chOff x="6259404" y="2531881"/>
            <a:chExt cx="2187421" cy="1949415"/>
          </a:xfrm>
        </p:grpSpPr>
        <p:sp>
          <p:nvSpPr>
            <p:cNvPr id="12331" name="Freeform 109"/>
            <p:cNvSpPr/>
            <p:nvPr/>
          </p:nvSpPr>
          <p:spPr bwMode="auto">
            <a:xfrm rot="21330646">
              <a:off x="6259404" y="2531881"/>
              <a:ext cx="1176465" cy="1252982"/>
            </a:xfrm>
            <a:custGeom>
              <a:avLst/>
              <a:gdLst>
                <a:gd name="T0" fmla="*/ 161 w 312"/>
                <a:gd name="T1" fmla="*/ 332 h 332"/>
                <a:gd name="T2" fmla="*/ 133 w 312"/>
                <a:gd name="T3" fmla="*/ 221 h 332"/>
                <a:gd name="T4" fmla="*/ 0 w 312"/>
                <a:gd name="T5" fmla="*/ 193 h 332"/>
                <a:gd name="T6" fmla="*/ 156 w 312"/>
                <a:gd name="T7" fmla="*/ 0 h 332"/>
                <a:gd name="T8" fmla="*/ 171 w 312"/>
                <a:gd name="T9" fmla="*/ 86 h 332"/>
                <a:gd name="T10" fmla="*/ 312 w 312"/>
                <a:gd name="T11" fmla="*/ 130 h 332"/>
                <a:gd name="T12" fmla="*/ 161 w 312"/>
                <a:gd name="T13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332">
                  <a:moveTo>
                    <a:pt x="161" y="332"/>
                  </a:moveTo>
                  <a:cubicBezTo>
                    <a:pt x="161" y="332"/>
                    <a:pt x="166" y="263"/>
                    <a:pt x="133" y="221"/>
                  </a:cubicBezTo>
                  <a:cubicBezTo>
                    <a:pt x="103" y="182"/>
                    <a:pt x="35" y="186"/>
                    <a:pt x="0" y="193"/>
                  </a:cubicBezTo>
                  <a:cubicBezTo>
                    <a:pt x="108" y="152"/>
                    <a:pt x="156" y="0"/>
                    <a:pt x="156" y="0"/>
                  </a:cubicBezTo>
                  <a:cubicBezTo>
                    <a:pt x="156" y="0"/>
                    <a:pt x="147" y="41"/>
                    <a:pt x="171" y="86"/>
                  </a:cubicBezTo>
                  <a:cubicBezTo>
                    <a:pt x="210" y="149"/>
                    <a:pt x="312" y="130"/>
                    <a:pt x="312" y="130"/>
                  </a:cubicBezTo>
                  <a:cubicBezTo>
                    <a:pt x="312" y="130"/>
                    <a:pt x="159" y="202"/>
                    <a:pt x="161" y="3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40" name="Freeform 115"/>
            <p:cNvSpPr/>
            <p:nvPr/>
          </p:nvSpPr>
          <p:spPr bwMode="auto">
            <a:xfrm rot="21330646">
              <a:off x="6884583" y="2919055"/>
              <a:ext cx="1562242" cy="1562241"/>
            </a:xfrm>
            <a:custGeom>
              <a:avLst/>
              <a:gdLst>
                <a:gd name="T0" fmla="*/ 407 w 413"/>
                <a:gd name="T1" fmla="*/ 218 h 414"/>
                <a:gd name="T2" fmla="*/ 195 w 413"/>
                <a:gd name="T3" fmla="*/ 407 h 414"/>
                <a:gd name="T4" fmla="*/ 6 w 413"/>
                <a:gd name="T5" fmla="*/ 195 h 414"/>
                <a:gd name="T6" fmla="*/ 218 w 413"/>
                <a:gd name="T7" fmla="*/ 6 h 414"/>
                <a:gd name="T8" fmla="*/ 407 w 413"/>
                <a:gd name="T9" fmla="*/ 21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414">
                  <a:moveTo>
                    <a:pt x="407" y="218"/>
                  </a:moveTo>
                  <a:cubicBezTo>
                    <a:pt x="400" y="329"/>
                    <a:pt x="306" y="414"/>
                    <a:pt x="195" y="407"/>
                  </a:cubicBezTo>
                  <a:cubicBezTo>
                    <a:pt x="84" y="401"/>
                    <a:pt x="0" y="306"/>
                    <a:pt x="6" y="195"/>
                  </a:cubicBezTo>
                  <a:cubicBezTo>
                    <a:pt x="12" y="85"/>
                    <a:pt x="107" y="0"/>
                    <a:pt x="218" y="6"/>
                  </a:cubicBezTo>
                  <a:cubicBezTo>
                    <a:pt x="328" y="13"/>
                    <a:pt x="413" y="108"/>
                    <a:pt x="407" y="2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341" name="Freeform 116"/>
          <p:cNvSpPr/>
          <p:nvPr/>
        </p:nvSpPr>
        <p:spPr bwMode="auto">
          <a:xfrm>
            <a:off x="6916082" y="3166343"/>
            <a:ext cx="1227563" cy="1224700"/>
          </a:xfrm>
          <a:custGeom>
            <a:avLst/>
            <a:gdLst>
              <a:gd name="T0" fmla="*/ 357 w 362"/>
              <a:gd name="T1" fmla="*/ 191 h 362"/>
              <a:gd name="T2" fmla="*/ 171 w 362"/>
              <a:gd name="T3" fmla="*/ 356 h 362"/>
              <a:gd name="T4" fmla="*/ 6 w 362"/>
              <a:gd name="T5" fmla="*/ 171 h 362"/>
              <a:gd name="T6" fmla="*/ 191 w 362"/>
              <a:gd name="T7" fmla="*/ 5 h 362"/>
              <a:gd name="T8" fmla="*/ 357 w 362"/>
              <a:gd name="T9" fmla="*/ 19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2" h="362">
                <a:moveTo>
                  <a:pt x="357" y="191"/>
                </a:moveTo>
                <a:cubicBezTo>
                  <a:pt x="351" y="288"/>
                  <a:pt x="268" y="362"/>
                  <a:pt x="171" y="356"/>
                </a:cubicBezTo>
                <a:cubicBezTo>
                  <a:pt x="74" y="351"/>
                  <a:pt x="0" y="268"/>
                  <a:pt x="6" y="171"/>
                </a:cubicBezTo>
                <a:cubicBezTo>
                  <a:pt x="11" y="74"/>
                  <a:pt x="94" y="0"/>
                  <a:pt x="191" y="5"/>
                </a:cubicBezTo>
                <a:cubicBezTo>
                  <a:pt x="288" y="11"/>
                  <a:pt x="362" y="94"/>
                  <a:pt x="357" y="1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4831418" y="2073499"/>
            <a:ext cx="1930031" cy="1758698"/>
            <a:chOff x="4657489" y="1800358"/>
            <a:chExt cx="2150453" cy="1959554"/>
          </a:xfrm>
        </p:grpSpPr>
        <p:sp>
          <p:nvSpPr>
            <p:cNvPr id="12332" name="Freeform 110"/>
            <p:cNvSpPr/>
            <p:nvPr/>
          </p:nvSpPr>
          <p:spPr bwMode="auto">
            <a:xfrm rot="21330646">
              <a:off x="4657489" y="2564318"/>
              <a:ext cx="1189218" cy="1195594"/>
            </a:xfrm>
            <a:custGeom>
              <a:avLst/>
              <a:gdLst>
                <a:gd name="T0" fmla="*/ 315 w 315"/>
                <a:gd name="T1" fmla="*/ 211 h 316"/>
                <a:gd name="T2" fmla="*/ 211 w 315"/>
                <a:gd name="T3" fmla="*/ 202 h 316"/>
                <a:gd name="T4" fmla="*/ 138 w 315"/>
                <a:gd name="T5" fmla="*/ 316 h 316"/>
                <a:gd name="T6" fmla="*/ 0 w 315"/>
                <a:gd name="T7" fmla="*/ 114 h 316"/>
                <a:gd name="T8" fmla="*/ 95 w 315"/>
                <a:gd name="T9" fmla="*/ 123 h 316"/>
                <a:gd name="T10" fmla="*/ 179 w 315"/>
                <a:gd name="T11" fmla="*/ 0 h 316"/>
                <a:gd name="T12" fmla="*/ 315 w 315"/>
                <a:gd name="T13" fmla="*/ 21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316">
                  <a:moveTo>
                    <a:pt x="315" y="211"/>
                  </a:moveTo>
                  <a:cubicBezTo>
                    <a:pt x="315" y="211"/>
                    <a:pt x="261" y="184"/>
                    <a:pt x="211" y="202"/>
                  </a:cubicBezTo>
                  <a:cubicBezTo>
                    <a:pt x="165" y="219"/>
                    <a:pt x="142" y="280"/>
                    <a:pt x="138" y="316"/>
                  </a:cubicBezTo>
                  <a:cubicBezTo>
                    <a:pt x="133" y="200"/>
                    <a:pt x="0" y="114"/>
                    <a:pt x="0" y="114"/>
                  </a:cubicBezTo>
                  <a:cubicBezTo>
                    <a:pt x="0" y="114"/>
                    <a:pt x="46" y="132"/>
                    <a:pt x="95" y="123"/>
                  </a:cubicBezTo>
                  <a:cubicBezTo>
                    <a:pt x="170" y="103"/>
                    <a:pt x="179" y="0"/>
                    <a:pt x="179" y="0"/>
                  </a:cubicBezTo>
                  <a:cubicBezTo>
                    <a:pt x="179" y="0"/>
                    <a:pt x="163" y="135"/>
                    <a:pt x="315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42" name="Freeform 117"/>
            <p:cNvSpPr/>
            <p:nvPr/>
          </p:nvSpPr>
          <p:spPr bwMode="auto">
            <a:xfrm rot="21330646">
              <a:off x="5248888" y="1800358"/>
              <a:ext cx="1559054" cy="1562241"/>
            </a:xfrm>
            <a:custGeom>
              <a:avLst/>
              <a:gdLst>
                <a:gd name="T0" fmla="*/ 407 w 413"/>
                <a:gd name="T1" fmla="*/ 218 h 414"/>
                <a:gd name="T2" fmla="*/ 195 w 413"/>
                <a:gd name="T3" fmla="*/ 407 h 414"/>
                <a:gd name="T4" fmla="*/ 6 w 413"/>
                <a:gd name="T5" fmla="*/ 196 h 414"/>
                <a:gd name="T6" fmla="*/ 218 w 413"/>
                <a:gd name="T7" fmla="*/ 7 h 414"/>
                <a:gd name="T8" fmla="*/ 407 w 413"/>
                <a:gd name="T9" fmla="*/ 21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414">
                  <a:moveTo>
                    <a:pt x="407" y="218"/>
                  </a:moveTo>
                  <a:cubicBezTo>
                    <a:pt x="401" y="329"/>
                    <a:pt x="306" y="414"/>
                    <a:pt x="195" y="407"/>
                  </a:cubicBezTo>
                  <a:cubicBezTo>
                    <a:pt x="85" y="401"/>
                    <a:pt x="0" y="306"/>
                    <a:pt x="6" y="196"/>
                  </a:cubicBezTo>
                  <a:cubicBezTo>
                    <a:pt x="13" y="85"/>
                    <a:pt x="107" y="0"/>
                    <a:pt x="218" y="7"/>
                  </a:cubicBezTo>
                  <a:cubicBezTo>
                    <a:pt x="329" y="13"/>
                    <a:pt x="413" y="108"/>
                    <a:pt x="407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343" name="Freeform 118"/>
          <p:cNvSpPr/>
          <p:nvPr/>
        </p:nvSpPr>
        <p:spPr bwMode="auto">
          <a:xfrm>
            <a:off x="5448152" y="2162199"/>
            <a:ext cx="1227563" cy="1227563"/>
          </a:xfrm>
          <a:custGeom>
            <a:avLst/>
            <a:gdLst>
              <a:gd name="T0" fmla="*/ 356 w 362"/>
              <a:gd name="T1" fmla="*/ 191 h 362"/>
              <a:gd name="T2" fmla="*/ 171 w 362"/>
              <a:gd name="T3" fmla="*/ 357 h 362"/>
              <a:gd name="T4" fmla="*/ 5 w 362"/>
              <a:gd name="T5" fmla="*/ 171 h 362"/>
              <a:gd name="T6" fmla="*/ 191 w 362"/>
              <a:gd name="T7" fmla="*/ 5 h 362"/>
              <a:gd name="T8" fmla="*/ 356 w 362"/>
              <a:gd name="T9" fmla="*/ 19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2" h="362">
                <a:moveTo>
                  <a:pt x="356" y="191"/>
                </a:moveTo>
                <a:cubicBezTo>
                  <a:pt x="351" y="288"/>
                  <a:pt x="268" y="362"/>
                  <a:pt x="171" y="357"/>
                </a:cubicBezTo>
                <a:cubicBezTo>
                  <a:pt x="74" y="351"/>
                  <a:pt x="0" y="268"/>
                  <a:pt x="5" y="171"/>
                </a:cubicBezTo>
                <a:cubicBezTo>
                  <a:pt x="11" y="74"/>
                  <a:pt x="94" y="0"/>
                  <a:pt x="191" y="5"/>
                </a:cubicBezTo>
                <a:cubicBezTo>
                  <a:pt x="288" y="11"/>
                  <a:pt x="362" y="94"/>
                  <a:pt x="356" y="1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3959654" y="3145159"/>
            <a:ext cx="1399251" cy="1995087"/>
            <a:chOff x="3959654" y="3145159"/>
            <a:chExt cx="1399251" cy="1995087"/>
          </a:xfrm>
        </p:grpSpPr>
        <p:sp>
          <p:nvSpPr>
            <p:cNvPr id="101" name="Freeform 100"/>
            <p:cNvSpPr/>
            <p:nvPr/>
          </p:nvSpPr>
          <p:spPr bwMode="auto">
            <a:xfrm rot="21330646">
              <a:off x="4450586" y="4112985"/>
              <a:ext cx="900288" cy="1027261"/>
            </a:xfrm>
            <a:custGeom>
              <a:avLst/>
              <a:gdLst>
                <a:gd name="connsiteX0" fmla="*/ 175805 w 900288"/>
                <a:gd name="connsiteY0" fmla="*/ 997323 h 1027261"/>
                <a:gd name="connsiteX1" fmla="*/ 161380 w 900288"/>
                <a:gd name="connsiteY1" fmla="*/ 1020602 h 1027261"/>
                <a:gd name="connsiteX2" fmla="*/ 157933 w 900288"/>
                <a:gd name="connsiteY2" fmla="*/ 1023178 h 1027261"/>
                <a:gd name="connsiteX3" fmla="*/ 152660 w 900288"/>
                <a:gd name="connsiteY3" fmla="*/ 1027261 h 1027261"/>
                <a:gd name="connsiteX4" fmla="*/ 172220 w 900288"/>
                <a:gd name="connsiteY4" fmla="*/ 1002364 h 1027261"/>
                <a:gd name="connsiteX5" fmla="*/ 831373 w 900288"/>
                <a:gd name="connsiteY5" fmla="*/ 90477 h 1027261"/>
                <a:gd name="connsiteX6" fmla="*/ 798921 w 900288"/>
                <a:gd name="connsiteY6" fmla="*/ 147902 h 1027261"/>
                <a:gd name="connsiteX7" fmla="*/ 698844 w 900288"/>
                <a:gd name="connsiteY7" fmla="*/ 430568 h 1027261"/>
                <a:gd name="connsiteX8" fmla="*/ 893963 w 900288"/>
                <a:gd name="connsiteY8" fmla="*/ 727590 h 1027261"/>
                <a:gd name="connsiteX9" fmla="*/ 900288 w 900288"/>
                <a:gd name="connsiteY9" fmla="*/ 731331 h 1027261"/>
                <a:gd name="connsiteX10" fmla="*/ 766924 w 900288"/>
                <a:gd name="connsiteY10" fmla="*/ 710504 h 1027261"/>
                <a:gd name="connsiteX11" fmla="*/ 277116 w 900288"/>
                <a:gd name="connsiteY11" fmla="*/ 881035 h 1027261"/>
                <a:gd name="connsiteX12" fmla="*/ 195225 w 900288"/>
                <a:gd name="connsiteY12" fmla="*/ 969663 h 1027261"/>
                <a:gd name="connsiteX13" fmla="*/ 217541 w 900288"/>
                <a:gd name="connsiteY13" fmla="*/ 934876 h 1027261"/>
                <a:gd name="connsiteX14" fmla="*/ 305320 w 900288"/>
                <a:gd name="connsiteY14" fmla="*/ 715353 h 1027261"/>
                <a:gd name="connsiteX15" fmla="*/ 0 w 900288"/>
                <a:gd name="connsiteY15" fmla="*/ 339030 h 1027261"/>
                <a:gd name="connsiteX16" fmla="*/ 790241 w 900288"/>
                <a:gd name="connsiteY16" fmla="*/ 139161 h 1027261"/>
                <a:gd name="connsiteX17" fmla="*/ 888821 w 900288"/>
                <a:gd name="connsiteY17" fmla="*/ 0 h 1027261"/>
                <a:gd name="connsiteX18" fmla="*/ 844178 w 900288"/>
                <a:gd name="connsiteY18" fmla="*/ 75322 h 1027261"/>
                <a:gd name="connsiteX19" fmla="*/ 831373 w 900288"/>
                <a:gd name="connsiteY19" fmla="*/ 90477 h 1027261"/>
                <a:gd name="connsiteX20" fmla="*/ 832289 w 900288"/>
                <a:gd name="connsiteY20" fmla="*/ 88856 h 1027261"/>
                <a:gd name="connsiteX21" fmla="*/ 888821 w 900288"/>
                <a:gd name="connsiteY21" fmla="*/ 0 h 102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00288" h="1027261">
                  <a:moveTo>
                    <a:pt x="175805" y="997323"/>
                  </a:moveTo>
                  <a:lnTo>
                    <a:pt x="161380" y="1020602"/>
                  </a:lnTo>
                  <a:lnTo>
                    <a:pt x="157933" y="1023178"/>
                  </a:lnTo>
                  <a:cubicBezTo>
                    <a:pt x="154463" y="1025831"/>
                    <a:pt x="152660" y="1027261"/>
                    <a:pt x="152660" y="1027261"/>
                  </a:cubicBezTo>
                  <a:cubicBezTo>
                    <a:pt x="152660" y="1027261"/>
                    <a:pt x="160293" y="1018362"/>
                    <a:pt x="172220" y="1002364"/>
                  </a:cubicBezTo>
                  <a:close/>
                  <a:moveTo>
                    <a:pt x="831373" y="90477"/>
                  </a:moveTo>
                  <a:lnTo>
                    <a:pt x="798921" y="147902"/>
                  </a:lnTo>
                  <a:cubicBezTo>
                    <a:pt x="753123" y="233083"/>
                    <a:pt x="705629" y="340725"/>
                    <a:pt x="698844" y="430568"/>
                  </a:cubicBezTo>
                  <a:cubicBezTo>
                    <a:pt x="686122" y="565333"/>
                    <a:pt x="793621" y="663863"/>
                    <a:pt x="893963" y="727590"/>
                  </a:cubicBezTo>
                  <a:lnTo>
                    <a:pt x="900288" y="731331"/>
                  </a:lnTo>
                  <a:lnTo>
                    <a:pt x="766924" y="710504"/>
                  </a:lnTo>
                  <a:cubicBezTo>
                    <a:pt x="580654" y="698626"/>
                    <a:pt x="407083" y="764802"/>
                    <a:pt x="277116" y="881035"/>
                  </a:cubicBezTo>
                  <a:lnTo>
                    <a:pt x="195225" y="969663"/>
                  </a:lnTo>
                  <a:lnTo>
                    <a:pt x="217541" y="934876"/>
                  </a:lnTo>
                  <a:cubicBezTo>
                    <a:pt x="251889" y="878088"/>
                    <a:pt x="290054" y="800111"/>
                    <a:pt x="305320" y="715353"/>
                  </a:cubicBezTo>
                  <a:cubicBezTo>
                    <a:pt x="332460" y="464471"/>
                    <a:pt x="0" y="339030"/>
                    <a:pt x="0" y="339030"/>
                  </a:cubicBezTo>
                  <a:cubicBezTo>
                    <a:pt x="0" y="339030"/>
                    <a:pt x="519468" y="411710"/>
                    <a:pt x="790241" y="139161"/>
                  </a:cubicBezTo>
                  <a:close/>
                  <a:moveTo>
                    <a:pt x="888821" y="0"/>
                  </a:moveTo>
                  <a:cubicBezTo>
                    <a:pt x="875676" y="27123"/>
                    <a:pt x="860701" y="52179"/>
                    <a:pt x="844178" y="75322"/>
                  </a:cubicBezTo>
                  <a:lnTo>
                    <a:pt x="831373" y="90477"/>
                  </a:lnTo>
                  <a:lnTo>
                    <a:pt x="832289" y="88856"/>
                  </a:lnTo>
                  <a:cubicBezTo>
                    <a:pt x="864014" y="35280"/>
                    <a:pt x="888821" y="0"/>
                    <a:pt x="88882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12344" name="Freeform 119"/>
            <p:cNvSpPr/>
            <p:nvPr/>
          </p:nvSpPr>
          <p:spPr bwMode="auto">
            <a:xfrm rot="21330646">
              <a:off x="3959654" y="3145159"/>
              <a:ext cx="1399251" cy="1404973"/>
            </a:xfrm>
            <a:custGeom>
              <a:avLst/>
              <a:gdLst>
                <a:gd name="T0" fmla="*/ 407 w 413"/>
                <a:gd name="T1" fmla="*/ 218 h 414"/>
                <a:gd name="T2" fmla="*/ 195 w 413"/>
                <a:gd name="T3" fmla="*/ 407 h 414"/>
                <a:gd name="T4" fmla="*/ 6 w 413"/>
                <a:gd name="T5" fmla="*/ 195 h 414"/>
                <a:gd name="T6" fmla="*/ 218 w 413"/>
                <a:gd name="T7" fmla="*/ 6 h 414"/>
                <a:gd name="T8" fmla="*/ 407 w 413"/>
                <a:gd name="T9" fmla="*/ 21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414">
                  <a:moveTo>
                    <a:pt x="407" y="218"/>
                  </a:moveTo>
                  <a:cubicBezTo>
                    <a:pt x="401" y="329"/>
                    <a:pt x="306" y="414"/>
                    <a:pt x="195" y="407"/>
                  </a:cubicBezTo>
                  <a:cubicBezTo>
                    <a:pt x="84" y="401"/>
                    <a:pt x="0" y="306"/>
                    <a:pt x="6" y="195"/>
                  </a:cubicBezTo>
                  <a:cubicBezTo>
                    <a:pt x="12" y="85"/>
                    <a:pt x="107" y="0"/>
                    <a:pt x="218" y="6"/>
                  </a:cubicBezTo>
                  <a:cubicBezTo>
                    <a:pt x="329" y="13"/>
                    <a:pt x="413" y="108"/>
                    <a:pt x="407" y="2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346" name="Freeform 120"/>
          <p:cNvSpPr/>
          <p:nvPr/>
        </p:nvSpPr>
        <p:spPr bwMode="auto">
          <a:xfrm>
            <a:off x="4045503" y="3233975"/>
            <a:ext cx="1224701" cy="1227563"/>
          </a:xfrm>
          <a:custGeom>
            <a:avLst/>
            <a:gdLst>
              <a:gd name="T0" fmla="*/ 357 w 362"/>
              <a:gd name="T1" fmla="*/ 191 h 362"/>
              <a:gd name="T2" fmla="*/ 171 w 362"/>
              <a:gd name="T3" fmla="*/ 356 h 362"/>
              <a:gd name="T4" fmla="*/ 6 w 362"/>
              <a:gd name="T5" fmla="*/ 171 h 362"/>
              <a:gd name="T6" fmla="*/ 191 w 362"/>
              <a:gd name="T7" fmla="*/ 5 h 362"/>
              <a:gd name="T8" fmla="*/ 357 w 362"/>
              <a:gd name="T9" fmla="*/ 19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2" h="362">
                <a:moveTo>
                  <a:pt x="357" y="191"/>
                </a:moveTo>
                <a:cubicBezTo>
                  <a:pt x="351" y="288"/>
                  <a:pt x="268" y="362"/>
                  <a:pt x="171" y="356"/>
                </a:cubicBezTo>
                <a:cubicBezTo>
                  <a:pt x="74" y="351"/>
                  <a:pt x="0" y="268"/>
                  <a:pt x="6" y="171"/>
                </a:cubicBezTo>
                <a:cubicBezTo>
                  <a:pt x="11" y="74"/>
                  <a:pt x="94" y="0"/>
                  <a:pt x="191" y="5"/>
                </a:cubicBezTo>
                <a:cubicBezTo>
                  <a:pt x="288" y="11"/>
                  <a:pt x="362" y="94"/>
                  <a:pt x="357" y="1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72" name="Freeform 112"/>
          <p:cNvSpPr/>
          <p:nvPr/>
        </p:nvSpPr>
        <p:spPr bwMode="auto">
          <a:xfrm>
            <a:off x="4634153" y="4863873"/>
            <a:ext cx="1227563" cy="1227563"/>
          </a:xfrm>
          <a:custGeom>
            <a:avLst/>
            <a:gdLst>
              <a:gd name="T0" fmla="*/ 356 w 362"/>
              <a:gd name="T1" fmla="*/ 191 h 362"/>
              <a:gd name="T2" fmla="*/ 171 w 362"/>
              <a:gd name="T3" fmla="*/ 357 h 362"/>
              <a:gd name="T4" fmla="*/ 5 w 362"/>
              <a:gd name="T5" fmla="*/ 171 h 362"/>
              <a:gd name="T6" fmla="*/ 191 w 362"/>
              <a:gd name="T7" fmla="*/ 6 h 362"/>
              <a:gd name="T8" fmla="*/ 356 w 362"/>
              <a:gd name="T9" fmla="*/ 19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2" h="362">
                <a:moveTo>
                  <a:pt x="356" y="191"/>
                </a:moveTo>
                <a:cubicBezTo>
                  <a:pt x="351" y="288"/>
                  <a:pt x="268" y="362"/>
                  <a:pt x="171" y="357"/>
                </a:cubicBezTo>
                <a:cubicBezTo>
                  <a:pt x="74" y="351"/>
                  <a:pt x="0" y="268"/>
                  <a:pt x="5" y="171"/>
                </a:cubicBezTo>
                <a:cubicBezTo>
                  <a:pt x="11" y="74"/>
                  <a:pt x="94" y="0"/>
                  <a:pt x="191" y="6"/>
                </a:cubicBezTo>
                <a:cubicBezTo>
                  <a:pt x="288" y="11"/>
                  <a:pt x="362" y="94"/>
                  <a:pt x="356" y="1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4" name="Inhaltsplatzhalter 4"/>
          <p:cNvSpPr txBox="1"/>
          <p:nvPr/>
        </p:nvSpPr>
        <p:spPr>
          <a:xfrm>
            <a:off x="508001" y="2385845"/>
            <a:ext cx="3045301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75" name="Inhaltsplatzhalter 4"/>
          <p:cNvSpPr txBox="1"/>
          <p:nvPr/>
        </p:nvSpPr>
        <p:spPr>
          <a:xfrm>
            <a:off x="508001" y="3764885"/>
            <a:ext cx="3045301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76" name="Inhaltsplatzhalter 4"/>
          <p:cNvSpPr txBox="1"/>
          <p:nvPr/>
        </p:nvSpPr>
        <p:spPr>
          <a:xfrm>
            <a:off x="508001" y="5094198"/>
            <a:ext cx="3045301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3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77" name="Inhaltsplatzhalter 4"/>
          <p:cNvSpPr txBox="1"/>
          <p:nvPr/>
        </p:nvSpPr>
        <p:spPr>
          <a:xfrm>
            <a:off x="8595307" y="3764885"/>
            <a:ext cx="3045301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78" name="Inhaltsplatzhalter 4"/>
          <p:cNvSpPr txBox="1"/>
          <p:nvPr/>
        </p:nvSpPr>
        <p:spPr>
          <a:xfrm>
            <a:off x="8595307" y="5094198"/>
            <a:ext cx="3045301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grpSp>
        <p:nvGrpSpPr>
          <p:cNvPr id="79" name="Group 78"/>
          <p:cNvGrpSpPr/>
          <p:nvPr/>
        </p:nvGrpSpPr>
        <p:grpSpPr>
          <a:xfrm>
            <a:off x="6689597" y="5155600"/>
            <a:ext cx="616196" cy="616196"/>
            <a:chOff x="9085263" y="2676525"/>
            <a:chExt cx="579437" cy="579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0" name="Freeform 98"/>
            <p:cNvSpPr>
              <a:spLocks noEditPoints="1"/>
            </p:cNvSpPr>
            <p:nvPr/>
          </p:nvSpPr>
          <p:spPr bwMode="auto">
            <a:xfrm>
              <a:off x="9085263" y="2676525"/>
              <a:ext cx="579437" cy="579438"/>
            </a:xfrm>
            <a:custGeom>
              <a:avLst/>
              <a:gdLst>
                <a:gd name="T0" fmla="*/ 199 w 3650"/>
                <a:gd name="T1" fmla="*/ 3163 h 3649"/>
                <a:gd name="T2" fmla="*/ 212 w 3650"/>
                <a:gd name="T3" fmla="*/ 3337 h 3649"/>
                <a:gd name="T4" fmla="*/ 345 w 3650"/>
                <a:gd name="T5" fmla="*/ 3450 h 3649"/>
                <a:gd name="T6" fmla="*/ 518 w 3650"/>
                <a:gd name="T7" fmla="*/ 3437 h 3649"/>
                <a:gd name="T8" fmla="*/ 941 w 3650"/>
                <a:gd name="T9" fmla="*/ 2387 h 3649"/>
                <a:gd name="T10" fmla="*/ 2326 w 3650"/>
                <a:gd name="T11" fmla="*/ 187 h 3649"/>
                <a:gd name="T12" fmla="*/ 1968 w 3650"/>
                <a:gd name="T13" fmla="*/ 245 h 3649"/>
                <a:gd name="T14" fmla="*/ 1639 w 3650"/>
                <a:gd name="T15" fmla="*/ 418 h 3649"/>
                <a:gd name="T16" fmla="*/ 1369 w 3650"/>
                <a:gd name="T17" fmla="*/ 710 h 3649"/>
                <a:gd name="T18" fmla="*/ 1216 w 3650"/>
                <a:gd name="T19" fmla="*/ 1080 h 3649"/>
                <a:gd name="T20" fmla="*/ 1201 w 3650"/>
                <a:gd name="T21" fmla="*/ 1487 h 3649"/>
                <a:gd name="T22" fmla="*/ 1327 w 3650"/>
                <a:gd name="T23" fmla="*/ 1867 h 3649"/>
                <a:gd name="T24" fmla="*/ 1582 w 3650"/>
                <a:gd name="T25" fmla="*/ 2181 h 3649"/>
                <a:gd name="T26" fmla="*/ 1916 w 3650"/>
                <a:gd name="T27" fmla="*/ 2383 h 3649"/>
                <a:gd name="T28" fmla="*/ 2288 w 3650"/>
                <a:gd name="T29" fmla="*/ 2458 h 3649"/>
                <a:gd name="T30" fmla="*/ 2663 w 3650"/>
                <a:gd name="T31" fmla="*/ 2408 h 3649"/>
                <a:gd name="T32" fmla="*/ 3007 w 3650"/>
                <a:gd name="T33" fmla="*/ 2232 h 3649"/>
                <a:gd name="T34" fmla="*/ 3283 w 3650"/>
                <a:gd name="T35" fmla="*/ 1936 h 3649"/>
                <a:gd name="T36" fmla="*/ 3437 w 3650"/>
                <a:gd name="T37" fmla="*/ 1566 h 3649"/>
                <a:gd name="T38" fmla="*/ 3451 w 3650"/>
                <a:gd name="T39" fmla="*/ 1159 h 3649"/>
                <a:gd name="T40" fmla="*/ 3324 w 3650"/>
                <a:gd name="T41" fmla="*/ 779 h 3649"/>
                <a:gd name="T42" fmla="*/ 3073 w 3650"/>
                <a:gd name="T43" fmla="*/ 467 h 3649"/>
                <a:gd name="T44" fmla="*/ 2754 w 3650"/>
                <a:gd name="T45" fmla="*/ 270 h 3649"/>
                <a:gd name="T46" fmla="*/ 2399 w 3650"/>
                <a:gd name="T47" fmla="*/ 189 h 3649"/>
                <a:gd name="T48" fmla="*/ 2579 w 3650"/>
                <a:gd name="T49" fmla="*/ 23 h 3649"/>
                <a:gd name="T50" fmla="*/ 2980 w 3650"/>
                <a:gd name="T51" fmla="*/ 172 h 3649"/>
                <a:gd name="T52" fmla="*/ 3323 w 3650"/>
                <a:gd name="T53" fmla="*/ 451 h 3649"/>
                <a:gd name="T54" fmla="*/ 3549 w 3650"/>
                <a:gd name="T55" fmla="*/ 816 h 3649"/>
                <a:gd name="T56" fmla="*/ 3647 w 3650"/>
                <a:gd name="T57" fmla="*/ 1236 h 3649"/>
                <a:gd name="T58" fmla="*/ 3605 w 3650"/>
                <a:gd name="T59" fmla="*/ 1667 h 3649"/>
                <a:gd name="T60" fmla="*/ 3429 w 3650"/>
                <a:gd name="T61" fmla="*/ 2057 h 3649"/>
                <a:gd name="T62" fmla="*/ 3127 w 3650"/>
                <a:gd name="T63" fmla="*/ 2378 h 3649"/>
                <a:gd name="T64" fmla="*/ 2744 w 3650"/>
                <a:gd name="T65" fmla="*/ 2579 h 3649"/>
                <a:gd name="T66" fmla="*/ 2326 w 3650"/>
                <a:gd name="T67" fmla="*/ 2647 h 3649"/>
                <a:gd name="T68" fmla="*/ 1909 w 3650"/>
                <a:gd name="T69" fmla="*/ 2579 h 3649"/>
                <a:gd name="T70" fmla="*/ 1527 w 3650"/>
                <a:gd name="T71" fmla="*/ 2379 h 3649"/>
                <a:gd name="T72" fmla="*/ 1482 w 3650"/>
                <a:gd name="T73" fmla="*/ 2672 h 3649"/>
                <a:gd name="T74" fmla="*/ 1473 w 3650"/>
                <a:gd name="T75" fmla="*/ 2760 h 3649"/>
                <a:gd name="T76" fmla="*/ 595 w 3650"/>
                <a:gd name="T77" fmla="*/ 3608 h 3649"/>
                <a:gd name="T78" fmla="*/ 368 w 3650"/>
                <a:gd name="T79" fmla="*/ 3647 h 3649"/>
                <a:gd name="T80" fmla="*/ 157 w 3650"/>
                <a:gd name="T81" fmla="*/ 3558 h 3649"/>
                <a:gd name="T82" fmla="*/ 23 w 3650"/>
                <a:gd name="T83" fmla="*/ 3371 h 3649"/>
                <a:gd name="T84" fmla="*/ 10 w 3650"/>
                <a:gd name="T85" fmla="*/ 3141 h 3649"/>
                <a:gd name="T86" fmla="*/ 122 w 3650"/>
                <a:gd name="T87" fmla="*/ 2940 h 3649"/>
                <a:gd name="T88" fmla="*/ 941 w 3650"/>
                <a:gd name="T89" fmla="*/ 2160 h 3649"/>
                <a:gd name="T90" fmla="*/ 1168 w 3650"/>
                <a:gd name="T91" fmla="*/ 2348 h 3649"/>
                <a:gd name="T92" fmla="*/ 1136 w 3650"/>
                <a:gd name="T93" fmla="*/ 1905 h 3649"/>
                <a:gd name="T94" fmla="*/ 1013 w 3650"/>
                <a:gd name="T95" fmla="*/ 1497 h 3649"/>
                <a:gd name="T96" fmla="*/ 1028 w 3650"/>
                <a:gd name="T97" fmla="*/ 1063 h 3649"/>
                <a:gd name="T98" fmla="*/ 1178 w 3650"/>
                <a:gd name="T99" fmla="*/ 662 h 3649"/>
                <a:gd name="T100" fmla="*/ 1456 w 3650"/>
                <a:gd name="T101" fmla="*/ 325 h 3649"/>
                <a:gd name="T102" fmla="*/ 1827 w 3650"/>
                <a:gd name="T103" fmla="*/ 96 h 3649"/>
                <a:gd name="T104" fmla="*/ 2241 w 3650"/>
                <a:gd name="T105" fmla="*/ 2 h 3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0" h="3649">
                  <a:moveTo>
                    <a:pt x="675" y="2654"/>
                  </a:moveTo>
                  <a:lnTo>
                    <a:pt x="254" y="3073"/>
                  </a:lnTo>
                  <a:lnTo>
                    <a:pt x="231" y="3100"/>
                  </a:lnTo>
                  <a:lnTo>
                    <a:pt x="212" y="3131"/>
                  </a:lnTo>
                  <a:lnTo>
                    <a:pt x="199" y="3163"/>
                  </a:lnTo>
                  <a:lnTo>
                    <a:pt x="190" y="3198"/>
                  </a:lnTo>
                  <a:lnTo>
                    <a:pt x="188" y="3234"/>
                  </a:lnTo>
                  <a:lnTo>
                    <a:pt x="190" y="3270"/>
                  </a:lnTo>
                  <a:lnTo>
                    <a:pt x="199" y="3304"/>
                  </a:lnTo>
                  <a:lnTo>
                    <a:pt x="212" y="3337"/>
                  </a:lnTo>
                  <a:lnTo>
                    <a:pt x="231" y="3367"/>
                  </a:lnTo>
                  <a:lnTo>
                    <a:pt x="254" y="3395"/>
                  </a:lnTo>
                  <a:lnTo>
                    <a:pt x="282" y="3418"/>
                  </a:lnTo>
                  <a:lnTo>
                    <a:pt x="312" y="3437"/>
                  </a:lnTo>
                  <a:lnTo>
                    <a:pt x="345" y="3450"/>
                  </a:lnTo>
                  <a:lnTo>
                    <a:pt x="379" y="3459"/>
                  </a:lnTo>
                  <a:lnTo>
                    <a:pt x="415" y="3461"/>
                  </a:lnTo>
                  <a:lnTo>
                    <a:pt x="451" y="3459"/>
                  </a:lnTo>
                  <a:lnTo>
                    <a:pt x="486" y="3450"/>
                  </a:lnTo>
                  <a:lnTo>
                    <a:pt x="518" y="3437"/>
                  </a:lnTo>
                  <a:lnTo>
                    <a:pt x="549" y="3418"/>
                  </a:lnTo>
                  <a:lnTo>
                    <a:pt x="576" y="3395"/>
                  </a:lnTo>
                  <a:lnTo>
                    <a:pt x="995" y="2974"/>
                  </a:lnTo>
                  <a:lnTo>
                    <a:pt x="675" y="2654"/>
                  </a:lnTo>
                  <a:close/>
                  <a:moveTo>
                    <a:pt x="941" y="2387"/>
                  </a:moveTo>
                  <a:lnTo>
                    <a:pt x="807" y="2521"/>
                  </a:lnTo>
                  <a:lnTo>
                    <a:pt x="1128" y="2842"/>
                  </a:lnTo>
                  <a:lnTo>
                    <a:pt x="1262" y="2708"/>
                  </a:lnTo>
                  <a:lnTo>
                    <a:pt x="941" y="2387"/>
                  </a:lnTo>
                  <a:close/>
                  <a:moveTo>
                    <a:pt x="2326" y="187"/>
                  </a:moveTo>
                  <a:lnTo>
                    <a:pt x="2253" y="189"/>
                  </a:lnTo>
                  <a:lnTo>
                    <a:pt x="2181" y="197"/>
                  </a:lnTo>
                  <a:lnTo>
                    <a:pt x="2109" y="208"/>
                  </a:lnTo>
                  <a:lnTo>
                    <a:pt x="2037" y="225"/>
                  </a:lnTo>
                  <a:lnTo>
                    <a:pt x="1968" y="245"/>
                  </a:lnTo>
                  <a:lnTo>
                    <a:pt x="1898" y="270"/>
                  </a:lnTo>
                  <a:lnTo>
                    <a:pt x="1831" y="301"/>
                  </a:lnTo>
                  <a:lnTo>
                    <a:pt x="1764" y="335"/>
                  </a:lnTo>
                  <a:lnTo>
                    <a:pt x="1701" y="374"/>
                  </a:lnTo>
                  <a:lnTo>
                    <a:pt x="1639" y="418"/>
                  </a:lnTo>
                  <a:lnTo>
                    <a:pt x="1579" y="467"/>
                  </a:lnTo>
                  <a:lnTo>
                    <a:pt x="1523" y="520"/>
                  </a:lnTo>
                  <a:lnTo>
                    <a:pt x="1467" y="580"/>
                  </a:lnTo>
                  <a:lnTo>
                    <a:pt x="1415" y="644"/>
                  </a:lnTo>
                  <a:lnTo>
                    <a:pt x="1369" y="710"/>
                  </a:lnTo>
                  <a:lnTo>
                    <a:pt x="1327" y="779"/>
                  </a:lnTo>
                  <a:lnTo>
                    <a:pt x="1292" y="851"/>
                  </a:lnTo>
                  <a:lnTo>
                    <a:pt x="1261" y="926"/>
                  </a:lnTo>
                  <a:lnTo>
                    <a:pt x="1235" y="1002"/>
                  </a:lnTo>
                  <a:lnTo>
                    <a:pt x="1216" y="1080"/>
                  </a:lnTo>
                  <a:lnTo>
                    <a:pt x="1201" y="1159"/>
                  </a:lnTo>
                  <a:lnTo>
                    <a:pt x="1192" y="1241"/>
                  </a:lnTo>
                  <a:lnTo>
                    <a:pt x="1190" y="1323"/>
                  </a:lnTo>
                  <a:lnTo>
                    <a:pt x="1192" y="1405"/>
                  </a:lnTo>
                  <a:lnTo>
                    <a:pt x="1201" y="1487"/>
                  </a:lnTo>
                  <a:lnTo>
                    <a:pt x="1216" y="1566"/>
                  </a:lnTo>
                  <a:lnTo>
                    <a:pt x="1235" y="1645"/>
                  </a:lnTo>
                  <a:lnTo>
                    <a:pt x="1261" y="1721"/>
                  </a:lnTo>
                  <a:lnTo>
                    <a:pt x="1292" y="1795"/>
                  </a:lnTo>
                  <a:lnTo>
                    <a:pt x="1327" y="1867"/>
                  </a:lnTo>
                  <a:lnTo>
                    <a:pt x="1369" y="1936"/>
                  </a:lnTo>
                  <a:lnTo>
                    <a:pt x="1415" y="2003"/>
                  </a:lnTo>
                  <a:lnTo>
                    <a:pt x="1467" y="2066"/>
                  </a:lnTo>
                  <a:lnTo>
                    <a:pt x="1523" y="2126"/>
                  </a:lnTo>
                  <a:lnTo>
                    <a:pt x="1582" y="2181"/>
                  </a:lnTo>
                  <a:lnTo>
                    <a:pt x="1644" y="2232"/>
                  </a:lnTo>
                  <a:lnTo>
                    <a:pt x="1709" y="2277"/>
                  </a:lnTo>
                  <a:lnTo>
                    <a:pt x="1776" y="2317"/>
                  </a:lnTo>
                  <a:lnTo>
                    <a:pt x="1845" y="2353"/>
                  </a:lnTo>
                  <a:lnTo>
                    <a:pt x="1916" y="2383"/>
                  </a:lnTo>
                  <a:lnTo>
                    <a:pt x="1989" y="2408"/>
                  </a:lnTo>
                  <a:lnTo>
                    <a:pt x="2062" y="2428"/>
                  </a:lnTo>
                  <a:lnTo>
                    <a:pt x="2137" y="2443"/>
                  </a:lnTo>
                  <a:lnTo>
                    <a:pt x="2212" y="2453"/>
                  </a:lnTo>
                  <a:lnTo>
                    <a:pt x="2288" y="2458"/>
                  </a:lnTo>
                  <a:lnTo>
                    <a:pt x="2364" y="2458"/>
                  </a:lnTo>
                  <a:lnTo>
                    <a:pt x="2440" y="2453"/>
                  </a:lnTo>
                  <a:lnTo>
                    <a:pt x="2515" y="2443"/>
                  </a:lnTo>
                  <a:lnTo>
                    <a:pt x="2589" y="2428"/>
                  </a:lnTo>
                  <a:lnTo>
                    <a:pt x="2663" y="2408"/>
                  </a:lnTo>
                  <a:lnTo>
                    <a:pt x="2735" y="2383"/>
                  </a:lnTo>
                  <a:lnTo>
                    <a:pt x="2807" y="2353"/>
                  </a:lnTo>
                  <a:lnTo>
                    <a:pt x="2876" y="2317"/>
                  </a:lnTo>
                  <a:lnTo>
                    <a:pt x="2943" y="2277"/>
                  </a:lnTo>
                  <a:lnTo>
                    <a:pt x="3007" y="2232"/>
                  </a:lnTo>
                  <a:lnTo>
                    <a:pt x="3070" y="2181"/>
                  </a:lnTo>
                  <a:lnTo>
                    <a:pt x="3129" y="2126"/>
                  </a:lnTo>
                  <a:lnTo>
                    <a:pt x="3185" y="2066"/>
                  </a:lnTo>
                  <a:lnTo>
                    <a:pt x="3236" y="2003"/>
                  </a:lnTo>
                  <a:lnTo>
                    <a:pt x="3283" y="1936"/>
                  </a:lnTo>
                  <a:lnTo>
                    <a:pt x="3324" y="1867"/>
                  </a:lnTo>
                  <a:lnTo>
                    <a:pt x="3360" y="1795"/>
                  </a:lnTo>
                  <a:lnTo>
                    <a:pt x="3391" y="1721"/>
                  </a:lnTo>
                  <a:lnTo>
                    <a:pt x="3417" y="1645"/>
                  </a:lnTo>
                  <a:lnTo>
                    <a:pt x="3437" y="1566"/>
                  </a:lnTo>
                  <a:lnTo>
                    <a:pt x="3451" y="1487"/>
                  </a:lnTo>
                  <a:lnTo>
                    <a:pt x="3460" y="1405"/>
                  </a:lnTo>
                  <a:lnTo>
                    <a:pt x="3462" y="1323"/>
                  </a:lnTo>
                  <a:lnTo>
                    <a:pt x="3460" y="1241"/>
                  </a:lnTo>
                  <a:lnTo>
                    <a:pt x="3451" y="1159"/>
                  </a:lnTo>
                  <a:lnTo>
                    <a:pt x="3437" y="1080"/>
                  </a:lnTo>
                  <a:lnTo>
                    <a:pt x="3417" y="1002"/>
                  </a:lnTo>
                  <a:lnTo>
                    <a:pt x="3391" y="926"/>
                  </a:lnTo>
                  <a:lnTo>
                    <a:pt x="3360" y="851"/>
                  </a:lnTo>
                  <a:lnTo>
                    <a:pt x="3324" y="779"/>
                  </a:lnTo>
                  <a:lnTo>
                    <a:pt x="3283" y="710"/>
                  </a:lnTo>
                  <a:lnTo>
                    <a:pt x="3236" y="644"/>
                  </a:lnTo>
                  <a:lnTo>
                    <a:pt x="3185" y="580"/>
                  </a:lnTo>
                  <a:lnTo>
                    <a:pt x="3129" y="520"/>
                  </a:lnTo>
                  <a:lnTo>
                    <a:pt x="3073" y="467"/>
                  </a:lnTo>
                  <a:lnTo>
                    <a:pt x="3013" y="418"/>
                  </a:lnTo>
                  <a:lnTo>
                    <a:pt x="2951" y="374"/>
                  </a:lnTo>
                  <a:lnTo>
                    <a:pt x="2887" y="335"/>
                  </a:lnTo>
                  <a:lnTo>
                    <a:pt x="2822" y="300"/>
                  </a:lnTo>
                  <a:lnTo>
                    <a:pt x="2754" y="270"/>
                  </a:lnTo>
                  <a:lnTo>
                    <a:pt x="2684" y="245"/>
                  </a:lnTo>
                  <a:lnTo>
                    <a:pt x="2615" y="225"/>
                  </a:lnTo>
                  <a:lnTo>
                    <a:pt x="2543" y="208"/>
                  </a:lnTo>
                  <a:lnTo>
                    <a:pt x="2471" y="197"/>
                  </a:lnTo>
                  <a:lnTo>
                    <a:pt x="2399" y="189"/>
                  </a:lnTo>
                  <a:lnTo>
                    <a:pt x="2326" y="187"/>
                  </a:lnTo>
                  <a:close/>
                  <a:moveTo>
                    <a:pt x="2326" y="0"/>
                  </a:moveTo>
                  <a:lnTo>
                    <a:pt x="2411" y="2"/>
                  </a:lnTo>
                  <a:lnTo>
                    <a:pt x="2495" y="10"/>
                  </a:lnTo>
                  <a:lnTo>
                    <a:pt x="2579" y="23"/>
                  </a:lnTo>
                  <a:lnTo>
                    <a:pt x="2662" y="42"/>
                  </a:lnTo>
                  <a:lnTo>
                    <a:pt x="2744" y="66"/>
                  </a:lnTo>
                  <a:lnTo>
                    <a:pt x="2825" y="96"/>
                  </a:lnTo>
                  <a:lnTo>
                    <a:pt x="2903" y="132"/>
                  </a:lnTo>
                  <a:lnTo>
                    <a:pt x="2980" y="172"/>
                  </a:lnTo>
                  <a:lnTo>
                    <a:pt x="3055" y="217"/>
                  </a:lnTo>
                  <a:lnTo>
                    <a:pt x="3127" y="269"/>
                  </a:lnTo>
                  <a:lnTo>
                    <a:pt x="3197" y="325"/>
                  </a:lnTo>
                  <a:lnTo>
                    <a:pt x="3262" y="387"/>
                  </a:lnTo>
                  <a:lnTo>
                    <a:pt x="3323" y="451"/>
                  </a:lnTo>
                  <a:lnTo>
                    <a:pt x="3378" y="519"/>
                  </a:lnTo>
                  <a:lnTo>
                    <a:pt x="3429" y="589"/>
                  </a:lnTo>
                  <a:lnTo>
                    <a:pt x="3474" y="662"/>
                  </a:lnTo>
                  <a:lnTo>
                    <a:pt x="3514" y="738"/>
                  </a:lnTo>
                  <a:lnTo>
                    <a:pt x="3549" y="816"/>
                  </a:lnTo>
                  <a:lnTo>
                    <a:pt x="3580" y="896"/>
                  </a:lnTo>
                  <a:lnTo>
                    <a:pt x="3605" y="979"/>
                  </a:lnTo>
                  <a:lnTo>
                    <a:pt x="3625" y="1063"/>
                  </a:lnTo>
                  <a:lnTo>
                    <a:pt x="3639" y="1148"/>
                  </a:lnTo>
                  <a:lnTo>
                    <a:pt x="3647" y="1236"/>
                  </a:lnTo>
                  <a:lnTo>
                    <a:pt x="3650" y="1323"/>
                  </a:lnTo>
                  <a:lnTo>
                    <a:pt x="3647" y="1411"/>
                  </a:lnTo>
                  <a:lnTo>
                    <a:pt x="3639" y="1498"/>
                  </a:lnTo>
                  <a:lnTo>
                    <a:pt x="3625" y="1583"/>
                  </a:lnTo>
                  <a:lnTo>
                    <a:pt x="3605" y="1667"/>
                  </a:lnTo>
                  <a:lnTo>
                    <a:pt x="3580" y="1750"/>
                  </a:lnTo>
                  <a:lnTo>
                    <a:pt x="3549" y="1830"/>
                  </a:lnTo>
                  <a:lnTo>
                    <a:pt x="3514" y="1908"/>
                  </a:lnTo>
                  <a:lnTo>
                    <a:pt x="3474" y="1984"/>
                  </a:lnTo>
                  <a:lnTo>
                    <a:pt x="3429" y="2057"/>
                  </a:lnTo>
                  <a:lnTo>
                    <a:pt x="3378" y="2128"/>
                  </a:lnTo>
                  <a:lnTo>
                    <a:pt x="3323" y="2196"/>
                  </a:lnTo>
                  <a:lnTo>
                    <a:pt x="3262" y="2260"/>
                  </a:lnTo>
                  <a:lnTo>
                    <a:pt x="3197" y="2321"/>
                  </a:lnTo>
                  <a:lnTo>
                    <a:pt x="3127" y="2378"/>
                  </a:lnTo>
                  <a:lnTo>
                    <a:pt x="3055" y="2429"/>
                  </a:lnTo>
                  <a:lnTo>
                    <a:pt x="2980" y="2474"/>
                  </a:lnTo>
                  <a:lnTo>
                    <a:pt x="2903" y="2514"/>
                  </a:lnTo>
                  <a:lnTo>
                    <a:pt x="2825" y="2550"/>
                  </a:lnTo>
                  <a:lnTo>
                    <a:pt x="2744" y="2579"/>
                  </a:lnTo>
                  <a:lnTo>
                    <a:pt x="2662" y="2604"/>
                  </a:lnTo>
                  <a:lnTo>
                    <a:pt x="2579" y="2623"/>
                  </a:lnTo>
                  <a:lnTo>
                    <a:pt x="2495" y="2636"/>
                  </a:lnTo>
                  <a:lnTo>
                    <a:pt x="2411" y="2644"/>
                  </a:lnTo>
                  <a:lnTo>
                    <a:pt x="2326" y="2647"/>
                  </a:lnTo>
                  <a:lnTo>
                    <a:pt x="2242" y="2644"/>
                  </a:lnTo>
                  <a:lnTo>
                    <a:pt x="2158" y="2636"/>
                  </a:lnTo>
                  <a:lnTo>
                    <a:pt x="2074" y="2623"/>
                  </a:lnTo>
                  <a:lnTo>
                    <a:pt x="1991" y="2604"/>
                  </a:lnTo>
                  <a:lnTo>
                    <a:pt x="1909" y="2579"/>
                  </a:lnTo>
                  <a:lnTo>
                    <a:pt x="1829" y="2551"/>
                  </a:lnTo>
                  <a:lnTo>
                    <a:pt x="1751" y="2515"/>
                  </a:lnTo>
                  <a:lnTo>
                    <a:pt x="1673" y="2475"/>
                  </a:lnTo>
                  <a:lnTo>
                    <a:pt x="1599" y="2430"/>
                  </a:lnTo>
                  <a:lnTo>
                    <a:pt x="1527" y="2379"/>
                  </a:lnTo>
                  <a:lnTo>
                    <a:pt x="1459" y="2323"/>
                  </a:lnTo>
                  <a:lnTo>
                    <a:pt x="1301" y="2481"/>
                  </a:lnTo>
                  <a:lnTo>
                    <a:pt x="1461" y="2641"/>
                  </a:lnTo>
                  <a:lnTo>
                    <a:pt x="1473" y="2656"/>
                  </a:lnTo>
                  <a:lnTo>
                    <a:pt x="1482" y="2672"/>
                  </a:lnTo>
                  <a:lnTo>
                    <a:pt x="1488" y="2690"/>
                  </a:lnTo>
                  <a:lnTo>
                    <a:pt x="1489" y="2708"/>
                  </a:lnTo>
                  <a:lnTo>
                    <a:pt x="1488" y="2727"/>
                  </a:lnTo>
                  <a:lnTo>
                    <a:pt x="1482" y="2744"/>
                  </a:lnTo>
                  <a:lnTo>
                    <a:pt x="1473" y="2760"/>
                  </a:lnTo>
                  <a:lnTo>
                    <a:pt x="1461" y="2774"/>
                  </a:lnTo>
                  <a:lnTo>
                    <a:pt x="709" y="3527"/>
                  </a:lnTo>
                  <a:lnTo>
                    <a:pt x="674" y="3558"/>
                  </a:lnTo>
                  <a:lnTo>
                    <a:pt x="636" y="3586"/>
                  </a:lnTo>
                  <a:lnTo>
                    <a:pt x="595" y="3608"/>
                  </a:lnTo>
                  <a:lnTo>
                    <a:pt x="552" y="3626"/>
                  </a:lnTo>
                  <a:lnTo>
                    <a:pt x="508" y="3639"/>
                  </a:lnTo>
                  <a:lnTo>
                    <a:pt x="462" y="3647"/>
                  </a:lnTo>
                  <a:lnTo>
                    <a:pt x="415" y="3649"/>
                  </a:lnTo>
                  <a:lnTo>
                    <a:pt x="368" y="3647"/>
                  </a:lnTo>
                  <a:lnTo>
                    <a:pt x="322" y="3639"/>
                  </a:lnTo>
                  <a:lnTo>
                    <a:pt x="278" y="3626"/>
                  </a:lnTo>
                  <a:lnTo>
                    <a:pt x="236" y="3608"/>
                  </a:lnTo>
                  <a:lnTo>
                    <a:pt x="195" y="3586"/>
                  </a:lnTo>
                  <a:lnTo>
                    <a:pt x="157" y="3558"/>
                  </a:lnTo>
                  <a:lnTo>
                    <a:pt x="122" y="3527"/>
                  </a:lnTo>
                  <a:lnTo>
                    <a:pt x="91" y="3492"/>
                  </a:lnTo>
                  <a:lnTo>
                    <a:pt x="63" y="3454"/>
                  </a:lnTo>
                  <a:lnTo>
                    <a:pt x="41" y="3413"/>
                  </a:lnTo>
                  <a:lnTo>
                    <a:pt x="23" y="3371"/>
                  </a:lnTo>
                  <a:lnTo>
                    <a:pt x="10" y="3327"/>
                  </a:lnTo>
                  <a:lnTo>
                    <a:pt x="2" y="3281"/>
                  </a:lnTo>
                  <a:lnTo>
                    <a:pt x="0" y="3234"/>
                  </a:lnTo>
                  <a:lnTo>
                    <a:pt x="2" y="3187"/>
                  </a:lnTo>
                  <a:lnTo>
                    <a:pt x="10" y="3141"/>
                  </a:lnTo>
                  <a:lnTo>
                    <a:pt x="23" y="3097"/>
                  </a:lnTo>
                  <a:lnTo>
                    <a:pt x="41" y="3054"/>
                  </a:lnTo>
                  <a:lnTo>
                    <a:pt x="63" y="3013"/>
                  </a:lnTo>
                  <a:lnTo>
                    <a:pt x="91" y="2975"/>
                  </a:lnTo>
                  <a:lnTo>
                    <a:pt x="122" y="2940"/>
                  </a:lnTo>
                  <a:lnTo>
                    <a:pt x="875" y="2188"/>
                  </a:lnTo>
                  <a:lnTo>
                    <a:pt x="889" y="2176"/>
                  </a:lnTo>
                  <a:lnTo>
                    <a:pt x="905" y="2167"/>
                  </a:lnTo>
                  <a:lnTo>
                    <a:pt x="922" y="2161"/>
                  </a:lnTo>
                  <a:lnTo>
                    <a:pt x="941" y="2160"/>
                  </a:lnTo>
                  <a:lnTo>
                    <a:pt x="959" y="2161"/>
                  </a:lnTo>
                  <a:lnTo>
                    <a:pt x="977" y="2167"/>
                  </a:lnTo>
                  <a:lnTo>
                    <a:pt x="993" y="2176"/>
                  </a:lnTo>
                  <a:lnTo>
                    <a:pt x="1008" y="2188"/>
                  </a:lnTo>
                  <a:lnTo>
                    <a:pt x="1168" y="2348"/>
                  </a:lnTo>
                  <a:lnTo>
                    <a:pt x="1326" y="2190"/>
                  </a:lnTo>
                  <a:lnTo>
                    <a:pt x="1271" y="2124"/>
                  </a:lnTo>
                  <a:lnTo>
                    <a:pt x="1221" y="2053"/>
                  </a:lnTo>
                  <a:lnTo>
                    <a:pt x="1176" y="1980"/>
                  </a:lnTo>
                  <a:lnTo>
                    <a:pt x="1136" y="1905"/>
                  </a:lnTo>
                  <a:lnTo>
                    <a:pt x="1101" y="1827"/>
                  </a:lnTo>
                  <a:lnTo>
                    <a:pt x="1071" y="1747"/>
                  </a:lnTo>
                  <a:lnTo>
                    <a:pt x="1046" y="1666"/>
                  </a:lnTo>
                  <a:lnTo>
                    <a:pt x="1028" y="1582"/>
                  </a:lnTo>
                  <a:lnTo>
                    <a:pt x="1013" y="1497"/>
                  </a:lnTo>
                  <a:lnTo>
                    <a:pt x="1004" y="1410"/>
                  </a:lnTo>
                  <a:lnTo>
                    <a:pt x="1002" y="1323"/>
                  </a:lnTo>
                  <a:lnTo>
                    <a:pt x="1004" y="1236"/>
                  </a:lnTo>
                  <a:lnTo>
                    <a:pt x="1013" y="1148"/>
                  </a:lnTo>
                  <a:lnTo>
                    <a:pt x="1028" y="1063"/>
                  </a:lnTo>
                  <a:lnTo>
                    <a:pt x="1046" y="979"/>
                  </a:lnTo>
                  <a:lnTo>
                    <a:pt x="1072" y="896"/>
                  </a:lnTo>
                  <a:lnTo>
                    <a:pt x="1102" y="816"/>
                  </a:lnTo>
                  <a:lnTo>
                    <a:pt x="1137" y="738"/>
                  </a:lnTo>
                  <a:lnTo>
                    <a:pt x="1178" y="662"/>
                  </a:lnTo>
                  <a:lnTo>
                    <a:pt x="1223" y="589"/>
                  </a:lnTo>
                  <a:lnTo>
                    <a:pt x="1274" y="519"/>
                  </a:lnTo>
                  <a:lnTo>
                    <a:pt x="1329" y="451"/>
                  </a:lnTo>
                  <a:lnTo>
                    <a:pt x="1389" y="387"/>
                  </a:lnTo>
                  <a:lnTo>
                    <a:pt x="1456" y="325"/>
                  </a:lnTo>
                  <a:lnTo>
                    <a:pt x="1525" y="269"/>
                  </a:lnTo>
                  <a:lnTo>
                    <a:pt x="1597" y="217"/>
                  </a:lnTo>
                  <a:lnTo>
                    <a:pt x="1672" y="172"/>
                  </a:lnTo>
                  <a:lnTo>
                    <a:pt x="1749" y="132"/>
                  </a:lnTo>
                  <a:lnTo>
                    <a:pt x="1827" y="96"/>
                  </a:lnTo>
                  <a:lnTo>
                    <a:pt x="1908" y="66"/>
                  </a:lnTo>
                  <a:lnTo>
                    <a:pt x="1990" y="42"/>
                  </a:lnTo>
                  <a:lnTo>
                    <a:pt x="2073" y="23"/>
                  </a:lnTo>
                  <a:lnTo>
                    <a:pt x="2157" y="10"/>
                  </a:lnTo>
                  <a:lnTo>
                    <a:pt x="2241" y="2"/>
                  </a:lnTo>
                  <a:lnTo>
                    <a:pt x="2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99"/>
            <p:cNvSpPr>
              <a:spLocks noEditPoints="1"/>
            </p:cNvSpPr>
            <p:nvPr/>
          </p:nvSpPr>
          <p:spPr bwMode="auto">
            <a:xfrm>
              <a:off x="9309100" y="2741613"/>
              <a:ext cx="290512" cy="290513"/>
            </a:xfrm>
            <a:custGeom>
              <a:avLst/>
              <a:gdLst>
                <a:gd name="T0" fmla="*/ 793 w 1834"/>
                <a:gd name="T1" fmla="*/ 199 h 1834"/>
                <a:gd name="T2" fmla="*/ 613 w 1834"/>
                <a:gd name="T3" fmla="*/ 254 h 1834"/>
                <a:gd name="T4" fmla="*/ 450 w 1834"/>
                <a:gd name="T5" fmla="*/ 356 h 1834"/>
                <a:gd name="T6" fmla="*/ 318 w 1834"/>
                <a:gd name="T7" fmla="*/ 502 h 1834"/>
                <a:gd name="T8" fmla="*/ 230 w 1834"/>
                <a:gd name="T9" fmla="*/ 671 h 1834"/>
                <a:gd name="T10" fmla="*/ 190 w 1834"/>
                <a:gd name="T11" fmla="*/ 855 h 1834"/>
                <a:gd name="T12" fmla="*/ 198 w 1834"/>
                <a:gd name="T13" fmla="*/ 1041 h 1834"/>
                <a:gd name="T14" fmla="*/ 253 w 1834"/>
                <a:gd name="T15" fmla="*/ 1221 h 1834"/>
                <a:gd name="T16" fmla="*/ 356 w 1834"/>
                <a:gd name="T17" fmla="*/ 1384 h 1834"/>
                <a:gd name="T18" fmla="*/ 502 w 1834"/>
                <a:gd name="T19" fmla="*/ 1516 h 1834"/>
                <a:gd name="T20" fmla="*/ 672 w 1834"/>
                <a:gd name="T21" fmla="*/ 1604 h 1834"/>
                <a:gd name="T22" fmla="*/ 855 w 1834"/>
                <a:gd name="T23" fmla="*/ 1644 h 1834"/>
                <a:gd name="T24" fmla="*/ 1041 w 1834"/>
                <a:gd name="T25" fmla="*/ 1636 h 1834"/>
                <a:gd name="T26" fmla="*/ 1220 w 1834"/>
                <a:gd name="T27" fmla="*/ 1581 h 1834"/>
                <a:gd name="T28" fmla="*/ 1384 w 1834"/>
                <a:gd name="T29" fmla="*/ 1478 h 1834"/>
                <a:gd name="T30" fmla="*/ 1517 w 1834"/>
                <a:gd name="T31" fmla="*/ 1332 h 1834"/>
                <a:gd name="T32" fmla="*/ 1604 w 1834"/>
                <a:gd name="T33" fmla="*/ 1163 h 1834"/>
                <a:gd name="T34" fmla="*/ 1644 w 1834"/>
                <a:gd name="T35" fmla="*/ 979 h 1834"/>
                <a:gd name="T36" fmla="*/ 1635 w 1834"/>
                <a:gd name="T37" fmla="*/ 793 h 1834"/>
                <a:gd name="T38" fmla="*/ 1580 w 1834"/>
                <a:gd name="T39" fmla="*/ 614 h 1834"/>
                <a:gd name="T40" fmla="*/ 1478 w 1834"/>
                <a:gd name="T41" fmla="*/ 450 h 1834"/>
                <a:gd name="T42" fmla="*/ 1332 w 1834"/>
                <a:gd name="T43" fmla="*/ 317 h 1834"/>
                <a:gd name="T44" fmla="*/ 1161 w 1834"/>
                <a:gd name="T45" fmla="*/ 230 h 1834"/>
                <a:gd name="T46" fmla="*/ 979 w 1834"/>
                <a:gd name="T47" fmla="*/ 190 h 1834"/>
                <a:gd name="T48" fmla="*/ 988 w 1834"/>
                <a:gd name="T49" fmla="*/ 3 h 1834"/>
                <a:gd name="T50" fmla="*/ 1195 w 1834"/>
                <a:gd name="T51" fmla="*/ 43 h 1834"/>
                <a:gd name="T52" fmla="*/ 1390 w 1834"/>
                <a:gd name="T53" fmla="*/ 132 h 1834"/>
                <a:gd name="T54" fmla="*/ 1565 w 1834"/>
                <a:gd name="T55" fmla="*/ 269 h 1834"/>
                <a:gd name="T56" fmla="*/ 1702 w 1834"/>
                <a:gd name="T57" fmla="*/ 444 h 1834"/>
                <a:gd name="T58" fmla="*/ 1791 w 1834"/>
                <a:gd name="T59" fmla="*/ 639 h 1834"/>
                <a:gd name="T60" fmla="*/ 1831 w 1834"/>
                <a:gd name="T61" fmla="*/ 846 h 1834"/>
                <a:gd name="T62" fmla="*/ 1823 w 1834"/>
                <a:gd name="T63" fmla="*/ 1057 h 1834"/>
                <a:gd name="T64" fmla="*/ 1767 w 1834"/>
                <a:gd name="T65" fmla="*/ 1262 h 1834"/>
                <a:gd name="T66" fmla="*/ 1661 w 1834"/>
                <a:gd name="T67" fmla="*/ 1452 h 1834"/>
                <a:gd name="T68" fmla="*/ 1565 w 1834"/>
                <a:gd name="T69" fmla="*/ 1565 h 1834"/>
                <a:gd name="T70" fmla="*/ 1390 w 1834"/>
                <a:gd name="T71" fmla="*/ 1702 h 1834"/>
                <a:gd name="T72" fmla="*/ 1195 w 1834"/>
                <a:gd name="T73" fmla="*/ 1791 h 1834"/>
                <a:gd name="T74" fmla="*/ 988 w 1834"/>
                <a:gd name="T75" fmla="*/ 1831 h 1834"/>
                <a:gd name="T76" fmla="*/ 777 w 1834"/>
                <a:gd name="T77" fmla="*/ 1823 h 1834"/>
                <a:gd name="T78" fmla="*/ 572 w 1834"/>
                <a:gd name="T79" fmla="*/ 1766 h 1834"/>
                <a:gd name="T80" fmla="*/ 382 w 1834"/>
                <a:gd name="T81" fmla="*/ 1662 h 1834"/>
                <a:gd name="T82" fmla="*/ 218 w 1834"/>
                <a:gd name="T83" fmla="*/ 1510 h 1834"/>
                <a:gd name="T84" fmla="*/ 96 w 1834"/>
                <a:gd name="T85" fmla="*/ 1327 h 1834"/>
                <a:gd name="T86" fmla="*/ 24 w 1834"/>
                <a:gd name="T87" fmla="*/ 1127 h 1834"/>
                <a:gd name="T88" fmla="*/ 0 w 1834"/>
                <a:gd name="T89" fmla="*/ 917 h 1834"/>
                <a:gd name="T90" fmla="*/ 24 w 1834"/>
                <a:gd name="T91" fmla="*/ 707 h 1834"/>
                <a:gd name="T92" fmla="*/ 96 w 1834"/>
                <a:gd name="T93" fmla="*/ 507 h 1834"/>
                <a:gd name="T94" fmla="*/ 218 w 1834"/>
                <a:gd name="T95" fmla="*/ 324 h 1834"/>
                <a:gd name="T96" fmla="*/ 382 w 1834"/>
                <a:gd name="T97" fmla="*/ 173 h 1834"/>
                <a:gd name="T98" fmla="*/ 572 w 1834"/>
                <a:gd name="T99" fmla="*/ 68 h 1834"/>
                <a:gd name="T100" fmla="*/ 777 w 1834"/>
                <a:gd name="T101" fmla="*/ 11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4" h="1834">
                  <a:moveTo>
                    <a:pt x="917" y="188"/>
                  </a:moveTo>
                  <a:lnTo>
                    <a:pt x="855" y="190"/>
                  </a:lnTo>
                  <a:lnTo>
                    <a:pt x="793" y="199"/>
                  </a:lnTo>
                  <a:lnTo>
                    <a:pt x="732" y="211"/>
                  </a:lnTo>
                  <a:lnTo>
                    <a:pt x="672" y="230"/>
                  </a:lnTo>
                  <a:lnTo>
                    <a:pt x="613" y="254"/>
                  </a:lnTo>
                  <a:lnTo>
                    <a:pt x="556" y="283"/>
                  </a:lnTo>
                  <a:lnTo>
                    <a:pt x="502" y="317"/>
                  </a:lnTo>
                  <a:lnTo>
                    <a:pt x="450" y="356"/>
                  </a:lnTo>
                  <a:lnTo>
                    <a:pt x="402" y="402"/>
                  </a:lnTo>
                  <a:lnTo>
                    <a:pt x="356" y="450"/>
                  </a:lnTo>
                  <a:lnTo>
                    <a:pt x="318" y="502"/>
                  </a:lnTo>
                  <a:lnTo>
                    <a:pt x="283" y="556"/>
                  </a:lnTo>
                  <a:lnTo>
                    <a:pt x="253" y="614"/>
                  </a:lnTo>
                  <a:lnTo>
                    <a:pt x="230" y="671"/>
                  </a:lnTo>
                  <a:lnTo>
                    <a:pt x="211" y="732"/>
                  </a:lnTo>
                  <a:lnTo>
                    <a:pt x="198" y="793"/>
                  </a:lnTo>
                  <a:lnTo>
                    <a:pt x="190" y="855"/>
                  </a:lnTo>
                  <a:lnTo>
                    <a:pt x="188" y="917"/>
                  </a:lnTo>
                  <a:lnTo>
                    <a:pt x="190" y="979"/>
                  </a:lnTo>
                  <a:lnTo>
                    <a:pt x="198" y="1041"/>
                  </a:lnTo>
                  <a:lnTo>
                    <a:pt x="211" y="1102"/>
                  </a:lnTo>
                  <a:lnTo>
                    <a:pt x="230" y="1163"/>
                  </a:lnTo>
                  <a:lnTo>
                    <a:pt x="253" y="1221"/>
                  </a:lnTo>
                  <a:lnTo>
                    <a:pt x="283" y="1278"/>
                  </a:lnTo>
                  <a:lnTo>
                    <a:pt x="318" y="1332"/>
                  </a:lnTo>
                  <a:lnTo>
                    <a:pt x="356" y="1384"/>
                  </a:lnTo>
                  <a:lnTo>
                    <a:pt x="402" y="1432"/>
                  </a:lnTo>
                  <a:lnTo>
                    <a:pt x="450" y="1478"/>
                  </a:lnTo>
                  <a:lnTo>
                    <a:pt x="502" y="1516"/>
                  </a:lnTo>
                  <a:lnTo>
                    <a:pt x="556" y="1551"/>
                  </a:lnTo>
                  <a:lnTo>
                    <a:pt x="613" y="1581"/>
                  </a:lnTo>
                  <a:lnTo>
                    <a:pt x="672" y="1604"/>
                  </a:lnTo>
                  <a:lnTo>
                    <a:pt x="732" y="1623"/>
                  </a:lnTo>
                  <a:lnTo>
                    <a:pt x="793" y="1636"/>
                  </a:lnTo>
                  <a:lnTo>
                    <a:pt x="855" y="1644"/>
                  </a:lnTo>
                  <a:lnTo>
                    <a:pt x="917" y="1646"/>
                  </a:lnTo>
                  <a:lnTo>
                    <a:pt x="979" y="1644"/>
                  </a:lnTo>
                  <a:lnTo>
                    <a:pt x="1041" y="1636"/>
                  </a:lnTo>
                  <a:lnTo>
                    <a:pt x="1102" y="1623"/>
                  </a:lnTo>
                  <a:lnTo>
                    <a:pt x="1161" y="1604"/>
                  </a:lnTo>
                  <a:lnTo>
                    <a:pt x="1220" y="1581"/>
                  </a:lnTo>
                  <a:lnTo>
                    <a:pt x="1278" y="1551"/>
                  </a:lnTo>
                  <a:lnTo>
                    <a:pt x="1332" y="1516"/>
                  </a:lnTo>
                  <a:lnTo>
                    <a:pt x="1384" y="1478"/>
                  </a:lnTo>
                  <a:lnTo>
                    <a:pt x="1432" y="1432"/>
                  </a:lnTo>
                  <a:lnTo>
                    <a:pt x="1478" y="1384"/>
                  </a:lnTo>
                  <a:lnTo>
                    <a:pt x="1517" y="1332"/>
                  </a:lnTo>
                  <a:lnTo>
                    <a:pt x="1551" y="1278"/>
                  </a:lnTo>
                  <a:lnTo>
                    <a:pt x="1580" y="1221"/>
                  </a:lnTo>
                  <a:lnTo>
                    <a:pt x="1604" y="1163"/>
                  </a:lnTo>
                  <a:lnTo>
                    <a:pt x="1623" y="1102"/>
                  </a:lnTo>
                  <a:lnTo>
                    <a:pt x="1635" y="1041"/>
                  </a:lnTo>
                  <a:lnTo>
                    <a:pt x="1644" y="979"/>
                  </a:lnTo>
                  <a:lnTo>
                    <a:pt x="1646" y="917"/>
                  </a:lnTo>
                  <a:lnTo>
                    <a:pt x="1644" y="855"/>
                  </a:lnTo>
                  <a:lnTo>
                    <a:pt x="1635" y="793"/>
                  </a:lnTo>
                  <a:lnTo>
                    <a:pt x="1623" y="732"/>
                  </a:lnTo>
                  <a:lnTo>
                    <a:pt x="1604" y="671"/>
                  </a:lnTo>
                  <a:lnTo>
                    <a:pt x="1580" y="614"/>
                  </a:lnTo>
                  <a:lnTo>
                    <a:pt x="1551" y="556"/>
                  </a:lnTo>
                  <a:lnTo>
                    <a:pt x="1517" y="502"/>
                  </a:lnTo>
                  <a:lnTo>
                    <a:pt x="1478" y="450"/>
                  </a:lnTo>
                  <a:lnTo>
                    <a:pt x="1432" y="402"/>
                  </a:lnTo>
                  <a:lnTo>
                    <a:pt x="1384" y="356"/>
                  </a:lnTo>
                  <a:lnTo>
                    <a:pt x="1332" y="317"/>
                  </a:lnTo>
                  <a:lnTo>
                    <a:pt x="1278" y="283"/>
                  </a:lnTo>
                  <a:lnTo>
                    <a:pt x="1220" y="254"/>
                  </a:lnTo>
                  <a:lnTo>
                    <a:pt x="1161" y="230"/>
                  </a:lnTo>
                  <a:lnTo>
                    <a:pt x="1102" y="211"/>
                  </a:lnTo>
                  <a:lnTo>
                    <a:pt x="1041" y="199"/>
                  </a:lnTo>
                  <a:lnTo>
                    <a:pt x="979" y="190"/>
                  </a:lnTo>
                  <a:lnTo>
                    <a:pt x="917" y="188"/>
                  </a:lnTo>
                  <a:close/>
                  <a:moveTo>
                    <a:pt x="917" y="0"/>
                  </a:moveTo>
                  <a:lnTo>
                    <a:pt x="988" y="3"/>
                  </a:lnTo>
                  <a:lnTo>
                    <a:pt x="1058" y="11"/>
                  </a:lnTo>
                  <a:lnTo>
                    <a:pt x="1127" y="24"/>
                  </a:lnTo>
                  <a:lnTo>
                    <a:pt x="1195" y="43"/>
                  </a:lnTo>
                  <a:lnTo>
                    <a:pt x="1262" y="68"/>
                  </a:lnTo>
                  <a:lnTo>
                    <a:pt x="1327" y="97"/>
                  </a:lnTo>
                  <a:lnTo>
                    <a:pt x="1390" y="132"/>
                  </a:lnTo>
                  <a:lnTo>
                    <a:pt x="1452" y="173"/>
                  </a:lnTo>
                  <a:lnTo>
                    <a:pt x="1510" y="218"/>
                  </a:lnTo>
                  <a:lnTo>
                    <a:pt x="1565" y="269"/>
                  </a:lnTo>
                  <a:lnTo>
                    <a:pt x="1616" y="324"/>
                  </a:lnTo>
                  <a:lnTo>
                    <a:pt x="1661" y="382"/>
                  </a:lnTo>
                  <a:lnTo>
                    <a:pt x="1702" y="444"/>
                  </a:lnTo>
                  <a:lnTo>
                    <a:pt x="1737" y="507"/>
                  </a:lnTo>
                  <a:lnTo>
                    <a:pt x="1767" y="572"/>
                  </a:lnTo>
                  <a:lnTo>
                    <a:pt x="1791" y="639"/>
                  </a:lnTo>
                  <a:lnTo>
                    <a:pt x="1810" y="707"/>
                  </a:lnTo>
                  <a:lnTo>
                    <a:pt x="1823" y="776"/>
                  </a:lnTo>
                  <a:lnTo>
                    <a:pt x="1831" y="846"/>
                  </a:lnTo>
                  <a:lnTo>
                    <a:pt x="1834" y="917"/>
                  </a:lnTo>
                  <a:lnTo>
                    <a:pt x="1831" y="988"/>
                  </a:lnTo>
                  <a:lnTo>
                    <a:pt x="1823" y="1057"/>
                  </a:lnTo>
                  <a:lnTo>
                    <a:pt x="1810" y="1127"/>
                  </a:lnTo>
                  <a:lnTo>
                    <a:pt x="1791" y="1196"/>
                  </a:lnTo>
                  <a:lnTo>
                    <a:pt x="1767" y="1262"/>
                  </a:lnTo>
                  <a:lnTo>
                    <a:pt x="1737" y="1327"/>
                  </a:lnTo>
                  <a:lnTo>
                    <a:pt x="1702" y="1391"/>
                  </a:lnTo>
                  <a:lnTo>
                    <a:pt x="1661" y="1452"/>
                  </a:lnTo>
                  <a:lnTo>
                    <a:pt x="1616" y="1510"/>
                  </a:lnTo>
                  <a:lnTo>
                    <a:pt x="1565" y="1565"/>
                  </a:lnTo>
                  <a:lnTo>
                    <a:pt x="1565" y="1565"/>
                  </a:lnTo>
                  <a:lnTo>
                    <a:pt x="1510" y="1616"/>
                  </a:lnTo>
                  <a:lnTo>
                    <a:pt x="1452" y="1662"/>
                  </a:lnTo>
                  <a:lnTo>
                    <a:pt x="1390" y="1702"/>
                  </a:lnTo>
                  <a:lnTo>
                    <a:pt x="1327" y="1738"/>
                  </a:lnTo>
                  <a:lnTo>
                    <a:pt x="1262" y="1766"/>
                  </a:lnTo>
                  <a:lnTo>
                    <a:pt x="1195" y="1791"/>
                  </a:lnTo>
                  <a:lnTo>
                    <a:pt x="1127" y="1810"/>
                  </a:lnTo>
                  <a:lnTo>
                    <a:pt x="1058" y="1823"/>
                  </a:lnTo>
                  <a:lnTo>
                    <a:pt x="988" y="1831"/>
                  </a:lnTo>
                  <a:lnTo>
                    <a:pt x="917" y="1834"/>
                  </a:lnTo>
                  <a:lnTo>
                    <a:pt x="846" y="1831"/>
                  </a:lnTo>
                  <a:lnTo>
                    <a:pt x="777" y="1823"/>
                  </a:lnTo>
                  <a:lnTo>
                    <a:pt x="707" y="1810"/>
                  </a:lnTo>
                  <a:lnTo>
                    <a:pt x="638" y="1791"/>
                  </a:lnTo>
                  <a:lnTo>
                    <a:pt x="572" y="1766"/>
                  </a:lnTo>
                  <a:lnTo>
                    <a:pt x="507" y="1738"/>
                  </a:lnTo>
                  <a:lnTo>
                    <a:pt x="443" y="1702"/>
                  </a:lnTo>
                  <a:lnTo>
                    <a:pt x="382" y="1662"/>
                  </a:lnTo>
                  <a:lnTo>
                    <a:pt x="324" y="1616"/>
                  </a:lnTo>
                  <a:lnTo>
                    <a:pt x="269" y="1565"/>
                  </a:lnTo>
                  <a:lnTo>
                    <a:pt x="218" y="1510"/>
                  </a:lnTo>
                  <a:lnTo>
                    <a:pt x="172" y="1452"/>
                  </a:lnTo>
                  <a:lnTo>
                    <a:pt x="132" y="1391"/>
                  </a:lnTo>
                  <a:lnTo>
                    <a:pt x="96" y="1327"/>
                  </a:lnTo>
                  <a:lnTo>
                    <a:pt x="68" y="1262"/>
                  </a:lnTo>
                  <a:lnTo>
                    <a:pt x="43" y="1196"/>
                  </a:lnTo>
                  <a:lnTo>
                    <a:pt x="24" y="1127"/>
                  </a:lnTo>
                  <a:lnTo>
                    <a:pt x="11" y="1057"/>
                  </a:lnTo>
                  <a:lnTo>
                    <a:pt x="3" y="988"/>
                  </a:lnTo>
                  <a:lnTo>
                    <a:pt x="0" y="917"/>
                  </a:lnTo>
                  <a:lnTo>
                    <a:pt x="3" y="846"/>
                  </a:lnTo>
                  <a:lnTo>
                    <a:pt x="11" y="776"/>
                  </a:lnTo>
                  <a:lnTo>
                    <a:pt x="24" y="707"/>
                  </a:lnTo>
                  <a:lnTo>
                    <a:pt x="43" y="639"/>
                  </a:lnTo>
                  <a:lnTo>
                    <a:pt x="68" y="572"/>
                  </a:lnTo>
                  <a:lnTo>
                    <a:pt x="96" y="507"/>
                  </a:lnTo>
                  <a:lnTo>
                    <a:pt x="132" y="444"/>
                  </a:lnTo>
                  <a:lnTo>
                    <a:pt x="172" y="382"/>
                  </a:lnTo>
                  <a:lnTo>
                    <a:pt x="218" y="324"/>
                  </a:lnTo>
                  <a:lnTo>
                    <a:pt x="269" y="269"/>
                  </a:lnTo>
                  <a:lnTo>
                    <a:pt x="324" y="218"/>
                  </a:lnTo>
                  <a:lnTo>
                    <a:pt x="382" y="173"/>
                  </a:lnTo>
                  <a:lnTo>
                    <a:pt x="443" y="132"/>
                  </a:lnTo>
                  <a:lnTo>
                    <a:pt x="507" y="97"/>
                  </a:lnTo>
                  <a:lnTo>
                    <a:pt x="572" y="68"/>
                  </a:lnTo>
                  <a:lnTo>
                    <a:pt x="638" y="43"/>
                  </a:lnTo>
                  <a:lnTo>
                    <a:pt x="707" y="24"/>
                  </a:lnTo>
                  <a:lnTo>
                    <a:pt x="777" y="11"/>
                  </a:lnTo>
                  <a:lnTo>
                    <a:pt x="846" y="3"/>
                  </a:lnTo>
                  <a:lnTo>
                    <a:pt x="9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100"/>
            <p:cNvSpPr/>
            <p:nvPr/>
          </p:nvSpPr>
          <p:spPr bwMode="auto">
            <a:xfrm>
              <a:off x="9394825" y="2808288"/>
              <a:ext cx="119062" cy="47625"/>
            </a:xfrm>
            <a:custGeom>
              <a:avLst/>
              <a:gdLst>
                <a:gd name="T0" fmla="*/ 352 w 753"/>
                <a:gd name="T1" fmla="*/ 0 h 304"/>
                <a:gd name="T2" fmla="*/ 402 w 753"/>
                <a:gd name="T3" fmla="*/ 0 h 304"/>
                <a:gd name="T4" fmla="*/ 452 w 753"/>
                <a:gd name="T5" fmla="*/ 4 h 304"/>
                <a:gd name="T6" fmla="*/ 502 w 753"/>
                <a:gd name="T7" fmla="*/ 15 h 304"/>
                <a:gd name="T8" fmla="*/ 551 w 753"/>
                <a:gd name="T9" fmla="*/ 31 h 304"/>
                <a:gd name="T10" fmla="*/ 598 w 753"/>
                <a:gd name="T11" fmla="*/ 51 h 304"/>
                <a:gd name="T12" fmla="*/ 644 w 753"/>
                <a:gd name="T13" fmla="*/ 77 h 304"/>
                <a:gd name="T14" fmla="*/ 687 w 753"/>
                <a:gd name="T15" fmla="*/ 107 h 304"/>
                <a:gd name="T16" fmla="*/ 727 w 753"/>
                <a:gd name="T17" fmla="*/ 143 h 304"/>
                <a:gd name="T18" fmla="*/ 740 w 753"/>
                <a:gd name="T19" fmla="*/ 160 h 304"/>
                <a:gd name="T20" fmla="*/ 749 w 753"/>
                <a:gd name="T21" fmla="*/ 179 h 304"/>
                <a:gd name="T22" fmla="*/ 753 w 753"/>
                <a:gd name="T23" fmla="*/ 200 h 304"/>
                <a:gd name="T24" fmla="*/ 753 w 753"/>
                <a:gd name="T25" fmla="*/ 220 h 304"/>
                <a:gd name="T26" fmla="*/ 749 w 753"/>
                <a:gd name="T27" fmla="*/ 241 h 304"/>
                <a:gd name="T28" fmla="*/ 740 w 753"/>
                <a:gd name="T29" fmla="*/ 260 h 304"/>
                <a:gd name="T30" fmla="*/ 727 w 753"/>
                <a:gd name="T31" fmla="*/ 276 h 304"/>
                <a:gd name="T32" fmla="*/ 712 w 753"/>
                <a:gd name="T33" fmla="*/ 288 h 304"/>
                <a:gd name="T34" fmla="*/ 696 w 753"/>
                <a:gd name="T35" fmla="*/ 297 h 304"/>
                <a:gd name="T36" fmla="*/ 678 w 753"/>
                <a:gd name="T37" fmla="*/ 302 h 304"/>
                <a:gd name="T38" fmla="*/ 660 w 753"/>
                <a:gd name="T39" fmla="*/ 304 h 304"/>
                <a:gd name="T40" fmla="*/ 643 w 753"/>
                <a:gd name="T41" fmla="*/ 302 h 304"/>
                <a:gd name="T42" fmla="*/ 625 w 753"/>
                <a:gd name="T43" fmla="*/ 297 h 304"/>
                <a:gd name="T44" fmla="*/ 608 w 753"/>
                <a:gd name="T45" fmla="*/ 288 h 304"/>
                <a:gd name="T46" fmla="*/ 594 w 753"/>
                <a:gd name="T47" fmla="*/ 276 h 304"/>
                <a:gd name="T48" fmla="*/ 563 w 753"/>
                <a:gd name="T49" fmla="*/ 249 h 304"/>
                <a:gd name="T50" fmla="*/ 529 w 753"/>
                <a:gd name="T51" fmla="*/ 226 h 304"/>
                <a:gd name="T52" fmla="*/ 492 w 753"/>
                <a:gd name="T53" fmla="*/ 209 h 304"/>
                <a:gd name="T54" fmla="*/ 454 w 753"/>
                <a:gd name="T55" fmla="*/ 197 h 304"/>
                <a:gd name="T56" fmla="*/ 416 w 753"/>
                <a:gd name="T57" fmla="*/ 189 h 304"/>
                <a:gd name="T58" fmla="*/ 377 w 753"/>
                <a:gd name="T59" fmla="*/ 187 h 304"/>
                <a:gd name="T60" fmla="*/ 337 w 753"/>
                <a:gd name="T61" fmla="*/ 189 h 304"/>
                <a:gd name="T62" fmla="*/ 300 w 753"/>
                <a:gd name="T63" fmla="*/ 197 h 304"/>
                <a:gd name="T64" fmla="*/ 262 w 753"/>
                <a:gd name="T65" fmla="*/ 209 h 304"/>
                <a:gd name="T66" fmla="*/ 226 w 753"/>
                <a:gd name="T67" fmla="*/ 226 h 304"/>
                <a:gd name="T68" fmla="*/ 191 w 753"/>
                <a:gd name="T69" fmla="*/ 249 h 304"/>
                <a:gd name="T70" fmla="*/ 160 w 753"/>
                <a:gd name="T71" fmla="*/ 276 h 304"/>
                <a:gd name="T72" fmla="*/ 144 w 753"/>
                <a:gd name="T73" fmla="*/ 289 h 304"/>
                <a:gd name="T74" fmla="*/ 124 w 753"/>
                <a:gd name="T75" fmla="*/ 298 h 304"/>
                <a:gd name="T76" fmla="*/ 104 w 753"/>
                <a:gd name="T77" fmla="*/ 303 h 304"/>
                <a:gd name="T78" fmla="*/ 84 w 753"/>
                <a:gd name="T79" fmla="*/ 303 h 304"/>
                <a:gd name="T80" fmla="*/ 63 w 753"/>
                <a:gd name="T81" fmla="*/ 298 h 304"/>
                <a:gd name="T82" fmla="*/ 44 w 753"/>
                <a:gd name="T83" fmla="*/ 289 h 304"/>
                <a:gd name="T84" fmla="*/ 28 w 753"/>
                <a:gd name="T85" fmla="*/ 276 h 304"/>
                <a:gd name="T86" fmla="*/ 14 w 753"/>
                <a:gd name="T87" fmla="*/ 260 h 304"/>
                <a:gd name="T88" fmla="*/ 4 w 753"/>
                <a:gd name="T89" fmla="*/ 241 h 304"/>
                <a:gd name="T90" fmla="*/ 0 w 753"/>
                <a:gd name="T91" fmla="*/ 220 h 304"/>
                <a:gd name="T92" fmla="*/ 0 w 753"/>
                <a:gd name="T93" fmla="*/ 200 h 304"/>
                <a:gd name="T94" fmla="*/ 4 w 753"/>
                <a:gd name="T95" fmla="*/ 179 h 304"/>
                <a:gd name="T96" fmla="*/ 14 w 753"/>
                <a:gd name="T97" fmla="*/ 160 h 304"/>
                <a:gd name="T98" fmla="*/ 28 w 753"/>
                <a:gd name="T99" fmla="*/ 143 h 304"/>
                <a:gd name="T100" fmla="*/ 67 w 753"/>
                <a:gd name="T101" fmla="*/ 107 h 304"/>
                <a:gd name="T102" fmla="*/ 110 w 753"/>
                <a:gd name="T103" fmla="*/ 77 h 304"/>
                <a:gd name="T104" fmla="*/ 156 w 753"/>
                <a:gd name="T105" fmla="*/ 51 h 304"/>
                <a:gd name="T106" fmla="*/ 202 w 753"/>
                <a:gd name="T107" fmla="*/ 31 h 304"/>
                <a:gd name="T108" fmla="*/ 251 w 753"/>
                <a:gd name="T109" fmla="*/ 15 h 304"/>
                <a:gd name="T110" fmla="*/ 301 w 753"/>
                <a:gd name="T111" fmla="*/ 4 h 304"/>
                <a:gd name="T112" fmla="*/ 352 w 753"/>
                <a:gd name="T11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3" h="304">
                  <a:moveTo>
                    <a:pt x="352" y="0"/>
                  </a:moveTo>
                  <a:lnTo>
                    <a:pt x="402" y="0"/>
                  </a:lnTo>
                  <a:lnTo>
                    <a:pt x="452" y="4"/>
                  </a:lnTo>
                  <a:lnTo>
                    <a:pt x="502" y="15"/>
                  </a:lnTo>
                  <a:lnTo>
                    <a:pt x="551" y="31"/>
                  </a:lnTo>
                  <a:lnTo>
                    <a:pt x="598" y="51"/>
                  </a:lnTo>
                  <a:lnTo>
                    <a:pt x="644" y="77"/>
                  </a:lnTo>
                  <a:lnTo>
                    <a:pt x="687" y="107"/>
                  </a:lnTo>
                  <a:lnTo>
                    <a:pt x="727" y="143"/>
                  </a:lnTo>
                  <a:lnTo>
                    <a:pt x="740" y="160"/>
                  </a:lnTo>
                  <a:lnTo>
                    <a:pt x="749" y="179"/>
                  </a:lnTo>
                  <a:lnTo>
                    <a:pt x="753" y="200"/>
                  </a:lnTo>
                  <a:lnTo>
                    <a:pt x="753" y="220"/>
                  </a:lnTo>
                  <a:lnTo>
                    <a:pt x="749" y="241"/>
                  </a:lnTo>
                  <a:lnTo>
                    <a:pt x="740" y="260"/>
                  </a:lnTo>
                  <a:lnTo>
                    <a:pt x="727" y="276"/>
                  </a:lnTo>
                  <a:lnTo>
                    <a:pt x="712" y="288"/>
                  </a:lnTo>
                  <a:lnTo>
                    <a:pt x="696" y="297"/>
                  </a:lnTo>
                  <a:lnTo>
                    <a:pt x="678" y="302"/>
                  </a:lnTo>
                  <a:lnTo>
                    <a:pt x="660" y="304"/>
                  </a:lnTo>
                  <a:lnTo>
                    <a:pt x="643" y="302"/>
                  </a:lnTo>
                  <a:lnTo>
                    <a:pt x="625" y="297"/>
                  </a:lnTo>
                  <a:lnTo>
                    <a:pt x="608" y="288"/>
                  </a:lnTo>
                  <a:lnTo>
                    <a:pt x="594" y="276"/>
                  </a:lnTo>
                  <a:lnTo>
                    <a:pt x="563" y="249"/>
                  </a:lnTo>
                  <a:lnTo>
                    <a:pt x="529" y="226"/>
                  </a:lnTo>
                  <a:lnTo>
                    <a:pt x="492" y="209"/>
                  </a:lnTo>
                  <a:lnTo>
                    <a:pt x="454" y="197"/>
                  </a:lnTo>
                  <a:lnTo>
                    <a:pt x="416" y="189"/>
                  </a:lnTo>
                  <a:lnTo>
                    <a:pt x="377" y="187"/>
                  </a:lnTo>
                  <a:lnTo>
                    <a:pt x="337" y="189"/>
                  </a:lnTo>
                  <a:lnTo>
                    <a:pt x="300" y="197"/>
                  </a:lnTo>
                  <a:lnTo>
                    <a:pt x="262" y="209"/>
                  </a:lnTo>
                  <a:lnTo>
                    <a:pt x="226" y="226"/>
                  </a:lnTo>
                  <a:lnTo>
                    <a:pt x="191" y="249"/>
                  </a:lnTo>
                  <a:lnTo>
                    <a:pt x="160" y="276"/>
                  </a:lnTo>
                  <a:lnTo>
                    <a:pt x="144" y="289"/>
                  </a:lnTo>
                  <a:lnTo>
                    <a:pt x="124" y="298"/>
                  </a:lnTo>
                  <a:lnTo>
                    <a:pt x="104" y="303"/>
                  </a:lnTo>
                  <a:lnTo>
                    <a:pt x="84" y="303"/>
                  </a:lnTo>
                  <a:lnTo>
                    <a:pt x="63" y="298"/>
                  </a:lnTo>
                  <a:lnTo>
                    <a:pt x="44" y="289"/>
                  </a:lnTo>
                  <a:lnTo>
                    <a:pt x="28" y="276"/>
                  </a:lnTo>
                  <a:lnTo>
                    <a:pt x="14" y="260"/>
                  </a:lnTo>
                  <a:lnTo>
                    <a:pt x="4" y="241"/>
                  </a:lnTo>
                  <a:lnTo>
                    <a:pt x="0" y="220"/>
                  </a:lnTo>
                  <a:lnTo>
                    <a:pt x="0" y="200"/>
                  </a:lnTo>
                  <a:lnTo>
                    <a:pt x="4" y="179"/>
                  </a:lnTo>
                  <a:lnTo>
                    <a:pt x="14" y="160"/>
                  </a:lnTo>
                  <a:lnTo>
                    <a:pt x="28" y="143"/>
                  </a:lnTo>
                  <a:lnTo>
                    <a:pt x="67" y="107"/>
                  </a:lnTo>
                  <a:lnTo>
                    <a:pt x="110" y="77"/>
                  </a:lnTo>
                  <a:lnTo>
                    <a:pt x="156" y="51"/>
                  </a:lnTo>
                  <a:lnTo>
                    <a:pt x="202" y="31"/>
                  </a:lnTo>
                  <a:lnTo>
                    <a:pt x="251" y="15"/>
                  </a:lnTo>
                  <a:lnTo>
                    <a:pt x="301" y="4"/>
                  </a:lnTo>
                  <a:lnTo>
                    <a:pt x="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83" name="Freeform 164"/>
          <p:cNvSpPr>
            <a:spLocks noEditPoints="1"/>
          </p:cNvSpPr>
          <p:nvPr/>
        </p:nvSpPr>
        <p:spPr bwMode="auto">
          <a:xfrm>
            <a:off x="7221765" y="3504359"/>
            <a:ext cx="616196" cy="548668"/>
          </a:xfrm>
          <a:custGeom>
            <a:avLst/>
            <a:gdLst>
              <a:gd name="T0" fmla="*/ 171 w 3653"/>
              <a:gd name="T1" fmla="*/ 2242 h 3248"/>
              <a:gd name="T2" fmla="*/ 171 w 3653"/>
              <a:gd name="T3" fmla="*/ 2273 h 3248"/>
              <a:gd name="T4" fmla="*/ 1756 w 3653"/>
              <a:gd name="T5" fmla="*/ 3070 h 3248"/>
              <a:gd name="T6" fmla="*/ 1897 w 3653"/>
              <a:gd name="T7" fmla="*/ 3070 h 3248"/>
              <a:gd name="T8" fmla="*/ 3481 w 3653"/>
              <a:gd name="T9" fmla="*/ 2273 h 3248"/>
              <a:gd name="T10" fmla="*/ 3481 w 3653"/>
              <a:gd name="T11" fmla="*/ 2242 h 3248"/>
              <a:gd name="T12" fmla="*/ 2005 w 3653"/>
              <a:gd name="T13" fmla="*/ 2572 h 3248"/>
              <a:gd name="T14" fmla="*/ 1827 w 3653"/>
              <a:gd name="T15" fmla="*/ 2614 h 3248"/>
              <a:gd name="T16" fmla="*/ 1647 w 3653"/>
              <a:gd name="T17" fmla="*/ 2572 h 3248"/>
              <a:gd name="T18" fmla="*/ 1962 w 3653"/>
              <a:gd name="T19" fmla="*/ 1956 h 3248"/>
              <a:gd name="T20" fmla="*/ 1780 w 3653"/>
              <a:gd name="T21" fmla="*/ 1977 h 3248"/>
              <a:gd name="T22" fmla="*/ 571 w 3653"/>
              <a:gd name="T23" fmla="*/ 1401 h 3248"/>
              <a:gd name="T24" fmla="*/ 169 w 3653"/>
              <a:gd name="T25" fmla="*/ 1617 h 3248"/>
              <a:gd name="T26" fmla="*/ 177 w 3653"/>
              <a:gd name="T27" fmla="*/ 1648 h 3248"/>
              <a:gd name="T28" fmla="*/ 1791 w 3653"/>
              <a:gd name="T29" fmla="*/ 2444 h 3248"/>
              <a:gd name="T30" fmla="*/ 1931 w 3653"/>
              <a:gd name="T31" fmla="*/ 2421 h 3248"/>
              <a:gd name="T32" fmla="*/ 3485 w 3653"/>
              <a:gd name="T33" fmla="*/ 1631 h 3248"/>
              <a:gd name="T34" fmla="*/ 3476 w 3653"/>
              <a:gd name="T35" fmla="*/ 1600 h 3248"/>
              <a:gd name="T36" fmla="*/ 1791 w 3653"/>
              <a:gd name="T37" fmla="*/ 171 h 3248"/>
              <a:gd name="T38" fmla="*/ 177 w 3653"/>
              <a:gd name="T39" fmla="*/ 966 h 3248"/>
              <a:gd name="T40" fmla="*/ 169 w 3653"/>
              <a:gd name="T41" fmla="*/ 997 h 3248"/>
              <a:gd name="T42" fmla="*/ 1722 w 3653"/>
              <a:gd name="T43" fmla="*/ 1788 h 3248"/>
              <a:gd name="T44" fmla="*/ 1862 w 3653"/>
              <a:gd name="T45" fmla="*/ 1810 h 3248"/>
              <a:gd name="T46" fmla="*/ 3476 w 3653"/>
              <a:gd name="T47" fmla="*/ 1014 h 3248"/>
              <a:gd name="T48" fmla="*/ 3485 w 3653"/>
              <a:gd name="T49" fmla="*/ 983 h 3248"/>
              <a:gd name="T50" fmla="*/ 1930 w 3653"/>
              <a:gd name="T51" fmla="*/ 192 h 3248"/>
              <a:gd name="T52" fmla="*/ 1827 w 3653"/>
              <a:gd name="T53" fmla="*/ 0 h 3248"/>
              <a:gd name="T54" fmla="*/ 2005 w 3653"/>
              <a:gd name="T55" fmla="*/ 42 h 3248"/>
              <a:gd name="T56" fmla="*/ 3613 w 3653"/>
              <a:gd name="T57" fmla="*/ 870 h 3248"/>
              <a:gd name="T58" fmla="*/ 3653 w 3653"/>
              <a:gd name="T59" fmla="*/ 990 h 3248"/>
              <a:gd name="T60" fmla="*/ 3615 w 3653"/>
              <a:gd name="T61" fmla="*/ 1109 h 3248"/>
              <a:gd name="T62" fmla="*/ 3541 w 3653"/>
              <a:gd name="T63" fmla="*/ 1171 h 3248"/>
              <a:gd name="T64" fmla="*/ 3593 w 3653"/>
              <a:gd name="T65" fmla="*/ 1481 h 3248"/>
              <a:gd name="T66" fmla="*/ 3650 w 3653"/>
              <a:gd name="T67" fmla="*/ 1591 h 3248"/>
              <a:gd name="T68" fmla="*/ 3630 w 3653"/>
              <a:gd name="T69" fmla="*/ 1717 h 3248"/>
              <a:gd name="T70" fmla="*/ 3541 w 3653"/>
              <a:gd name="T71" fmla="*/ 1805 h 3248"/>
              <a:gd name="T72" fmla="*/ 3593 w 3653"/>
              <a:gd name="T73" fmla="*/ 2114 h 3248"/>
              <a:gd name="T74" fmla="*/ 3650 w 3653"/>
              <a:gd name="T75" fmla="*/ 2225 h 3248"/>
              <a:gd name="T76" fmla="*/ 3630 w 3653"/>
              <a:gd name="T77" fmla="*/ 2350 h 3248"/>
              <a:gd name="T78" fmla="*/ 3541 w 3653"/>
              <a:gd name="T79" fmla="*/ 2439 h 3248"/>
              <a:gd name="T80" fmla="*/ 1872 w 3653"/>
              <a:gd name="T81" fmla="*/ 3245 h 3248"/>
              <a:gd name="T82" fmla="*/ 1690 w 3653"/>
              <a:gd name="T83" fmla="*/ 3224 h 3248"/>
              <a:gd name="T84" fmla="*/ 60 w 3653"/>
              <a:gd name="T85" fmla="*/ 2401 h 3248"/>
              <a:gd name="T86" fmla="*/ 2 w 3653"/>
              <a:gd name="T87" fmla="*/ 2290 h 3248"/>
              <a:gd name="T88" fmla="*/ 22 w 3653"/>
              <a:gd name="T89" fmla="*/ 2164 h 3248"/>
              <a:gd name="T90" fmla="*/ 112 w 3653"/>
              <a:gd name="T91" fmla="*/ 2077 h 3248"/>
              <a:gd name="T92" fmla="*/ 60 w 3653"/>
              <a:gd name="T93" fmla="*/ 1768 h 3248"/>
              <a:gd name="T94" fmla="*/ 2 w 3653"/>
              <a:gd name="T95" fmla="*/ 1657 h 3248"/>
              <a:gd name="T96" fmla="*/ 22 w 3653"/>
              <a:gd name="T97" fmla="*/ 1532 h 3248"/>
              <a:gd name="T98" fmla="*/ 112 w 3653"/>
              <a:gd name="T99" fmla="*/ 1443 h 3248"/>
              <a:gd name="T100" fmla="*/ 60 w 3653"/>
              <a:gd name="T101" fmla="*/ 1134 h 3248"/>
              <a:gd name="T102" fmla="*/ 2 w 3653"/>
              <a:gd name="T103" fmla="*/ 1023 h 3248"/>
              <a:gd name="T104" fmla="*/ 22 w 3653"/>
              <a:gd name="T105" fmla="*/ 898 h 3248"/>
              <a:gd name="T106" fmla="*/ 112 w 3653"/>
              <a:gd name="T107" fmla="*/ 809 h 3248"/>
              <a:gd name="T108" fmla="*/ 1780 w 3653"/>
              <a:gd name="T109" fmla="*/ 2 h 3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53" h="3248">
                <a:moveTo>
                  <a:pt x="571" y="2035"/>
                </a:moveTo>
                <a:lnTo>
                  <a:pt x="187" y="2226"/>
                </a:lnTo>
                <a:lnTo>
                  <a:pt x="177" y="2234"/>
                </a:lnTo>
                <a:lnTo>
                  <a:pt x="171" y="2242"/>
                </a:lnTo>
                <a:lnTo>
                  <a:pt x="169" y="2251"/>
                </a:lnTo>
                <a:lnTo>
                  <a:pt x="167" y="2257"/>
                </a:lnTo>
                <a:lnTo>
                  <a:pt x="169" y="2265"/>
                </a:lnTo>
                <a:lnTo>
                  <a:pt x="171" y="2273"/>
                </a:lnTo>
                <a:lnTo>
                  <a:pt x="177" y="2282"/>
                </a:lnTo>
                <a:lnTo>
                  <a:pt x="187" y="2288"/>
                </a:lnTo>
                <a:lnTo>
                  <a:pt x="1722" y="3055"/>
                </a:lnTo>
                <a:lnTo>
                  <a:pt x="1756" y="3070"/>
                </a:lnTo>
                <a:lnTo>
                  <a:pt x="1791" y="3077"/>
                </a:lnTo>
                <a:lnTo>
                  <a:pt x="1827" y="3080"/>
                </a:lnTo>
                <a:lnTo>
                  <a:pt x="1862" y="3077"/>
                </a:lnTo>
                <a:lnTo>
                  <a:pt x="1897" y="3070"/>
                </a:lnTo>
                <a:lnTo>
                  <a:pt x="1931" y="3055"/>
                </a:lnTo>
                <a:lnTo>
                  <a:pt x="3466" y="2288"/>
                </a:lnTo>
                <a:lnTo>
                  <a:pt x="3476" y="2282"/>
                </a:lnTo>
                <a:lnTo>
                  <a:pt x="3481" y="2273"/>
                </a:lnTo>
                <a:lnTo>
                  <a:pt x="3485" y="2265"/>
                </a:lnTo>
                <a:lnTo>
                  <a:pt x="3485" y="2257"/>
                </a:lnTo>
                <a:lnTo>
                  <a:pt x="3485" y="2251"/>
                </a:lnTo>
                <a:lnTo>
                  <a:pt x="3481" y="2242"/>
                </a:lnTo>
                <a:lnTo>
                  <a:pt x="3476" y="2234"/>
                </a:lnTo>
                <a:lnTo>
                  <a:pt x="3466" y="2226"/>
                </a:lnTo>
                <a:lnTo>
                  <a:pt x="3081" y="2035"/>
                </a:lnTo>
                <a:lnTo>
                  <a:pt x="2005" y="2572"/>
                </a:lnTo>
                <a:lnTo>
                  <a:pt x="1962" y="2590"/>
                </a:lnTo>
                <a:lnTo>
                  <a:pt x="1918" y="2603"/>
                </a:lnTo>
                <a:lnTo>
                  <a:pt x="1872" y="2611"/>
                </a:lnTo>
                <a:lnTo>
                  <a:pt x="1827" y="2614"/>
                </a:lnTo>
                <a:lnTo>
                  <a:pt x="1780" y="2611"/>
                </a:lnTo>
                <a:lnTo>
                  <a:pt x="1735" y="2603"/>
                </a:lnTo>
                <a:lnTo>
                  <a:pt x="1690" y="2590"/>
                </a:lnTo>
                <a:lnTo>
                  <a:pt x="1647" y="2572"/>
                </a:lnTo>
                <a:lnTo>
                  <a:pt x="571" y="2035"/>
                </a:lnTo>
                <a:close/>
                <a:moveTo>
                  <a:pt x="3081" y="1401"/>
                </a:moveTo>
                <a:lnTo>
                  <a:pt x="2005" y="1938"/>
                </a:lnTo>
                <a:lnTo>
                  <a:pt x="1962" y="1956"/>
                </a:lnTo>
                <a:lnTo>
                  <a:pt x="1918" y="1969"/>
                </a:lnTo>
                <a:lnTo>
                  <a:pt x="1872" y="1977"/>
                </a:lnTo>
                <a:lnTo>
                  <a:pt x="1827" y="1980"/>
                </a:lnTo>
                <a:lnTo>
                  <a:pt x="1780" y="1977"/>
                </a:lnTo>
                <a:lnTo>
                  <a:pt x="1735" y="1969"/>
                </a:lnTo>
                <a:lnTo>
                  <a:pt x="1690" y="1956"/>
                </a:lnTo>
                <a:lnTo>
                  <a:pt x="1647" y="1938"/>
                </a:lnTo>
                <a:lnTo>
                  <a:pt x="571" y="1401"/>
                </a:lnTo>
                <a:lnTo>
                  <a:pt x="187" y="1593"/>
                </a:lnTo>
                <a:lnTo>
                  <a:pt x="177" y="1600"/>
                </a:lnTo>
                <a:lnTo>
                  <a:pt x="171" y="1608"/>
                </a:lnTo>
                <a:lnTo>
                  <a:pt x="169" y="1617"/>
                </a:lnTo>
                <a:lnTo>
                  <a:pt x="167" y="1624"/>
                </a:lnTo>
                <a:lnTo>
                  <a:pt x="169" y="1631"/>
                </a:lnTo>
                <a:lnTo>
                  <a:pt x="171" y="1639"/>
                </a:lnTo>
                <a:lnTo>
                  <a:pt x="177" y="1648"/>
                </a:lnTo>
                <a:lnTo>
                  <a:pt x="187" y="1655"/>
                </a:lnTo>
                <a:lnTo>
                  <a:pt x="1722" y="2421"/>
                </a:lnTo>
                <a:lnTo>
                  <a:pt x="1756" y="2436"/>
                </a:lnTo>
                <a:lnTo>
                  <a:pt x="1791" y="2444"/>
                </a:lnTo>
                <a:lnTo>
                  <a:pt x="1827" y="2446"/>
                </a:lnTo>
                <a:lnTo>
                  <a:pt x="1862" y="2444"/>
                </a:lnTo>
                <a:lnTo>
                  <a:pt x="1897" y="2436"/>
                </a:lnTo>
                <a:lnTo>
                  <a:pt x="1931" y="2421"/>
                </a:lnTo>
                <a:lnTo>
                  <a:pt x="3466" y="1655"/>
                </a:lnTo>
                <a:lnTo>
                  <a:pt x="3476" y="1648"/>
                </a:lnTo>
                <a:lnTo>
                  <a:pt x="3481" y="1639"/>
                </a:lnTo>
                <a:lnTo>
                  <a:pt x="3485" y="1631"/>
                </a:lnTo>
                <a:lnTo>
                  <a:pt x="3485" y="1624"/>
                </a:lnTo>
                <a:lnTo>
                  <a:pt x="3485" y="1617"/>
                </a:lnTo>
                <a:lnTo>
                  <a:pt x="3481" y="1608"/>
                </a:lnTo>
                <a:lnTo>
                  <a:pt x="3476" y="1600"/>
                </a:lnTo>
                <a:lnTo>
                  <a:pt x="3466" y="1593"/>
                </a:lnTo>
                <a:lnTo>
                  <a:pt x="3081" y="1401"/>
                </a:lnTo>
                <a:close/>
                <a:moveTo>
                  <a:pt x="1827" y="168"/>
                </a:moveTo>
                <a:lnTo>
                  <a:pt x="1791" y="171"/>
                </a:lnTo>
                <a:lnTo>
                  <a:pt x="1756" y="179"/>
                </a:lnTo>
                <a:lnTo>
                  <a:pt x="1722" y="192"/>
                </a:lnTo>
                <a:lnTo>
                  <a:pt x="187" y="959"/>
                </a:lnTo>
                <a:lnTo>
                  <a:pt x="177" y="966"/>
                </a:lnTo>
                <a:lnTo>
                  <a:pt x="171" y="974"/>
                </a:lnTo>
                <a:lnTo>
                  <a:pt x="169" y="983"/>
                </a:lnTo>
                <a:lnTo>
                  <a:pt x="167" y="990"/>
                </a:lnTo>
                <a:lnTo>
                  <a:pt x="169" y="997"/>
                </a:lnTo>
                <a:lnTo>
                  <a:pt x="171" y="1005"/>
                </a:lnTo>
                <a:lnTo>
                  <a:pt x="177" y="1014"/>
                </a:lnTo>
                <a:lnTo>
                  <a:pt x="187" y="1021"/>
                </a:lnTo>
                <a:lnTo>
                  <a:pt x="1722" y="1788"/>
                </a:lnTo>
                <a:lnTo>
                  <a:pt x="1756" y="1802"/>
                </a:lnTo>
                <a:lnTo>
                  <a:pt x="1791" y="1810"/>
                </a:lnTo>
                <a:lnTo>
                  <a:pt x="1827" y="1812"/>
                </a:lnTo>
                <a:lnTo>
                  <a:pt x="1862" y="1810"/>
                </a:lnTo>
                <a:lnTo>
                  <a:pt x="1897" y="1802"/>
                </a:lnTo>
                <a:lnTo>
                  <a:pt x="1931" y="1788"/>
                </a:lnTo>
                <a:lnTo>
                  <a:pt x="3466" y="1021"/>
                </a:lnTo>
                <a:lnTo>
                  <a:pt x="3476" y="1014"/>
                </a:lnTo>
                <a:lnTo>
                  <a:pt x="3481" y="1005"/>
                </a:lnTo>
                <a:lnTo>
                  <a:pt x="3485" y="997"/>
                </a:lnTo>
                <a:lnTo>
                  <a:pt x="3485" y="990"/>
                </a:lnTo>
                <a:lnTo>
                  <a:pt x="3485" y="983"/>
                </a:lnTo>
                <a:lnTo>
                  <a:pt x="3481" y="974"/>
                </a:lnTo>
                <a:lnTo>
                  <a:pt x="3476" y="966"/>
                </a:lnTo>
                <a:lnTo>
                  <a:pt x="3466" y="959"/>
                </a:lnTo>
                <a:lnTo>
                  <a:pt x="1930" y="192"/>
                </a:lnTo>
                <a:lnTo>
                  <a:pt x="1897" y="179"/>
                </a:lnTo>
                <a:lnTo>
                  <a:pt x="1862" y="171"/>
                </a:lnTo>
                <a:lnTo>
                  <a:pt x="1827" y="168"/>
                </a:lnTo>
                <a:close/>
                <a:moveTo>
                  <a:pt x="1827" y="0"/>
                </a:moveTo>
                <a:lnTo>
                  <a:pt x="1872" y="2"/>
                </a:lnTo>
                <a:lnTo>
                  <a:pt x="1918" y="10"/>
                </a:lnTo>
                <a:lnTo>
                  <a:pt x="1962" y="23"/>
                </a:lnTo>
                <a:lnTo>
                  <a:pt x="2005" y="42"/>
                </a:lnTo>
                <a:lnTo>
                  <a:pt x="3541" y="809"/>
                </a:lnTo>
                <a:lnTo>
                  <a:pt x="3569" y="826"/>
                </a:lnTo>
                <a:lnTo>
                  <a:pt x="3593" y="847"/>
                </a:lnTo>
                <a:lnTo>
                  <a:pt x="3613" y="870"/>
                </a:lnTo>
                <a:lnTo>
                  <a:pt x="3630" y="898"/>
                </a:lnTo>
                <a:lnTo>
                  <a:pt x="3642" y="927"/>
                </a:lnTo>
                <a:lnTo>
                  <a:pt x="3650" y="958"/>
                </a:lnTo>
                <a:lnTo>
                  <a:pt x="3653" y="990"/>
                </a:lnTo>
                <a:lnTo>
                  <a:pt x="3650" y="1023"/>
                </a:lnTo>
                <a:lnTo>
                  <a:pt x="3642" y="1054"/>
                </a:lnTo>
                <a:lnTo>
                  <a:pt x="3630" y="1083"/>
                </a:lnTo>
                <a:lnTo>
                  <a:pt x="3615" y="1109"/>
                </a:lnTo>
                <a:lnTo>
                  <a:pt x="3593" y="1134"/>
                </a:lnTo>
                <a:lnTo>
                  <a:pt x="3569" y="1154"/>
                </a:lnTo>
                <a:lnTo>
                  <a:pt x="3541" y="1171"/>
                </a:lnTo>
                <a:lnTo>
                  <a:pt x="3541" y="1171"/>
                </a:lnTo>
                <a:lnTo>
                  <a:pt x="3268" y="1307"/>
                </a:lnTo>
                <a:lnTo>
                  <a:pt x="3541" y="1443"/>
                </a:lnTo>
                <a:lnTo>
                  <a:pt x="3569" y="1460"/>
                </a:lnTo>
                <a:lnTo>
                  <a:pt x="3593" y="1481"/>
                </a:lnTo>
                <a:lnTo>
                  <a:pt x="3613" y="1504"/>
                </a:lnTo>
                <a:lnTo>
                  <a:pt x="3630" y="1532"/>
                </a:lnTo>
                <a:lnTo>
                  <a:pt x="3642" y="1560"/>
                </a:lnTo>
                <a:lnTo>
                  <a:pt x="3650" y="1591"/>
                </a:lnTo>
                <a:lnTo>
                  <a:pt x="3653" y="1624"/>
                </a:lnTo>
                <a:lnTo>
                  <a:pt x="3650" y="1657"/>
                </a:lnTo>
                <a:lnTo>
                  <a:pt x="3642" y="1688"/>
                </a:lnTo>
                <a:lnTo>
                  <a:pt x="3630" y="1717"/>
                </a:lnTo>
                <a:lnTo>
                  <a:pt x="3613" y="1743"/>
                </a:lnTo>
                <a:lnTo>
                  <a:pt x="3593" y="1768"/>
                </a:lnTo>
                <a:lnTo>
                  <a:pt x="3569" y="1788"/>
                </a:lnTo>
                <a:lnTo>
                  <a:pt x="3541" y="1805"/>
                </a:lnTo>
                <a:lnTo>
                  <a:pt x="3268" y="1940"/>
                </a:lnTo>
                <a:lnTo>
                  <a:pt x="3541" y="2077"/>
                </a:lnTo>
                <a:lnTo>
                  <a:pt x="3569" y="2093"/>
                </a:lnTo>
                <a:lnTo>
                  <a:pt x="3593" y="2114"/>
                </a:lnTo>
                <a:lnTo>
                  <a:pt x="3613" y="2138"/>
                </a:lnTo>
                <a:lnTo>
                  <a:pt x="3630" y="2164"/>
                </a:lnTo>
                <a:lnTo>
                  <a:pt x="3642" y="2194"/>
                </a:lnTo>
                <a:lnTo>
                  <a:pt x="3650" y="2225"/>
                </a:lnTo>
                <a:lnTo>
                  <a:pt x="3653" y="2257"/>
                </a:lnTo>
                <a:lnTo>
                  <a:pt x="3650" y="2290"/>
                </a:lnTo>
                <a:lnTo>
                  <a:pt x="3642" y="2322"/>
                </a:lnTo>
                <a:lnTo>
                  <a:pt x="3630" y="2350"/>
                </a:lnTo>
                <a:lnTo>
                  <a:pt x="3615" y="2377"/>
                </a:lnTo>
                <a:lnTo>
                  <a:pt x="3593" y="2401"/>
                </a:lnTo>
                <a:lnTo>
                  <a:pt x="3569" y="2421"/>
                </a:lnTo>
                <a:lnTo>
                  <a:pt x="3541" y="2439"/>
                </a:lnTo>
                <a:lnTo>
                  <a:pt x="2005" y="3206"/>
                </a:lnTo>
                <a:lnTo>
                  <a:pt x="1962" y="3224"/>
                </a:lnTo>
                <a:lnTo>
                  <a:pt x="1918" y="3237"/>
                </a:lnTo>
                <a:lnTo>
                  <a:pt x="1872" y="3245"/>
                </a:lnTo>
                <a:lnTo>
                  <a:pt x="1827" y="3248"/>
                </a:lnTo>
                <a:lnTo>
                  <a:pt x="1780" y="3245"/>
                </a:lnTo>
                <a:lnTo>
                  <a:pt x="1735" y="3237"/>
                </a:lnTo>
                <a:lnTo>
                  <a:pt x="1690" y="3224"/>
                </a:lnTo>
                <a:lnTo>
                  <a:pt x="1647" y="3206"/>
                </a:lnTo>
                <a:lnTo>
                  <a:pt x="112" y="2439"/>
                </a:lnTo>
                <a:lnTo>
                  <a:pt x="84" y="2421"/>
                </a:lnTo>
                <a:lnTo>
                  <a:pt x="60" y="2401"/>
                </a:lnTo>
                <a:lnTo>
                  <a:pt x="39" y="2377"/>
                </a:lnTo>
                <a:lnTo>
                  <a:pt x="22" y="2350"/>
                </a:lnTo>
                <a:lnTo>
                  <a:pt x="10" y="2322"/>
                </a:lnTo>
                <a:lnTo>
                  <a:pt x="2" y="2290"/>
                </a:lnTo>
                <a:lnTo>
                  <a:pt x="0" y="2257"/>
                </a:lnTo>
                <a:lnTo>
                  <a:pt x="2" y="2225"/>
                </a:lnTo>
                <a:lnTo>
                  <a:pt x="10" y="2194"/>
                </a:lnTo>
                <a:lnTo>
                  <a:pt x="22" y="2164"/>
                </a:lnTo>
                <a:lnTo>
                  <a:pt x="39" y="2138"/>
                </a:lnTo>
                <a:lnTo>
                  <a:pt x="60" y="2114"/>
                </a:lnTo>
                <a:lnTo>
                  <a:pt x="84" y="2093"/>
                </a:lnTo>
                <a:lnTo>
                  <a:pt x="112" y="2077"/>
                </a:lnTo>
                <a:lnTo>
                  <a:pt x="384" y="1940"/>
                </a:lnTo>
                <a:lnTo>
                  <a:pt x="112" y="1805"/>
                </a:lnTo>
                <a:lnTo>
                  <a:pt x="84" y="1788"/>
                </a:lnTo>
                <a:lnTo>
                  <a:pt x="60" y="1768"/>
                </a:lnTo>
                <a:lnTo>
                  <a:pt x="39" y="1743"/>
                </a:lnTo>
                <a:lnTo>
                  <a:pt x="22" y="1717"/>
                </a:lnTo>
                <a:lnTo>
                  <a:pt x="10" y="1688"/>
                </a:lnTo>
                <a:lnTo>
                  <a:pt x="2" y="1657"/>
                </a:lnTo>
                <a:lnTo>
                  <a:pt x="0" y="1624"/>
                </a:lnTo>
                <a:lnTo>
                  <a:pt x="2" y="1591"/>
                </a:lnTo>
                <a:lnTo>
                  <a:pt x="10" y="1560"/>
                </a:lnTo>
                <a:lnTo>
                  <a:pt x="22" y="1532"/>
                </a:lnTo>
                <a:lnTo>
                  <a:pt x="39" y="1504"/>
                </a:lnTo>
                <a:lnTo>
                  <a:pt x="60" y="1481"/>
                </a:lnTo>
                <a:lnTo>
                  <a:pt x="84" y="1460"/>
                </a:lnTo>
                <a:lnTo>
                  <a:pt x="112" y="1443"/>
                </a:lnTo>
                <a:lnTo>
                  <a:pt x="384" y="1307"/>
                </a:lnTo>
                <a:lnTo>
                  <a:pt x="112" y="1171"/>
                </a:lnTo>
                <a:lnTo>
                  <a:pt x="84" y="1154"/>
                </a:lnTo>
                <a:lnTo>
                  <a:pt x="60" y="1134"/>
                </a:lnTo>
                <a:lnTo>
                  <a:pt x="39" y="1109"/>
                </a:lnTo>
                <a:lnTo>
                  <a:pt x="22" y="1083"/>
                </a:lnTo>
                <a:lnTo>
                  <a:pt x="10" y="1054"/>
                </a:lnTo>
                <a:lnTo>
                  <a:pt x="2" y="1023"/>
                </a:lnTo>
                <a:lnTo>
                  <a:pt x="0" y="990"/>
                </a:lnTo>
                <a:lnTo>
                  <a:pt x="2" y="958"/>
                </a:lnTo>
                <a:lnTo>
                  <a:pt x="10" y="927"/>
                </a:lnTo>
                <a:lnTo>
                  <a:pt x="22" y="898"/>
                </a:lnTo>
                <a:lnTo>
                  <a:pt x="39" y="870"/>
                </a:lnTo>
                <a:lnTo>
                  <a:pt x="60" y="847"/>
                </a:lnTo>
                <a:lnTo>
                  <a:pt x="84" y="826"/>
                </a:lnTo>
                <a:lnTo>
                  <a:pt x="112" y="809"/>
                </a:lnTo>
                <a:lnTo>
                  <a:pt x="1647" y="42"/>
                </a:lnTo>
                <a:lnTo>
                  <a:pt x="1690" y="23"/>
                </a:lnTo>
                <a:lnTo>
                  <a:pt x="1735" y="10"/>
                </a:lnTo>
                <a:lnTo>
                  <a:pt x="1780" y="2"/>
                </a:lnTo>
                <a:lnTo>
                  <a:pt x="182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4348911" y="3640951"/>
            <a:ext cx="617884" cy="413610"/>
            <a:chOff x="666750" y="3544888"/>
            <a:chExt cx="581025" cy="388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" name="Freeform 256"/>
            <p:cNvSpPr/>
            <p:nvPr/>
          </p:nvSpPr>
          <p:spPr bwMode="auto">
            <a:xfrm>
              <a:off x="755650" y="3598863"/>
              <a:ext cx="403225" cy="214313"/>
            </a:xfrm>
            <a:custGeom>
              <a:avLst/>
              <a:gdLst>
                <a:gd name="T0" fmla="*/ 79 w 2542"/>
                <a:gd name="T1" fmla="*/ 0 h 1347"/>
                <a:gd name="T2" fmla="*/ 2463 w 2542"/>
                <a:gd name="T3" fmla="*/ 0 h 1347"/>
                <a:gd name="T4" fmla="*/ 2484 w 2542"/>
                <a:gd name="T5" fmla="*/ 2 h 1347"/>
                <a:gd name="T6" fmla="*/ 2503 w 2542"/>
                <a:gd name="T7" fmla="*/ 10 h 1347"/>
                <a:gd name="T8" fmla="*/ 2520 w 2542"/>
                <a:gd name="T9" fmla="*/ 22 h 1347"/>
                <a:gd name="T10" fmla="*/ 2532 w 2542"/>
                <a:gd name="T11" fmla="*/ 38 h 1347"/>
                <a:gd name="T12" fmla="*/ 2540 w 2542"/>
                <a:gd name="T13" fmla="*/ 57 h 1347"/>
                <a:gd name="T14" fmla="*/ 2542 w 2542"/>
                <a:gd name="T15" fmla="*/ 78 h 1347"/>
                <a:gd name="T16" fmla="*/ 2542 w 2542"/>
                <a:gd name="T17" fmla="*/ 1268 h 1347"/>
                <a:gd name="T18" fmla="*/ 2540 w 2542"/>
                <a:gd name="T19" fmla="*/ 1289 h 1347"/>
                <a:gd name="T20" fmla="*/ 2532 w 2542"/>
                <a:gd name="T21" fmla="*/ 1308 h 1347"/>
                <a:gd name="T22" fmla="*/ 2520 w 2542"/>
                <a:gd name="T23" fmla="*/ 1323 h 1347"/>
                <a:gd name="T24" fmla="*/ 2503 w 2542"/>
                <a:gd name="T25" fmla="*/ 1337 h 1347"/>
                <a:gd name="T26" fmla="*/ 2484 w 2542"/>
                <a:gd name="T27" fmla="*/ 1344 h 1347"/>
                <a:gd name="T28" fmla="*/ 2463 w 2542"/>
                <a:gd name="T29" fmla="*/ 1347 h 1347"/>
                <a:gd name="T30" fmla="*/ 2442 w 2542"/>
                <a:gd name="T31" fmla="*/ 1344 h 1347"/>
                <a:gd name="T32" fmla="*/ 2424 w 2542"/>
                <a:gd name="T33" fmla="*/ 1337 h 1347"/>
                <a:gd name="T34" fmla="*/ 2408 w 2542"/>
                <a:gd name="T35" fmla="*/ 1323 h 1347"/>
                <a:gd name="T36" fmla="*/ 2396 w 2542"/>
                <a:gd name="T37" fmla="*/ 1308 h 1347"/>
                <a:gd name="T38" fmla="*/ 2388 w 2542"/>
                <a:gd name="T39" fmla="*/ 1289 h 1347"/>
                <a:gd name="T40" fmla="*/ 2385 w 2542"/>
                <a:gd name="T41" fmla="*/ 1268 h 1347"/>
                <a:gd name="T42" fmla="*/ 2385 w 2542"/>
                <a:gd name="T43" fmla="*/ 157 h 1347"/>
                <a:gd name="T44" fmla="*/ 157 w 2542"/>
                <a:gd name="T45" fmla="*/ 157 h 1347"/>
                <a:gd name="T46" fmla="*/ 157 w 2542"/>
                <a:gd name="T47" fmla="*/ 1268 h 1347"/>
                <a:gd name="T48" fmla="*/ 154 w 2542"/>
                <a:gd name="T49" fmla="*/ 1289 h 1347"/>
                <a:gd name="T50" fmla="*/ 146 w 2542"/>
                <a:gd name="T51" fmla="*/ 1308 h 1347"/>
                <a:gd name="T52" fmla="*/ 134 w 2542"/>
                <a:gd name="T53" fmla="*/ 1323 h 1347"/>
                <a:gd name="T54" fmla="*/ 118 w 2542"/>
                <a:gd name="T55" fmla="*/ 1337 h 1347"/>
                <a:gd name="T56" fmla="*/ 100 w 2542"/>
                <a:gd name="T57" fmla="*/ 1344 h 1347"/>
                <a:gd name="T58" fmla="*/ 79 w 2542"/>
                <a:gd name="T59" fmla="*/ 1347 h 1347"/>
                <a:gd name="T60" fmla="*/ 58 w 2542"/>
                <a:gd name="T61" fmla="*/ 1344 h 1347"/>
                <a:gd name="T62" fmla="*/ 39 w 2542"/>
                <a:gd name="T63" fmla="*/ 1337 h 1347"/>
                <a:gd name="T64" fmla="*/ 22 w 2542"/>
                <a:gd name="T65" fmla="*/ 1323 h 1347"/>
                <a:gd name="T66" fmla="*/ 10 w 2542"/>
                <a:gd name="T67" fmla="*/ 1308 h 1347"/>
                <a:gd name="T68" fmla="*/ 2 w 2542"/>
                <a:gd name="T69" fmla="*/ 1289 h 1347"/>
                <a:gd name="T70" fmla="*/ 0 w 2542"/>
                <a:gd name="T71" fmla="*/ 1268 h 1347"/>
                <a:gd name="T72" fmla="*/ 0 w 2542"/>
                <a:gd name="T73" fmla="*/ 78 h 1347"/>
                <a:gd name="T74" fmla="*/ 2 w 2542"/>
                <a:gd name="T75" fmla="*/ 57 h 1347"/>
                <a:gd name="T76" fmla="*/ 10 w 2542"/>
                <a:gd name="T77" fmla="*/ 38 h 1347"/>
                <a:gd name="T78" fmla="*/ 22 w 2542"/>
                <a:gd name="T79" fmla="*/ 22 h 1347"/>
                <a:gd name="T80" fmla="*/ 39 w 2542"/>
                <a:gd name="T81" fmla="*/ 10 h 1347"/>
                <a:gd name="T82" fmla="*/ 58 w 2542"/>
                <a:gd name="T83" fmla="*/ 2 h 1347"/>
                <a:gd name="T84" fmla="*/ 79 w 2542"/>
                <a:gd name="T85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42" h="1347">
                  <a:moveTo>
                    <a:pt x="79" y="0"/>
                  </a:moveTo>
                  <a:lnTo>
                    <a:pt x="2463" y="0"/>
                  </a:lnTo>
                  <a:lnTo>
                    <a:pt x="2484" y="2"/>
                  </a:lnTo>
                  <a:lnTo>
                    <a:pt x="2503" y="10"/>
                  </a:lnTo>
                  <a:lnTo>
                    <a:pt x="2520" y="22"/>
                  </a:lnTo>
                  <a:lnTo>
                    <a:pt x="2532" y="38"/>
                  </a:lnTo>
                  <a:lnTo>
                    <a:pt x="2540" y="57"/>
                  </a:lnTo>
                  <a:lnTo>
                    <a:pt x="2542" y="78"/>
                  </a:lnTo>
                  <a:lnTo>
                    <a:pt x="2542" y="1268"/>
                  </a:lnTo>
                  <a:lnTo>
                    <a:pt x="2540" y="1289"/>
                  </a:lnTo>
                  <a:lnTo>
                    <a:pt x="2532" y="1308"/>
                  </a:lnTo>
                  <a:lnTo>
                    <a:pt x="2520" y="1323"/>
                  </a:lnTo>
                  <a:lnTo>
                    <a:pt x="2503" y="1337"/>
                  </a:lnTo>
                  <a:lnTo>
                    <a:pt x="2484" y="1344"/>
                  </a:lnTo>
                  <a:lnTo>
                    <a:pt x="2463" y="1347"/>
                  </a:lnTo>
                  <a:lnTo>
                    <a:pt x="2442" y="1344"/>
                  </a:lnTo>
                  <a:lnTo>
                    <a:pt x="2424" y="1337"/>
                  </a:lnTo>
                  <a:lnTo>
                    <a:pt x="2408" y="1323"/>
                  </a:lnTo>
                  <a:lnTo>
                    <a:pt x="2396" y="1308"/>
                  </a:lnTo>
                  <a:lnTo>
                    <a:pt x="2388" y="1289"/>
                  </a:lnTo>
                  <a:lnTo>
                    <a:pt x="2385" y="1268"/>
                  </a:lnTo>
                  <a:lnTo>
                    <a:pt x="2385" y="157"/>
                  </a:lnTo>
                  <a:lnTo>
                    <a:pt x="157" y="157"/>
                  </a:lnTo>
                  <a:lnTo>
                    <a:pt x="157" y="1268"/>
                  </a:lnTo>
                  <a:lnTo>
                    <a:pt x="154" y="1289"/>
                  </a:lnTo>
                  <a:lnTo>
                    <a:pt x="146" y="1308"/>
                  </a:lnTo>
                  <a:lnTo>
                    <a:pt x="134" y="1323"/>
                  </a:lnTo>
                  <a:lnTo>
                    <a:pt x="118" y="1337"/>
                  </a:lnTo>
                  <a:lnTo>
                    <a:pt x="100" y="1344"/>
                  </a:lnTo>
                  <a:lnTo>
                    <a:pt x="79" y="1347"/>
                  </a:lnTo>
                  <a:lnTo>
                    <a:pt x="58" y="1344"/>
                  </a:lnTo>
                  <a:lnTo>
                    <a:pt x="39" y="1337"/>
                  </a:lnTo>
                  <a:lnTo>
                    <a:pt x="22" y="1323"/>
                  </a:lnTo>
                  <a:lnTo>
                    <a:pt x="10" y="1308"/>
                  </a:lnTo>
                  <a:lnTo>
                    <a:pt x="2" y="1289"/>
                  </a:lnTo>
                  <a:lnTo>
                    <a:pt x="0" y="126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0" y="38"/>
                  </a:lnTo>
                  <a:lnTo>
                    <a:pt x="22" y="22"/>
                  </a:lnTo>
                  <a:lnTo>
                    <a:pt x="39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257"/>
            <p:cNvSpPr>
              <a:spLocks noEditPoints="1"/>
            </p:cNvSpPr>
            <p:nvPr/>
          </p:nvSpPr>
          <p:spPr bwMode="auto">
            <a:xfrm>
              <a:off x="666750" y="3544888"/>
              <a:ext cx="581025" cy="388938"/>
            </a:xfrm>
            <a:custGeom>
              <a:avLst/>
              <a:gdLst>
                <a:gd name="T0" fmla="*/ 145 w 3660"/>
                <a:gd name="T1" fmla="*/ 2140 h 2453"/>
                <a:gd name="T2" fmla="*/ 191 w 3660"/>
                <a:gd name="T3" fmla="*/ 2237 h 2453"/>
                <a:gd name="T4" fmla="*/ 277 w 3660"/>
                <a:gd name="T5" fmla="*/ 2298 h 2453"/>
                <a:gd name="T6" fmla="*/ 3311 w 3660"/>
                <a:gd name="T7" fmla="*/ 2311 h 2453"/>
                <a:gd name="T8" fmla="*/ 3415 w 3660"/>
                <a:gd name="T9" fmla="*/ 2282 h 2453"/>
                <a:gd name="T10" fmla="*/ 3490 w 3660"/>
                <a:gd name="T11" fmla="*/ 2208 h 2453"/>
                <a:gd name="T12" fmla="*/ 3518 w 3660"/>
                <a:gd name="T13" fmla="*/ 2102 h 2453"/>
                <a:gd name="T14" fmla="*/ 2264 w 3660"/>
                <a:gd name="T15" fmla="*/ 2071 h 2453"/>
                <a:gd name="T16" fmla="*/ 2189 w 3660"/>
                <a:gd name="T17" fmla="*/ 2163 h 2453"/>
                <a:gd name="T18" fmla="*/ 2081 w 3660"/>
                <a:gd name="T19" fmla="*/ 2210 h 2453"/>
                <a:gd name="T20" fmla="*/ 1579 w 3660"/>
                <a:gd name="T21" fmla="*/ 2210 h 2453"/>
                <a:gd name="T22" fmla="*/ 1471 w 3660"/>
                <a:gd name="T23" fmla="*/ 2163 h 2453"/>
                <a:gd name="T24" fmla="*/ 1396 w 3660"/>
                <a:gd name="T25" fmla="*/ 2071 h 2453"/>
                <a:gd name="T26" fmla="*/ 454 w 3660"/>
                <a:gd name="T27" fmla="*/ 157 h 2453"/>
                <a:gd name="T28" fmla="*/ 397 w 3660"/>
                <a:gd name="T29" fmla="*/ 181 h 2453"/>
                <a:gd name="T30" fmla="*/ 374 w 3660"/>
                <a:gd name="T31" fmla="*/ 237 h 2453"/>
                <a:gd name="T32" fmla="*/ 1460 w 3660"/>
                <a:gd name="T33" fmla="*/ 1895 h 2453"/>
                <a:gd name="T34" fmla="*/ 1503 w 3660"/>
                <a:gd name="T35" fmla="*/ 1927 h 2453"/>
                <a:gd name="T36" fmla="*/ 1516 w 3660"/>
                <a:gd name="T37" fmla="*/ 1988 h 2453"/>
                <a:gd name="T38" fmla="*/ 1554 w 3660"/>
                <a:gd name="T39" fmla="*/ 2048 h 2453"/>
                <a:gd name="T40" fmla="*/ 1621 w 3660"/>
                <a:gd name="T41" fmla="*/ 2072 h 2453"/>
                <a:gd name="T42" fmla="*/ 2086 w 3660"/>
                <a:gd name="T43" fmla="*/ 2061 h 2453"/>
                <a:gd name="T44" fmla="*/ 2136 w 3660"/>
                <a:gd name="T45" fmla="*/ 2011 h 2453"/>
                <a:gd name="T46" fmla="*/ 2149 w 3660"/>
                <a:gd name="T47" fmla="*/ 1944 h 2453"/>
                <a:gd name="T48" fmla="*/ 2186 w 3660"/>
                <a:gd name="T49" fmla="*/ 1900 h 2453"/>
                <a:gd name="T50" fmla="*/ 2220 w 3660"/>
                <a:gd name="T51" fmla="*/ 1893 h 2453"/>
                <a:gd name="T52" fmla="*/ 3284 w 3660"/>
                <a:gd name="T53" fmla="*/ 216 h 2453"/>
                <a:gd name="T54" fmla="*/ 3246 w 3660"/>
                <a:gd name="T55" fmla="*/ 168 h 2453"/>
                <a:gd name="T56" fmla="*/ 454 w 3660"/>
                <a:gd name="T57" fmla="*/ 157 h 2453"/>
                <a:gd name="T58" fmla="*/ 3244 w 3660"/>
                <a:gd name="T59" fmla="*/ 3 h 2453"/>
                <a:gd name="T60" fmla="*/ 3346 w 3660"/>
                <a:gd name="T61" fmla="*/ 45 h 2453"/>
                <a:gd name="T62" fmla="*/ 3417 w 3660"/>
                <a:gd name="T63" fmla="*/ 128 h 2453"/>
                <a:gd name="T64" fmla="*/ 3444 w 3660"/>
                <a:gd name="T65" fmla="*/ 237 h 2453"/>
                <a:gd name="T66" fmla="*/ 3608 w 3660"/>
                <a:gd name="T67" fmla="*/ 1895 h 2453"/>
                <a:gd name="T68" fmla="*/ 3650 w 3660"/>
                <a:gd name="T69" fmla="*/ 1928 h 2453"/>
                <a:gd name="T70" fmla="*/ 3660 w 3660"/>
                <a:gd name="T71" fmla="*/ 2102 h 2453"/>
                <a:gd name="T72" fmla="*/ 3632 w 3660"/>
                <a:gd name="T73" fmla="*/ 2239 h 2453"/>
                <a:gd name="T74" fmla="*/ 3558 w 3660"/>
                <a:gd name="T75" fmla="*/ 2350 h 2453"/>
                <a:gd name="T76" fmla="*/ 3446 w 3660"/>
                <a:gd name="T77" fmla="*/ 2425 h 2453"/>
                <a:gd name="T78" fmla="*/ 3311 w 3660"/>
                <a:gd name="T79" fmla="*/ 2453 h 2453"/>
                <a:gd name="T80" fmla="*/ 257 w 3660"/>
                <a:gd name="T81" fmla="*/ 2440 h 2453"/>
                <a:gd name="T82" fmla="*/ 136 w 3660"/>
                <a:gd name="T83" fmla="*/ 2380 h 2453"/>
                <a:gd name="T84" fmla="*/ 48 w 3660"/>
                <a:gd name="T85" fmla="*/ 2279 h 2453"/>
                <a:gd name="T86" fmla="*/ 3 w 3660"/>
                <a:gd name="T87" fmla="*/ 2150 h 2453"/>
                <a:gd name="T88" fmla="*/ 2 w 3660"/>
                <a:gd name="T89" fmla="*/ 1945 h 2453"/>
                <a:gd name="T90" fmla="*/ 35 w 3660"/>
                <a:gd name="T91" fmla="*/ 1903 h 2453"/>
                <a:gd name="T92" fmla="*/ 216 w 3660"/>
                <a:gd name="T93" fmla="*/ 1893 h 2453"/>
                <a:gd name="T94" fmla="*/ 228 w 3660"/>
                <a:gd name="T95" fmla="*/ 163 h 2453"/>
                <a:gd name="T96" fmla="*/ 286 w 3660"/>
                <a:gd name="T97" fmla="*/ 70 h 2453"/>
                <a:gd name="T98" fmla="*/ 379 w 3660"/>
                <a:gd name="T99" fmla="*/ 12 h 2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60" h="2453">
                  <a:moveTo>
                    <a:pt x="142" y="2035"/>
                  </a:moveTo>
                  <a:lnTo>
                    <a:pt x="142" y="2102"/>
                  </a:lnTo>
                  <a:lnTo>
                    <a:pt x="145" y="2140"/>
                  </a:lnTo>
                  <a:lnTo>
                    <a:pt x="155" y="2176"/>
                  </a:lnTo>
                  <a:lnTo>
                    <a:pt x="170" y="2208"/>
                  </a:lnTo>
                  <a:lnTo>
                    <a:pt x="191" y="2237"/>
                  </a:lnTo>
                  <a:lnTo>
                    <a:pt x="216" y="2262"/>
                  </a:lnTo>
                  <a:lnTo>
                    <a:pt x="245" y="2282"/>
                  </a:lnTo>
                  <a:lnTo>
                    <a:pt x="277" y="2298"/>
                  </a:lnTo>
                  <a:lnTo>
                    <a:pt x="313" y="2308"/>
                  </a:lnTo>
                  <a:lnTo>
                    <a:pt x="349" y="2311"/>
                  </a:lnTo>
                  <a:lnTo>
                    <a:pt x="3311" y="2311"/>
                  </a:lnTo>
                  <a:lnTo>
                    <a:pt x="3347" y="2308"/>
                  </a:lnTo>
                  <a:lnTo>
                    <a:pt x="3383" y="2298"/>
                  </a:lnTo>
                  <a:lnTo>
                    <a:pt x="3415" y="2282"/>
                  </a:lnTo>
                  <a:lnTo>
                    <a:pt x="3444" y="2262"/>
                  </a:lnTo>
                  <a:lnTo>
                    <a:pt x="3469" y="2237"/>
                  </a:lnTo>
                  <a:lnTo>
                    <a:pt x="3490" y="2208"/>
                  </a:lnTo>
                  <a:lnTo>
                    <a:pt x="3505" y="2176"/>
                  </a:lnTo>
                  <a:lnTo>
                    <a:pt x="3515" y="2140"/>
                  </a:lnTo>
                  <a:lnTo>
                    <a:pt x="3518" y="2102"/>
                  </a:lnTo>
                  <a:lnTo>
                    <a:pt x="3518" y="2035"/>
                  </a:lnTo>
                  <a:lnTo>
                    <a:pt x="2279" y="2035"/>
                  </a:lnTo>
                  <a:lnTo>
                    <a:pt x="2264" y="2071"/>
                  </a:lnTo>
                  <a:lnTo>
                    <a:pt x="2244" y="2106"/>
                  </a:lnTo>
                  <a:lnTo>
                    <a:pt x="2219" y="2137"/>
                  </a:lnTo>
                  <a:lnTo>
                    <a:pt x="2189" y="2163"/>
                  </a:lnTo>
                  <a:lnTo>
                    <a:pt x="2156" y="2184"/>
                  </a:lnTo>
                  <a:lnTo>
                    <a:pt x="2119" y="2200"/>
                  </a:lnTo>
                  <a:lnTo>
                    <a:pt x="2081" y="2210"/>
                  </a:lnTo>
                  <a:lnTo>
                    <a:pt x="2039" y="2213"/>
                  </a:lnTo>
                  <a:lnTo>
                    <a:pt x="1621" y="2213"/>
                  </a:lnTo>
                  <a:lnTo>
                    <a:pt x="1579" y="2210"/>
                  </a:lnTo>
                  <a:lnTo>
                    <a:pt x="1541" y="2200"/>
                  </a:lnTo>
                  <a:lnTo>
                    <a:pt x="1504" y="2184"/>
                  </a:lnTo>
                  <a:lnTo>
                    <a:pt x="1471" y="2163"/>
                  </a:lnTo>
                  <a:lnTo>
                    <a:pt x="1441" y="2137"/>
                  </a:lnTo>
                  <a:lnTo>
                    <a:pt x="1416" y="2106"/>
                  </a:lnTo>
                  <a:lnTo>
                    <a:pt x="1396" y="2071"/>
                  </a:lnTo>
                  <a:lnTo>
                    <a:pt x="1381" y="2035"/>
                  </a:lnTo>
                  <a:lnTo>
                    <a:pt x="142" y="2035"/>
                  </a:lnTo>
                  <a:close/>
                  <a:moveTo>
                    <a:pt x="454" y="157"/>
                  </a:moveTo>
                  <a:lnTo>
                    <a:pt x="433" y="159"/>
                  </a:lnTo>
                  <a:lnTo>
                    <a:pt x="414" y="168"/>
                  </a:lnTo>
                  <a:lnTo>
                    <a:pt x="397" y="181"/>
                  </a:lnTo>
                  <a:lnTo>
                    <a:pt x="385" y="197"/>
                  </a:lnTo>
                  <a:lnTo>
                    <a:pt x="376" y="216"/>
                  </a:lnTo>
                  <a:lnTo>
                    <a:pt x="374" y="237"/>
                  </a:lnTo>
                  <a:lnTo>
                    <a:pt x="374" y="1893"/>
                  </a:lnTo>
                  <a:lnTo>
                    <a:pt x="1441" y="1893"/>
                  </a:lnTo>
                  <a:lnTo>
                    <a:pt x="1460" y="1895"/>
                  </a:lnTo>
                  <a:lnTo>
                    <a:pt x="1477" y="1902"/>
                  </a:lnTo>
                  <a:lnTo>
                    <a:pt x="1492" y="1913"/>
                  </a:lnTo>
                  <a:lnTo>
                    <a:pt x="1503" y="1927"/>
                  </a:lnTo>
                  <a:lnTo>
                    <a:pt x="1511" y="1945"/>
                  </a:lnTo>
                  <a:lnTo>
                    <a:pt x="1513" y="1964"/>
                  </a:lnTo>
                  <a:lnTo>
                    <a:pt x="1516" y="1988"/>
                  </a:lnTo>
                  <a:lnTo>
                    <a:pt x="1524" y="2011"/>
                  </a:lnTo>
                  <a:lnTo>
                    <a:pt x="1537" y="2031"/>
                  </a:lnTo>
                  <a:lnTo>
                    <a:pt x="1554" y="2048"/>
                  </a:lnTo>
                  <a:lnTo>
                    <a:pt x="1574" y="2061"/>
                  </a:lnTo>
                  <a:lnTo>
                    <a:pt x="1597" y="2069"/>
                  </a:lnTo>
                  <a:lnTo>
                    <a:pt x="1621" y="2072"/>
                  </a:lnTo>
                  <a:lnTo>
                    <a:pt x="2039" y="2072"/>
                  </a:lnTo>
                  <a:lnTo>
                    <a:pt x="2063" y="2069"/>
                  </a:lnTo>
                  <a:lnTo>
                    <a:pt x="2086" y="2061"/>
                  </a:lnTo>
                  <a:lnTo>
                    <a:pt x="2106" y="2048"/>
                  </a:lnTo>
                  <a:lnTo>
                    <a:pt x="2123" y="2031"/>
                  </a:lnTo>
                  <a:lnTo>
                    <a:pt x="2136" y="2011"/>
                  </a:lnTo>
                  <a:lnTo>
                    <a:pt x="2144" y="1988"/>
                  </a:lnTo>
                  <a:lnTo>
                    <a:pt x="2147" y="1964"/>
                  </a:lnTo>
                  <a:lnTo>
                    <a:pt x="2149" y="1944"/>
                  </a:lnTo>
                  <a:lnTo>
                    <a:pt x="2157" y="1926"/>
                  </a:lnTo>
                  <a:lnTo>
                    <a:pt x="2170" y="1912"/>
                  </a:lnTo>
                  <a:lnTo>
                    <a:pt x="2186" y="1900"/>
                  </a:lnTo>
                  <a:lnTo>
                    <a:pt x="2205" y="1894"/>
                  </a:lnTo>
                  <a:lnTo>
                    <a:pt x="2213" y="1893"/>
                  </a:lnTo>
                  <a:lnTo>
                    <a:pt x="2220" y="1893"/>
                  </a:lnTo>
                  <a:lnTo>
                    <a:pt x="3286" y="1893"/>
                  </a:lnTo>
                  <a:lnTo>
                    <a:pt x="3286" y="237"/>
                  </a:lnTo>
                  <a:lnTo>
                    <a:pt x="3284" y="216"/>
                  </a:lnTo>
                  <a:lnTo>
                    <a:pt x="3275" y="197"/>
                  </a:lnTo>
                  <a:lnTo>
                    <a:pt x="3263" y="181"/>
                  </a:lnTo>
                  <a:lnTo>
                    <a:pt x="3246" y="168"/>
                  </a:lnTo>
                  <a:lnTo>
                    <a:pt x="3227" y="159"/>
                  </a:lnTo>
                  <a:lnTo>
                    <a:pt x="3206" y="157"/>
                  </a:lnTo>
                  <a:lnTo>
                    <a:pt x="454" y="157"/>
                  </a:lnTo>
                  <a:close/>
                  <a:moveTo>
                    <a:pt x="454" y="0"/>
                  </a:moveTo>
                  <a:lnTo>
                    <a:pt x="3206" y="0"/>
                  </a:lnTo>
                  <a:lnTo>
                    <a:pt x="3244" y="3"/>
                  </a:lnTo>
                  <a:lnTo>
                    <a:pt x="3281" y="12"/>
                  </a:lnTo>
                  <a:lnTo>
                    <a:pt x="3315" y="26"/>
                  </a:lnTo>
                  <a:lnTo>
                    <a:pt x="3346" y="45"/>
                  </a:lnTo>
                  <a:lnTo>
                    <a:pt x="3374" y="70"/>
                  </a:lnTo>
                  <a:lnTo>
                    <a:pt x="3398" y="97"/>
                  </a:lnTo>
                  <a:lnTo>
                    <a:pt x="3417" y="128"/>
                  </a:lnTo>
                  <a:lnTo>
                    <a:pt x="3432" y="163"/>
                  </a:lnTo>
                  <a:lnTo>
                    <a:pt x="3440" y="199"/>
                  </a:lnTo>
                  <a:lnTo>
                    <a:pt x="3444" y="237"/>
                  </a:lnTo>
                  <a:lnTo>
                    <a:pt x="3444" y="1893"/>
                  </a:lnTo>
                  <a:lnTo>
                    <a:pt x="3589" y="1893"/>
                  </a:lnTo>
                  <a:lnTo>
                    <a:pt x="3608" y="1895"/>
                  </a:lnTo>
                  <a:lnTo>
                    <a:pt x="3625" y="1903"/>
                  </a:lnTo>
                  <a:lnTo>
                    <a:pt x="3639" y="1914"/>
                  </a:lnTo>
                  <a:lnTo>
                    <a:pt x="3650" y="1928"/>
                  </a:lnTo>
                  <a:lnTo>
                    <a:pt x="3658" y="1945"/>
                  </a:lnTo>
                  <a:lnTo>
                    <a:pt x="3660" y="1964"/>
                  </a:lnTo>
                  <a:lnTo>
                    <a:pt x="3660" y="2102"/>
                  </a:lnTo>
                  <a:lnTo>
                    <a:pt x="3657" y="2150"/>
                  </a:lnTo>
                  <a:lnTo>
                    <a:pt x="3648" y="2196"/>
                  </a:lnTo>
                  <a:lnTo>
                    <a:pt x="3632" y="2239"/>
                  </a:lnTo>
                  <a:lnTo>
                    <a:pt x="3612" y="2279"/>
                  </a:lnTo>
                  <a:lnTo>
                    <a:pt x="3587" y="2317"/>
                  </a:lnTo>
                  <a:lnTo>
                    <a:pt x="3558" y="2350"/>
                  </a:lnTo>
                  <a:lnTo>
                    <a:pt x="3524" y="2380"/>
                  </a:lnTo>
                  <a:lnTo>
                    <a:pt x="3487" y="2404"/>
                  </a:lnTo>
                  <a:lnTo>
                    <a:pt x="3446" y="2425"/>
                  </a:lnTo>
                  <a:lnTo>
                    <a:pt x="3403" y="2440"/>
                  </a:lnTo>
                  <a:lnTo>
                    <a:pt x="3357" y="2450"/>
                  </a:lnTo>
                  <a:lnTo>
                    <a:pt x="3311" y="2453"/>
                  </a:lnTo>
                  <a:lnTo>
                    <a:pt x="349" y="2453"/>
                  </a:lnTo>
                  <a:lnTo>
                    <a:pt x="303" y="2450"/>
                  </a:lnTo>
                  <a:lnTo>
                    <a:pt x="257" y="2440"/>
                  </a:lnTo>
                  <a:lnTo>
                    <a:pt x="214" y="2425"/>
                  </a:lnTo>
                  <a:lnTo>
                    <a:pt x="173" y="2404"/>
                  </a:lnTo>
                  <a:lnTo>
                    <a:pt x="136" y="2380"/>
                  </a:lnTo>
                  <a:lnTo>
                    <a:pt x="102" y="2350"/>
                  </a:lnTo>
                  <a:lnTo>
                    <a:pt x="73" y="2317"/>
                  </a:lnTo>
                  <a:lnTo>
                    <a:pt x="48" y="2279"/>
                  </a:lnTo>
                  <a:lnTo>
                    <a:pt x="28" y="2239"/>
                  </a:lnTo>
                  <a:lnTo>
                    <a:pt x="12" y="2196"/>
                  </a:lnTo>
                  <a:lnTo>
                    <a:pt x="3" y="2150"/>
                  </a:lnTo>
                  <a:lnTo>
                    <a:pt x="0" y="2102"/>
                  </a:lnTo>
                  <a:lnTo>
                    <a:pt x="0" y="1964"/>
                  </a:lnTo>
                  <a:lnTo>
                    <a:pt x="2" y="1945"/>
                  </a:lnTo>
                  <a:lnTo>
                    <a:pt x="10" y="1928"/>
                  </a:lnTo>
                  <a:lnTo>
                    <a:pt x="21" y="1914"/>
                  </a:lnTo>
                  <a:lnTo>
                    <a:pt x="35" y="1903"/>
                  </a:lnTo>
                  <a:lnTo>
                    <a:pt x="52" y="1895"/>
                  </a:lnTo>
                  <a:lnTo>
                    <a:pt x="71" y="1893"/>
                  </a:lnTo>
                  <a:lnTo>
                    <a:pt x="216" y="1893"/>
                  </a:lnTo>
                  <a:lnTo>
                    <a:pt x="216" y="237"/>
                  </a:lnTo>
                  <a:lnTo>
                    <a:pt x="220" y="199"/>
                  </a:lnTo>
                  <a:lnTo>
                    <a:pt x="228" y="163"/>
                  </a:lnTo>
                  <a:lnTo>
                    <a:pt x="243" y="128"/>
                  </a:lnTo>
                  <a:lnTo>
                    <a:pt x="262" y="97"/>
                  </a:lnTo>
                  <a:lnTo>
                    <a:pt x="286" y="70"/>
                  </a:lnTo>
                  <a:lnTo>
                    <a:pt x="314" y="45"/>
                  </a:lnTo>
                  <a:lnTo>
                    <a:pt x="345" y="26"/>
                  </a:lnTo>
                  <a:lnTo>
                    <a:pt x="379" y="12"/>
                  </a:lnTo>
                  <a:lnTo>
                    <a:pt x="416" y="3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258"/>
            <p:cNvSpPr/>
            <p:nvPr/>
          </p:nvSpPr>
          <p:spPr bwMode="auto">
            <a:xfrm>
              <a:off x="876300" y="3667125"/>
              <a:ext cx="103188" cy="104775"/>
            </a:xfrm>
            <a:custGeom>
              <a:avLst/>
              <a:gdLst>
                <a:gd name="T0" fmla="*/ 575 w 654"/>
                <a:gd name="T1" fmla="*/ 0 h 653"/>
                <a:gd name="T2" fmla="*/ 595 w 654"/>
                <a:gd name="T3" fmla="*/ 3 h 653"/>
                <a:gd name="T4" fmla="*/ 614 w 654"/>
                <a:gd name="T5" fmla="*/ 10 h 653"/>
                <a:gd name="T6" fmla="*/ 630 w 654"/>
                <a:gd name="T7" fmla="*/ 23 h 653"/>
                <a:gd name="T8" fmla="*/ 644 w 654"/>
                <a:gd name="T9" fmla="*/ 40 h 653"/>
                <a:gd name="T10" fmla="*/ 652 w 654"/>
                <a:gd name="T11" fmla="*/ 59 h 653"/>
                <a:gd name="T12" fmla="*/ 654 w 654"/>
                <a:gd name="T13" fmla="*/ 79 h 653"/>
                <a:gd name="T14" fmla="*/ 652 w 654"/>
                <a:gd name="T15" fmla="*/ 99 h 653"/>
                <a:gd name="T16" fmla="*/ 644 w 654"/>
                <a:gd name="T17" fmla="*/ 118 h 653"/>
                <a:gd name="T18" fmla="*/ 630 w 654"/>
                <a:gd name="T19" fmla="*/ 135 h 653"/>
                <a:gd name="T20" fmla="*/ 136 w 654"/>
                <a:gd name="T21" fmla="*/ 630 h 653"/>
                <a:gd name="T22" fmla="*/ 118 w 654"/>
                <a:gd name="T23" fmla="*/ 643 h 653"/>
                <a:gd name="T24" fmla="*/ 99 w 654"/>
                <a:gd name="T25" fmla="*/ 651 h 653"/>
                <a:gd name="T26" fmla="*/ 79 w 654"/>
                <a:gd name="T27" fmla="*/ 653 h 653"/>
                <a:gd name="T28" fmla="*/ 59 w 654"/>
                <a:gd name="T29" fmla="*/ 651 h 653"/>
                <a:gd name="T30" fmla="*/ 40 w 654"/>
                <a:gd name="T31" fmla="*/ 643 h 653"/>
                <a:gd name="T32" fmla="*/ 24 w 654"/>
                <a:gd name="T33" fmla="*/ 630 h 653"/>
                <a:gd name="T34" fmla="*/ 12 w 654"/>
                <a:gd name="T35" fmla="*/ 613 h 653"/>
                <a:gd name="T36" fmla="*/ 4 w 654"/>
                <a:gd name="T37" fmla="*/ 594 h 653"/>
                <a:gd name="T38" fmla="*/ 0 w 654"/>
                <a:gd name="T39" fmla="*/ 574 h 653"/>
                <a:gd name="T40" fmla="*/ 4 w 654"/>
                <a:gd name="T41" fmla="*/ 554 h 653"/>
                <a:gd name="T42" fmla="*/ 12 w 654"/>
                <a:gd name="T43" fmla="*/ 535 h 653"/>
                <a:gd name="T44" fmla="*/ 24 w 654"/>
                <a:gd name="T45" fmla="*/ 519 h 653"/>
                <a:gd name="T46" fmla="*/ 520 w 654"/>
                <a:gd name="T47" fmla="*/ 23 h 653"/>
                <a:gd name="T48" fmla="*/ 536 w 654"/>
                <a:gd name="T49" fmla="*/ 10 h 653"/>
                <a:gd name="T50" fmla="*/ 555 w 654"/>
                <a:gd name="T51" fmla="*/ 3 h 653"/>
                <a:gd name="T52" fmla="*/ 575 w 654"/>
                <a:gd name="T53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4" h="653">
                  <a:moveTo>
                    <a:pt x="575" y="0"/>
                  </a:moveTo>
                  <a:lnTo>
                    <a:pt x="595" y="3"/>
                  </a:lnTo>
                  <a:lnTo>
                    <a:pt x="614" y="10"/>
                  </a:lnTo>
                  <a:lnTo>
                    <a:pt x="630" y="23"/>
                  </a:lnTo>
                  <a:lnTo>
                    <a:pt x="644" y="40"/>
                  </a:lnTo>
                  <a:lnTo>
                    <a:pt x="652" y="59"/>
                  </a:lnTo>
                  <a:lnTo>
                    <a:pt x="654" y="79"/>
                  </a:lnTo>
                  <a:lnTo>
                    <a:pt x="652" y="99"/>
                  </a:lnTo>
                  <a:lnTo>
                    <a:pt x="644" y="118"/>
                  </a:lnTo>
                  <a:lnTo>
                    <a:pt x="630" y="135"/>
                  </a:lnTo>
                  <a:lnTo>
                    <a:pt x="136" y="630"/>
                  </a:lnTo>
                  <a:lnTo>
                    <a:pt x="118" y="643"/>
                  </a:lnTo>
                  <a:lnTo>
                    <a:pt x="99" y="651"/>
                  </a:lnTo>
                  <a:lnTo>
                    <a:pt x="79" y="653"/>
                  </a:lnTo>
                  <a:lnTo>
                    <a:pt x="59" y="651"/>
                  </a:lnTo>
                  <a:lnTo>
                    <a:pt x="40" y="643"/>
                  </a:lnTo>
                  <a:lnTo>
                    <a:pt x="24" y="630"/>
                  </a:lnTo>
                  <a:lnTo>
                    <a:pt x="12" y="613"/>
                  </a:lnTo>
                  <a:lnTo>
                    <a:pt x="4" y="594"/>
                  </a:lnTo>
                  <a:lnTo>
                    <a:pt x="0" y="574"/>
                  </a:lnTo>
                  <a:lnTo>
                    <a:pt x="4" y="554"/>
                  </a:lnTo>
                  <a:lnTo>
                    <a:pt x="12" y="535"/>
                  </a:lnTo>
                  <a:lnTo>
                    <a:pt x="24" y="519"/>
                  </a:lnTo>
                  <a:lnTo>
                    <a:pt x="520" y="23"/>
                  </a:lnTo>
                  <a:lnTo>
                    <a:pt x="536" y="10"/>
                  </a:lnTo>
                  <a:lnTo>
                    <a:pt x="555" y="3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259"/>
            <p:cNvSpPr/>
            <p:nvPr/>
          </p:nvSpPr>
          <p:spPr bwMode="auto">
            <a:xfrm>
              <a:off x="969963" y="3713163"/>
              <a:ext cx="55563" cy="57150"/>
            </a:xfrm>
            <a:custGeom>
              <a:avLst/>
              <a:gdLst>
                <a:gd name="T0" fmla="*/ 276 w 355"/>
                <a:gd name="T1" fmla="*/ 0 h 355"/>
                <a:gd name="T2" fmla="*/ 296 w 355"/>
                <a:gd name="T3" fmla="*/ 3 h 355"/>
                <a:gd name="T4" fmla="*/ 315 w 355"/>
                <a:gd name="T5" fmla="*/ 11 h 355"/>
                <a:gd name="T6" fmla="*/ 331 w 355"/>
                <a:gd name="T7" fmla="*/ 23 h 355"/>
                <a:gd name="T8" fmla="*/ 345 w 355"/>
                <a:gd name="T9" fmla="*/ 40 h 355"/>
                <a:gd name="T10" fmla="*/ 351 w 355"/>
                <a:gd name="T11" fmla="*/ 59 h 355"/>
                <a:gd name="T12" fmla="*/ 355 w 355"/>
                <a:gd name="T13" fmla="*/ 79 h 355"/>
                <a:gd name="T14" fmla="*/ 351 w 355"/>
                <a:gd name="T15" fmla="*/ 99 h 355"/>
                <a:gd name="T16" fmla="*/ 345 w 355"/>
                <a:gd name="T17" fmla="*/ 118 h 355"/>
                <a:gd name="T18" fmla="*/ 331 w 355"/>
                <a:gd name="T19" fmla="*/ 135 h 355"/>
                <a:gd name="T20" fmla="*/ 134 w 355"/>
                <a:gd name="T21" fmla="*/ 333 h 355"/>
                <a:gd name="T22" fmla="*/ 117 w 355"/>
                <a:gd name="T23" fmla="*/ 345 h 355"/>
                <a:gd name="T24" fmla="*/ 98 w 355"/>
                <a:gd name="T25" fmla="*/ 353 h 355"/>
                <a:gd name="T26" fmla="*/ 78 w 355"/>
                <a:gd name="T27" fmla="*/ 355 h 355"/>
                <a:gd name="T28" fmla="*/ 59 w 355"/>
                <a:gd name="T29" fmla="*/ 353 h 355"/>
                <a:gd name="T30" fmla="*/ 40 w 355"/>
                <a:gd name="T31" fmla="*/ 345 h 355"/>
                <a:gd name="T32" fmla="*/ 23 w 355"/>
                <a:gd name="T33" fmla="*/ 333 h 355"/>
                <a:gd name="T34" fmla="*/ 10 w 355"/>
                <a:gd name="T35" fmla="*/ 315 h 355"/>
                <a:gd name="T36" fmla="*/ 2 w 355"/>
                <a:gd name="T37" fmla="*/ 296 h 355"/>
                <a:gd name="T38" fmla="*/ 0 w 355"/>
                <a:gd name="T39" fmla="*/ 276 h 355"/>
                <a:gd name="T40" fmla="*/ 2 w 355"/>
                <a:gd name="T41" fmla="*/ 256 h 355"/>
                <a:gd name="T42" fmla="*/ 10 w 355"/>
                <a:gd name="T43" fmla="*/ 237 h 355"/>
                <a:gd name="T44" fmla="*/ 23 w 355"/>
                <a:gd name="T45" fmla="*/ 221 h 355"/>
                <a:gd name="T46" fmla="*/ 220 w 355"/>
                <a:gd name="T47" fmla="*/ 23 h 355"/>
                <a:gd name="T48" fmla="*/ 237 w 355"/>
                <a:gd name="T49" fmla="*/ 11 h 355"/>
                <a:gd name="T50" fmla="*/ 256 w 355"/>
                <a:gd name="T51" fmla="*/ 3 h 355"/>
                <a:gd name="T52" fmla="*/ 276 w 355"/>
                <a:gd name="T5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5" h="355">
                  <a:moveTo>
                    <a:pt x="276" y="0"/>
                  </a:moveTo>
                  <a:lnTo>
                    <a:pt x="296" y="3"/>
                  </a:lnTo>
                  <a:lnTo>
                    <a:pt x="315" y="11"/>
                  </a:lnTo>
                  <a:lnTo>
                    <a:pt x="331" y="23"/>
                  </a:lnTo>
                  <a:lnTo>
                    <a:pt x="345" y="40"/>
                  </a:lnTo>
                  <a:lnTo>
                    <a:pt x="351" y="59"/>
                  </a:lnTo>
                  <a:lnTo>
                    <a:pt x="355" y="79"/>
                  </a:lnTo>
                  <a:lnTo>
                    <a:pt x="351" y="99"/>
                  </a:lnTo>
                  <a:lnTo>
                    <a:pt x="345" y="118"/>
                  </a:lnTo>
                  <a:lnTo>
                    <a:pt x="331" y="135"/>
                  </a:lnTo>
                  <a:lnTo>
                    <a:pt x="134" y="333"/>
                  </a:lnTo>
                  <a:lnTo>
                    <a:pt x="117" y="345"/>
                  </a:lnTo>
                  <a:lnTo>
                    <a:pt x="98" y="353"/>
                  </a:lnTo>
                  <a:lnTo>
                    <a:pt x="78" y="355"/>
                  </a:lnTo>
                  <a:lnTo>
                    <a:pt x="59" y="353"/>
                  </a:lnTo>
                  <a:lnTo>
                    <a:pt x="40" y="345"/>
                  </a:lnTo>
                  <a:lnTo>
                    <a:pt x="23" y="333"/>
                  </a:lnTo>
                  <a:lnTo>
                    <a:pt x="10" y="315"/>
                  </a:lnTo>
                  <a:lnTo>
                    <a:pt x="2" y="296"/>
                  </a:lnTo>
                  <a:lnTo>
                    <a:pt x="0" y="276"/>
                  </a:lnTo>
                  <a:lnTo>
                    <a:pt x="2" y="256"/>
                  </a:lnTo>
                  <a:lnTo>
                    <a:pt x="10" y="237"/>
                  </a:lnTo>
                  <a:lnTo>
                    <a:pt x="23" y="221"/>
                  </a:lnTo>
                  <a:lnTo>
                    <a:pt x="220" y="23"/>
                  </a:lnTo>
                  <a:lnTo>
                    <a:pt x="237" y="11"/>
                  </a:lnTo>
                  <a:lnTo>
                    <a:pt x="256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939837" y="5207542"/>
            <a:ext cx="616194" cy="540224"/>
            <a:chOff x="9091613" y="5029200"/>
            <a:chExt cx="579437" cy="508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0" name="Freeform 362"/>
            <p:cNvSpPr>
              <a:spLocks noEditPoints="1"/>
            </p:cNvSpPr>
            <p:nvPr/>
          </p:nvSpPr>
          <p:spPr bwMode="auto">
            <a:xfrm>
              <a:off x="9091613" y="5029200"/>
              <a:ext cx="579437" cy="508000"/>
            </a:xfrm>
            <a:custGeom>
              <a:avLst/>
              <a:gdLst>
                <a:gd name="T0" fmla="*/ 269 w 3650"/>
                <a:gd name="T1" fmla="*/ 173 h 3203"/>
                <a:gd name="T2" fmla="*/ 218 w 3650"/>
                <a:gd name="T3" fmla="*/ 198 h 3203"/>
                <a:gd name="T4" fmla="*/ 183 w 3650"/>
                <a:gd name="T5" fmla="*/ 241 h 3203"/>
                <a:gd name="T6" fmla="*/ 169 w 3650"/>
                <a:gd name="T7" fmla="*/ 297 h 3203"/>
                <a:gd name="T8" fmla="*/ 174 w 3650"/>
                <a:gd name="T9" fmla="*/ 2114 h 3203"/>
                <a:gd name="T10" fmla="*/ 198 w 3650"/>
                <a:gd name="T11" fmla="*/ 2165 h 3203"/>
                <a:gd name="T12" fmla="*/ 241 w 3650"/>
                <a:gd name="T13" fmla="*/ 2200 h 3203"/>
                <a:gd name="T14" fmla="*/ 298 w 3650"/>
                <a:gd name="T15" fmla="*/ 2213 h 3203"/>
                <a:gd name="T16" fmla="*/ 578 w 3650"/>
                <a:gd name="T17" fmla="*/ 2216 h 3203"/>
                <a:gd name="T18" fmla="*/ 614 w 3650"/>
                <a:gd name="T19" fmla="*/ 2236 h 3203"/>
                <a:gd name="T20" fmla="*/ 636 w 3650"/>
                <a:gd name="T21" fmla="*/ 2270 h 3203"/>
                <a:gd name="T22" fmla="*/ 642 w 3650"/>
                <a:gd name="T23" fmla="*/ 2294 h 3203"/>
                <a:gd name="T24" fmla="*/ 642 w 3650"/>
                <a:gd name="T25" fmla="*/ 2913 h 3203"/>
                <a:gd name="T26" fmla="*/ 1318 w 3650"/>
                <a:gd name="T27" fmla="*/ 2236 h 3203"/>
                <a:gd name="T28" fmla="*/ 1336 w 3650"/>
                <a:gd name="T29" fmla="*/ 2223 h 3203"/>
                <a:gd name="T30" fmla="*/ 1376 w 3650"/>
                <a:gd name="T31" fmla="*/ 2213 h 3203"/>
                <a:gd name="T32" fmla="*/ 3381 w 3650"/>
                <a:gd name="T33" fmla="*/ 2210 h 3203"/>
                <a:gd name="T34" fmla="*/ 3432 w 3650"/>
                <a:gd name="T35" fmla="*/ 2185 h 3203"/>
                <a:gd name="T36" fmla="*/ 3468 w 3650"/>
                <a:gd name="T37" fmla="*/ 2141 h 3203"/>
                <a:gd name="T38" fmla="*/ 3481 w 3650"/>
                <a:gd name="T39" fmla="*/ 2085 h 3203"/>
                <a:gd name="T40" fmla="*/ 3476 w 3650"/>
                <a:gd name="T41" fmla="*/ 269 h 3203"/>
                <a:gd name="T42" fmla="*/ 3452 w 3650"/>
                <a:gd name="T43" fmla="*/ 218 h 3203"/>
                <a:gd name="T44" fmla="*/ 3409 w 3650"/>
                <a:gd name="T45" fmla="*/ 182 h 3203"/>
                <a:gd name="T46" fmla="*/ 3352 w 3650"/>
                <a:gd name="T47" fmla="*/ 169 h 3203"/>
                <a:gd name="T48" fmla="*/ 298 w 3650"/>
                <a:gd name="T49" fmla="*/ 0 h 3203"/>
                <a:gd name="T50" fmla="*/ 3397 w 3650"/>
                <a:gd name="T51" fmla="*/ 3 h 3203"/>
                <a:gd name="T52" fmla="*/ 3477 w 3650"/>
                <a:gd name="T53" fmla="*/ 27 h 3203"/>
                <a:gd name="T54" fmla="*/ 3547 w 3650"/>
                <a:gd name="T55" fmla="*/ 73 h 3203"/>
                <a:gd name="T56" fmla="*/ 3602 w 3650"/>
                <a:gd name="T57" fmla="*/ 136 h 3203"/>
                <a:gd name="T58" fmla="*/ 3638 w 3650"/>
                <a:gd name="T59" fmla="*/ 212 h 3203"/>
                <a:gd name="T60" fmla="*/ 3650 w 3650"/>
                <a:gd name="T61" fmla="*/ 297 h 3203"/>
                <a:gd name="T62" fmla="*/ 3647 w 3650"/>
                <a:gd name="T63" fmla="*/ 2129 h 3203"/>
                <a:gd name="T64" fmla="*/ 3622 w 3650"/>
                <a:gd name="T65" fmla="*/ 2210 h 3203"/>
                <a:gd name="T66" fmla="*/ 3577 w 3650"/>
                <a:gd name="T67" fmla="*/ 2280 h 3203"/>
                <a:gd name="T68" fmla="*/ 3514 w 3650"/>
                <a:gd name="T69" fmla="*/ 2335 h 3203"/>
                <a:gd name="T70" fmla="*/ 3438 w 3650"/>
                <a:gd name="T71" fmla="*/ 2371 h 3203"/>
                <a:gd name="T72" fmla="*/ 3352 w 3650"/>
                <a:gd name="T73" fmla="*/ 2383 h 3203"/>
                <a:gd name="T74" fmla="*/ 617 w 3650"/>
                <a:gd name="T75" fmla="*/ 3179 h 3203"/>
                <a:gd name="T76" fmla="*/ 578 w 3650"/>
                <a:gd name="T77" fmla="*/ 3201 h 3203"/>
                <a:gd name="T78" fmla="*/ 540 w 3650"/>
                <a:gd name="T79" fmla="*/ 3202 h 3203"/>
                <a:gd name="T80" fmla="*/ 507 w 3650"/>
                <a:gd name="T81" fmla="*/ 3186 h 3203"/>
                <a:gd name="T82" fmla="*/ 481 w 3650"/>
                <a:gd name="T83" fmla="*/ 3157 h 3203"/>
                <a:gd name="T84" fmla="*/ 472 w 3650"/>
                <a:gd name="T85" fmla="*/ 3118 h 3203"/>
                <a:gd name="T86" fmla="*/ 298 w 3650"/>
                <a:gd name="T87" fmla="*/ 2383 h 3203"/>
                <a:gd name="T88" fmla="*/ 212 w 3650"/>
                <a:gd name="T89" fmla="*/ 2371 h 3203"/>
                <a:gd name="T90" fmla="*/ 136 w 3650"/>
                <a:gd name="T91" fmla="*/ 2335 h 3203"/>
                <a:gd name="T92" fmla="*/ 73 w 3650"/>
                <a:gd name="T93" fmla="*/ 2280 h 3203"/>
                <a:gd name="T94" fmla="*/ 28 w 3650"/>
                <a:gd name="T95" fmla="*/ 2210 h 3203"/>
                <a:gd name="T96" fmla="*/ 3 w 3650"/>
                <a:gd name="T97" fmla="*/ 2129 h 3203"/>
                <a:gd name="T98" fmla="*/ 0 w 3650"/>
                <a:gd name="T99" fmla="*/ 297 h 3203"/>
                <a:gd name="T100" fmla="*/ 12 w 3650"/>
                <a:gd name="T101" fmla="*/ 212 h 3203"/>
                <a:gd name="T102" fmla="*/ 48 w 3650"/>
                <a:gd name="T103" fmla="*/ 136 h 3203"/>
                <a:gd name="T104" fmla="*/ 103 w 3650"/>
                <a:gd name="T105" fmla="*/ 73 h 3203"/>
                <a:gd name="T106" fmla="*/ 173 w 3650"/>
                <a:gd name="T107" fmla="*/ 27 h 3203"/>
                <a:gd name="T108" fmla="*/ 253 w 3650"/>
                <a:gd name="T109" fmla="*/ 3 h 3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50" h="3203">
                  <a:moveTo>
                    <a:pt x="298" y="169"/>
                  </a:moveTo>
                  <a:lnTo>
                    <a:pt x="269" y="173"/>
                  </a:lnTo>
                  <a:lnTo>
                    <a:pt x="241" y="182"/>
                  </a:lnTo>
                  <a:lnTo>
                    <a:pt x="218" y="198"/>
                  </a:lnTo>
                  <a:lnTo>
                    <a:pt x="198" y="218"/>
                  </a:lnTo>
                  <a:lnTo>
                    <a:pt x="183" y="241"/>
                  </a:lnTo>
                  <a:lnTo>
                    <a:pt x="174" y="269"/>
                  </a:lnTo>
                  <a:lnTo>
                    <a:pt x="169" y="297"/>
                  </a:lnTo>
                  <a:lnTo>
                    <a:pt x="169" y="2085"/>
                  </a:lnTo>
                  <a:lnTo>
                    <a:pt x="174" y="2114"/>
                  </a:lnTo>
                  <a:lnTo>
                    <a:pt x="183" y="2141"/>
                  </a:lnTo>
                  <a:lnTo>
                    <a:pt x="198" y="2165"/>
                  </a:lnTo>
                  <a:lnTo>
                    <a:pt x="218" y="2185"/>
                  </a:lnTo>
                  <a:lnTo>
                    <a:pt x="241" y="2200"/>
                  </a:lnTo>
                  <a:lnTo>
                    <a:pt x="269" y="2210"/>
                  </a:lnTo>
                  <a:lnTo>
                    <a:pt x="298" y="2213"/>
                  </a:lnTo>
                  <a:lnTo>
                    <a:pt x="556" y="2213"/>
                  </a:lnTo>
                  <a:lnTo>
                    <a:pt x="578" y="2216"/>
                  </a:lnTo>
                  <a:lnTo>
                    <a:pt x="597" y="2223"/>
                  </a:lnTo>
                  <a:lnTo>
                    <a:pt x="614" y="2236"/>
                  </a:lnTo>
                  <a:lnTo>
                    <a:pt x="627" y="2251"/>
                  </a:lnTo>
                  <a:lnTo>
                    <a:pt x="636" y="2270"/>
                  </a:lnTo>
                  <a:lnTo>
                    <a:pt x="642" y="2290"/>
                  </a:lnTo>
                  <a:lnTo>
                    <a:pt x="642" y="2294"/>
                  </a:lnTo>
                  <a:lnTo>
                    <a:pt x="642" y="2298"/>
                  </a:lnTo>
                  <a:lnTo>
                    <a:pt x="642" y="2913"/>
                  </a:lnTo>
                  <a:lnTo>
                    <a:pt x="1316" y="2239"/>
                  </a:lnTo>
                  <a:lnTo>
                    <a:pt x="1318" y="2236"/>
                  </a:lnTo>
                  <a:lnTo>
                    <a:pt x="1320" y="2236"/>
                  </a:lnTo>
                  <a:lnTo>
                    <a:pt x="1336" y="2223"/>
                  </a:lnTo>
                  <a:lnTo>
                    <a:pt x="1355" y="2216"/>
                  </a:lnTo>
                  <a:lnTo>
                    <a:pt x="1376" y="2213"/>
                  </a:lnTo>
                  <a:lnTo>
                    <a:pt x="3352" y="2213"/>
                  </a:lnTo>
                  <a:lnTo>
                    <a:pt x="3381" y="2210"/>
                  </a:lnTo>
                  <a:lnTo>
                    <a:pt x="3409" y="2200"/>
                  </a:lnTo>
                  <a:lnTo>
                    <a:pt x="3432" y="2185"/>
                  </a:lnTo>
                  <a:lnTo>
                    <a:pt x="3452" y="2165"/>
                  </a:lnTo>
                  <a:lnTo>
                    <a:pt x="3468" y="2141"/>
                  </a:lnTo>
                  <a:lnTo>
                    <a:pt x="3476" y="2114"/>
                  </a:lnTo>
                  <a:lnTo>
                    <a:pt x="3481" y="2085"/>
                  </a:lnTo>
                  <a:lnTo>
                    <a:pt x="3481" y="297"/>
                  </a:lnTo>
                  <a:lnTo>
                    <a:pt x="3476" y="269"/>
                  </a:lnTo>
                  <a:lnTo>
                    <a:pt x="3468" y="241"/>
                  </a:lnTo>
                  <a:lnTo>
                    <a:pt x="3452" y="218"/>
                  </a:lnTo>
                  <a:lnTo>
                    <a:pt x="3432" y="198"/>
                  </a:lnTo>
                  <a:lnTo>
                    <a:pt x="3409" y="182"/>
                  </a:lnTo>
                  <a:lnTo>
                    <a:pt x="3381" y="173"/>
                  </a:lnTo>
                  <a:lnTo>
                    <a:pt x="3352" y="169"/>
                  </a:lnTo>
                  <a:lnTo>
                    <a:pt x="298" y="169"/>
                  </a:lnTo>
                  <a:close/>
                  <a:moveTo>
                    <a:pt x="298" y="0"/>
                  </a:moveTo>
                  <a:lnTo>
                    <a:pt x="3352" y="0"/>
                  </a:lnTo>
                  <a:lnTo>
                    <a:pt x="3397" y="3"/>
                  </a:lnTo>
                  <a:lnTo>
                    <a:pt x="3438" y="12"/>
                  </a:lnTo>
                  <a:lnTo>
                    <a:pt x="3477" y="27"/>
                  </a:lnTo>
                  <a:lnTo>
                    <a:pt x="3514" y="47"/>
                  </a:lnTo>
                  <a:lnTo>
                    <a:pt x="3547" y="73"/>
                  </a:lnTo>
                  <a:lnTo>
                    <a:pt x="3577" y="103"/>
                  </a:lnTo>
                  <a:lnTo>
                    <a:pt x="3602" y="136"/>
                  </a:lnTo>
                  <a:lnTo>
                    <a:pt x="3622" y="172"/>
                  </a:lnTo>
                  <a:lnTo>
                    <a:pt x="3638" y="212"/>
                  </a:lnTo>
                  <a:lnTo>
                    <a:pt x="3647" y="253"/>
                  </a:lnTo>
                  <a:lnTo>
                    <a:pt x="3650" y="297"/>
                  </a:lnTo>
                  <a:lnTo>
                    <a:pt x="3650" y="2085"/>
                  </a:lnTo>
                  <a:lnTo>
                    <a:pt x="3647" y="2129"/>
                  </a:lnTo>
                  <a:lnTo>
                    <a:pt x="3638" y="2171"/>
                  </a:lnTo>
                  <a:lnTo>
                    <a:pt x="3622" y="2210"/>
                  </a:lnTo>
                  <a:lnTo>
                    <a:pt x="3602" y="2247"/>
                  </a:lnTo>
                  <a:lnTo>
                    <a:pt x="3577" y="2280"/>
                  </a:lnTo>
                  <a:lnTo>
                    <a:pt x="3547" y="2310"/>
                  </a:lnTo>
                  <a:lnTo>
                    <a:pt x="3514" y="2335"/>
                  </a:lnTo>
                  <a:lnTo>
                    <a:pt x="3477" y="2355"/>
                  </a:lnTo>
                  <a:lnTo>
                    <a:pt x="3438" y="2371"/>
                  </a:lnTo>
                  <a:lnTo>
                    <a:pt x="3397" y="2379"/>
                  </a:lnTo>
                  <a:lnTo>
                    <a:pt x="3352" y="2383"/>
                  </a:lnTo>
                  <a:lnTo>
                    <a:pt x="1411" y="2383"/>
                  </a:lnTo>
                  <a:lnTo>
                    <a:pt x="617" y="3179"/>
                  </a:lnTo>
                  <a:lnTo>
                    <a:pt x="598" y="3192"/>
                  </a:lnTo>
                  <a:lnTo>
                    <a:pt x="578" y="3201"/>
                  </a:lnTo>
                  <a:lnTo>
                    <a:pt x="556" y="3203"/>
                  </a:lnTo>
                  <a:lnTo>
                    <a:pt x="540" y="3202"/>
                  </a:lnTo>
                  <a:lnTo>
                    <a:pt x="524" y="3196"/>
                  </a:lnTo>
                  <a:lnTo>
                    <a:pt x="507" y="3186"/>
                  </a:lnTo>
                  <a:lnTo>
                    <a:pt x="492" y="3173"/>
                  </a:lnTo>
                  <a:lnTo>
                    <a:pt x="481" y="3157"/>
                  </a:lnTo>
                  <a:lnTo>
                    <a:pt x="475" y="3139"/>
                  </a:lnTo>
                  <a:lnTo>
                    <a:pt x="472" y="3118"/>
                  </a:lnTo>
                  <a:lnTo>
                    <a:pt x="472" y="2383"/>
                  </a:lnTo>
                  <a:lnTo>
                    <a:pt x="298" y="2383"/>
                  </a:lnTo>
                  <a:lnTo>
                    <a:pt x="253" y="2379"/>
                  </a:lnTo>
                  <a:lnTo>
                    <a:pt x="212" y="2371"/>
                  </a:lnTo>
                  <a:lnTo>
                    <a:pt x="173" y="2355"/>
                  </a:lnTo>
                  <a:lnTo>
                    <a:pt x="136" y="2335"/>
                  </a:lnTo>
                  <a:lnTo>
                    <a:pt x="103" y="2310"/>
                  </a:lnTo>
                  <a:lnTo>
                    <a:pt x="73" y="2280"/>
                  </a:lnTo>
                  <a:lnTo>
                    <a:pt x="48" y="2247"/>
                  </a:lnTo>
                  <a:lnTo>
                    <a:pt x="28" y="2210"/>
                  </a:lnTo>
                  <a:lnTo>
                    <a:pt x="12" y="2171"/>
                  </a:lnTo>
                  <a:lnTo>
                    <a:pt x="3" y="2129"/>
                  </a:lnTo>
                  <a:lnTo>
                    <a:pt x="0" y="2085"/>
                  </a:lnTo>
                  <a:lnTo>
                    <a:pt x="0" y="297"/>
                  </a:lnTo>
                  <a:lnTo>
                    <a:pt x="3" y="253"/>
                  </a:lnTo>
                  <a:lnTo>
                    <a:pt x="12" y="212"/>
                  </a:lnTo>
                  <a:lnTo>
                    <a:pt x="28" y="172"/>
                  </a:lnTo>
                  <a:lnTo>
                    <a:pt x="48" y="136"/>
                  </a:lnTo>
                  <a:lnTo>
                    <a:pt x="73" y="103"/>
                  </a:lnTo>
                  <a:lnTo>
                    <a:pt x="103" y="73"/>
                  </a:lnTo>
                  <a:lnTo>
                    <a:pt x="136" y="47"/>
                  </a:lnTo>
                  <a:lnTo>
                    <a:pt x="173" y="27"/>
                  </a:lnTo>
                  <a:lnTo>
                    <a:pt x="212" y="12"/>
                  </a:lnTo>
                  <a:lnTo>
                    <a:pt x="253" y="3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1" name="Freeform 363"/>
            <p:cNvSpPr/>
            <p:nvPr/>
          </p:nvSpPr>
          <p:spPr bwMode="auto">
            <a:xfrm>
              <a:off x="9196388" y="5127625"/>
              <a:ext cx="106362" cy="26987"/>
            </a:xfrm>
            <a:custGeom>
              <a:avLst/>
              <a:gdLst>
                <a:gd name="T0" fmla="*/ 85 w 665"/>
                <a:gd name="T1" fmla="*/ 0 h 170"/>
                <a:gd name="T2" fmla="*/ 580 w 665"/>
                <a:gd name="T3" fmla="*/ 0 h 170"/>
                <a:gd name="T4" fmla="*/ 603 w 665"/>
                <a:gd name="T5" fmla="*/ 3 h 170"/>
                <a:gd name="T6" fmla="*/ 623 w 665"/>
                <a:gd name="T7" fmla="*/ 12 h 170"/>
                <a:gd name="T8" fmla="*/ 641 w 665"/>
                <a:gd name="T9" fmla="*/ 25 h 170"/>
                <a:gd name="T10" fmla="*/ 654 w 665"/>
                <a:gd name="T11" fmla="*/ 42 h 170"/>
                <a:gd name="T12" fmla="*/ 662 w 665"/>
                <a:gd name="T13" fmla="*/ 63 h 170"/>
                <a:gd name="T14" fmla="*/ 665 w 665"/>
                <a:gd name="T15" fmla="*/ 85 h 170"/>
                <a:gd name="T16" fmla="*/ 662 w 665"/>
                <a:gd name="T17" fmla="*/ 108 h 170"/>
                <a:gd name="T18" fmla="*/ 654 w 665"/>
                <a:gd name="T19" fmla="*/ 128 h 170"/>
                <a:gd name="T20" fmla="*/ 641 w 665"/>
                <a:gd name="T21" fmla="*/ 145 h 170"/>
                <a:gd name="T22" fmla="*/ 623 w 665"/>
                <a:gd name="T23" fmla="*/ 158 h 170"/>
                <a:gd name="T24" fmla="*/ 603 w 665"/>
                <a:gd name="T25" fmla="*/ 167 h 170"/>
                <a:gd name="T26" fmla="*/ 580 w 665"/>
                <a:gd name="T27" fmla="*/ 170 h 170"/>
                <a:gd name="T28" fmla="*/ 85 w 665"/>
                <a:gd name="T29" fmla="*/ 170 h 170"/>
                <a:gd name="T30" fmla="*/ 63 w 665"/>
                <a:gd name="T31" fmla="*/ 167 h 170"/>
                <a:gd name="T32" fmla="*/ 42 w 665"/>
                <a:gd name="T33" fmla="*/ 158 h 170"/>
                <a:gd name="T34" fmla="*/ 26 w 665"/>
                <a:gd name="T35" fmla="*/ 145 h 170"/>
                <a:gd name="T36" fmla="*/ 12 w 665"/>
                <a:gd name="T37" fmla="*/ 128 h 170"/>
                <a:gd name="T38" fmla="*/ 4 w 665"/>
                <a:gd name="T39" fmla="*/ 108 h 170"/>
                <a:gd name="T40" fmla="*/ 0 w 665"/>
                <a:gd name="T41" fmla="*/ 85 h 170"/>
                <a:gd name="T42" fmla="*/ 4 w 665"/>
                <a:gd name="T43" fmla="*/ 63 h 170"/>
                <a:gd name="T44" fmla="*/ 12 w 665"/>
                <a:gd name="T45" fmla="*/ 42 h 170"/>
                <a:gd name="T46" fmla="*/ 26 w 665"/>
                <a:gd name="T47" fmla="*/ 25 h 170"/>
                <a:gd name="T48" fmla="*/ 42 w 665"/>
                <a:gd name="T49" fmla="*/ 12 h 170"/>
                <a:gd name="T50" fmla="*/ 63 w 665"/>
                <a:gd name="T51" fmla="*/ 3 h 170"/>
                <a:gd name="T52" fmla="*/ 85 w 665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5" h="170">
                  <a:moveTo>
                    <a:pt x="85" y="0"/>
                  </a:moveTo>
                  <a:lnTo>
                    <a:pt x="580" y="0"/>
                  </a:lnTo>
                  <a:lnTo>
                    <a:pt x="603" y="3"/>
                  </a:lnTo>
                  <a:lnTo>
                    <a:pt x="623" y="12"/>
                  </a:lnTo>
                  <a:lnTo>
                    <a:pt x="641" y="25"/>
                  </a:lnTo>
                  <a:lnTo>
                    <a:pt x="654" y="42"/>
                  </a:lnTo>
                  <a:lnTo>
                    <a:pt x="662" y="63"/>
                  </a:lnTo>
                  <a:lnTo>
                    <a:pt x="665" y="85"/>
                  </a:lnTo>
                  <a:lnTo>
                    <a:pt x="662" y="108"/>
                  </a:lnTo>
                  <a:lnTo>
                    <a:pt x="654" y="128"/>
                  </a:lnTo>
                  <a:lnTo>
                    <a:pt x="641" y="145"/>
                  </a:lnTo>
                  <a:lnTo>
                    <a:pt x="623" y="158"/>
                  </a:lnTo>
                  <a:lnTo>
                    <a:pt x="603" y="167"/>
                  </a:lnTo>
                  <a:lnTo>
                    <a:pt x="580" y="170"/>
                  </a:lnTo>
                  <a:lnTo>
                    <a:pt x="85" y="170"/>
                  </a:lnTo>
                  <a:lnTo>
                    <a:pt x="63" y="167"/>
                  </a:lnTo>
                  <a:lnTo>
                    <a:pt x="42" y="158"/>
                  </a:lnTo>
                  <a:lnTo>
                    <a:pt x="26" y="145"/>
                  </a:lnTo>
                  <a:lnTo>
                    <a:pt x="12" y="128"/>
                  </a:lnTo>
                  <a:lnTo>
                    <a:pt x="4" y="108"/>
                  </a:lnTo>
                  <a:lnTo>
                    <a:pt x="0" y="85"/>
                  </a:lnTo>
                  <a:lnTo>
                    <a:pt x="4" y="63"/>
                  </a:lnTo>
                  <a:lnTo>
                    <a:pt x="12" y="42"/>
                  </a:lnTo>
                  <a:lnTo>
                    <a:pt x="26" y="25"/>
                  </a:lnTo>
                  <a:lnTo>
                    <a:pt x="42" y="12"/>
                  </a:lnTo>
                  <a:lnTo>
                    <a:pt x="63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2" name="Freeform 364"/>
            <p:cNvSpPr/>
            <p:nvPr/>
          </p:nvSpPr>
          <p:spPr bwMode="auto">
            <a:xfrm>
              <a:off x="9196388" y="5203825"/>
              <a:ext cx="246062" cy="26987"/>
            </a:xfrm>
            <a:custGeom>
              <a:avLst/>
              <a:gdLst>
                <a:gd name="T0" fmla="*/ 85 w 1548"/>
                <a:gd name="T1" fmla="*/ 0 h 169"/>
                <a:gd name="T2" fmla="*/ 1463 w 1548"/>
                <a:gd name="T3" fmla="*/ 0 h 169"/>
                <a:gd name="T4" fmla="*/ 1485 w 1548"/>
                <a:gd name="T5" fmla="*/ 3 h 169"/>
                <a:gd name="T6" fmla="*/ 1506 w 1548"/>
                <a:gd name="T7" fmla="*/ 11 h 169"/>
                <a:gd name="T8" fmla="*/ 1522 w 1548"/>
                <a:gd name="T9" fmla="*/ 24 h 169"/>
                <a:gd name="T10" fmla="*/ 1536 w 1548"/>
                <a:gd name="T11" fmla="*/ 42 h 169"/>
                <a:gd name="T12" fmla="*/ 1544 w 1548"/>
                <a:gd name="T13" fmla="*/ 62 h 169"/>
                <a:gd name="T14" fmla="*/ 1548 w 1548"/>
                <a:gd name="T15" fmla="*/ 85 h 169"/>
                <a:gd name="T16" fmla="*/ 1544 w 1548"/>
                <a:gd name="T17" fmla="*/ 107 h 169"/>
                <a:gd name="T18" fmla="*/ 1536 w 1548"/>
                <a:gd name="T19" fmla="*/ 127 h 169"/>
                <a:gd name="T20" fmla="*/ 1522 w 1548"/>
                <a:gd name="T21" fmla="*/ 145 h 169"/>
                <a:gd name="T22" fmla="*/ 1506 w 1548"/>
                <a:gd name="T23" fmla="*/ 158 h 169"/>
                <a:gd name="T24" fmla="*/ 1485 w 1548"/>
                <a:gd name="T25" fmla="*/ 167 h 169"/>
                <a:gd name="T26" fmla="*/ 1463 w 1548"/>
                <a:gd name="T27" fmla="*/ 169 h 169"/>
                <a:gd name="T28" fmla="*/ 85 w 1548"/>
                <a:gd name="T29" fmla="*/ 169 h 169"/>
                <a:gd name="T30" fmla="*/ 63 w 1548"/>
                <a:gd name="T31" fmla="*/ 167 h 169"/>
                <a:gd name="T32" fmla="*/ 42 w 1548"/>
                <a:gd name="T33" fmla="*/ 158 h 169"/>
                <a:gd name="T34" fmla="*/ 26 w 1548"/>
                <a:gd name="T35" fmla="*/ 145 h 169"/>
                <a:gd name="T36" fmla="*/ 12 w 1548"/>
                <a:gd name="T37" fmla="*/ 127 h 169"/>
                <a:gd name="T38" fmla="*/ 4 w 1548"/>
                <a:gd name="T39" fmla="*/ 107 h 169"/>
                <a:gd name="T40" fmla="*/ 0 w 1548"/>
                <a:gd name="T41" fmla="*/ 85 h 169"/>
                <a:gd name="T42" fmla="*/ 4 w 1548"/>
                <a:gd name="T43" fmla="*/ 62 h 169"/>
                <a:gd name="T44" fmla="*/ 12 w 1548"/>
                <a:gd name="T45" fmla="*/ 42 h 169"/>
                <a:gd name="T46" fmla="*/ 26 w 1548"/>
                <a:gd name="T47" fmla="*/ 24 h 169"/>
                <a:gd name="T48" fmla="*/ 42 w 1548"/>
                <a:gd name="T49" fmla="*/ 11 h 169"/>
                <a:gd name="T50" fmla="*/ 63 w 1548"/>
                <a:gd name="T51" fmla="*/ 3 h 169"/>
                <a:gd name="T52" fmla="*/ 85 w 1548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8" h="169">
                  <a:moveTo>
                    <a:pt x="85" y="0"/>
                  </a:moveTo>
                  <a:lnTo>
                    <a:pt x="1463" y="0"/>
                  </a:lnTo>
                  <a:lnTo>
                    <a:pt x="1485" y="3"/>
                  </a:lnTo>
                  <a:lnTo>
                    <a:pt x="1506" y="11"/>
                  </a:lnTo>
                  <a:lnTo>
                    <a:pt x="1522" y="24"/>
                  </a:lnTo>
                  <a:lnTo>
                    <a:pt x="1536" y="42"/>
                  </a:lnTo>
                  <a:lnTo>
                    <a:pt x="1544" y="62"/>
                  </a:lnTo>
                  <a:lnTo>
                    <a:pt x="1548" y="85"/>
                  </a:lnTo>
                  <a:lnTo>
                    <a:pt x="1544" y="107"/>
                  </a:lnTo>
                  <a:lnTo>
                    <a:pt x="1536" y="127"/>
                  </a:lnTo>
                  <a:lnTo>
                    <a:pt x="1522" y="145"/>
                  </a:lnTo>
                  <a:lnTo>
                    <a:pt x="1506" y="158"/>
                  </a:lnTo>
                  <a:lnTo>
                    <a:pt x="1485" y="167"/>
                  </a:lnTo>
                  <a:lnTo>
                    <a:pt x="1463" y="169"/>
                  </a:lnTo>
                  <a:lnTo>
                    <a:pt x="85" y="169"/>
                  </a:lnTo>
                  <a:lnTo>
                    <a:pt x="63" y="167"/>
                  </a:lnTo>
                  <a:lnTo>
                    <a:pt x="42" y="158"/>
                  </a:lnTo>
                  <a:lnTo>
                    <a:pt x="26" y="145"/>
                  </a:lnTo>
                  <a:lnTo>
                    <a:pt x="12" y="127"/>
                  </a:lnTo>
                  <a:lnTo>
                    <a:pt x="4" y="107"/>
                  </a:lnTo>
                  <a:lnTo>
                    <a:pt x="0" y="85"/>
                  </a:lnTo>
                  <a:lnTo>
                    <a:pt x="4" y="62"/>
                  </a:lnTo>
                  <a:lnTo>
                    <a:pt x="12" y="42"/>
                  </a:lnTo>
                  <a:lnTo>
                    <a:pt x="26" y="24"/>
                  </a:lnTo>
                  <a:lnTo>
                    <a:pt x="42" y="11"/>
                  </a:lnTo>
                  <a:lnTo>
                    <a:pt x="63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3" name="Freeform 365"/>
            <p:cNvSpPr/>
            <p:nvPr/>
          </p:nvSpPr>
          <p:spPr bwMode="auto">
            <a:xfrm>
              <a:off x="9353550" y="5127625"/>
              <a:ext cx="212725" cy="26987"/>
            </a:xfrm>
            <a:custGeom>
              <a:avLst/>
              <a:gdLst>
                <a:gd name="T0" fmla="*/ 84 w 1339"/>
                <a:gd name="T1" fmla="*/ 0 h 170"/>
                <a:gd name="T2" fmla="*/ 1254 w 1339"/>
                <a:gd name="T3" fmla="*/ 0 h 170"/>
                <a:gd name="T4" fmla="*/ 1276 w 1339"/>
                <a:gd name="T5" fmla="*/ 3 h 170"/>
                <a:gd name="T6" fmla="*/ 1297 w 1339"/>
                <a:gd name="T7" fmla="*/ 12 h 170"/>
                <a:gd name="T8" fmla="*/ 1313 w 1339"/>
                <a:gd name="T9" fmla="*/ 25 h 170"/>
                <a:gd name="T10" fmla="*/ 1327 w 1339"/>
                <a:gd name="T11" fmla="*/ 42 h 170"/>
                <a:gd name="T12" fmla="*/ 1335 w 1339"/>
                <a:gd name="T13" fmla="*/ 63 h 170"/>
                <a:gd name="T14" fmla="*/ 1339 w 1339"/>
                <a:gd name="T15" fmla="*/ 85 h 170"/>
                <a:gd name="T16" fmla="*/ 1335 w 1339"/>
                <a:gd name="T17" fmla="*/ 108 h 170"/>
                <a:gd name="T18" fmla="*/ 1327 w 1339"/>
                <a:gd name="T19" fmla="*/ 128 h 170"/>
                <a:gd name="T20" fmla="*/ 1313 w 1339"/>
                <a:gd name="T21" fmla="*/ 145 h 170"/>
                <a:gd name="T22" fmla="*/ 1297 w 1339"/>
                <a:gd name="T23" fmla="*/ 158 h 170"/>
                <a:gd name="T24" fmla="*/ 1276 w 1339"/>
                <a:gd name="T25" fmla="*/ 167 h 170"/>
                <a:gd name="T26" fmla="*/ 1254 w 1339"/>
                <a:gd name="T27" fmla="*/ 170 h 170"/>
                <a:gd name="T28" fmla="*/ 84 w 1339"/>
                <a:gd name="T29" fmla="*/ 170 h 170"/>
                <a:gd name="T30" fmla="*/ 62 w 1339"/>
                <a:gd name="T31" fmla="*/ 167 h 170"/>
                <a:gd name="T32" fmla="*/ 42 w 1339"/>
                <a:gd name="T33" fmla="*/ 158 h 170"/>
                <a:gd name="T34" fmla="*/ 25 w 1339"/>
                <a:gd name="T35" fmla="*/ 145 h 170"/>
                <a:gd name="T36" fmla="*/ 11 w 1339"/>
                <a:gd name="T37" fmla="*/ 128 h 170"/>
                <a:gd name="T38" fmla="*/ 3 w 1339"/>
                <a:gd name="T39" fmla="*/ 108 h 170"/>
                <a:gd name="T40" fmla="*/ 0 w 1339"/>
                <a:gd name="T41" fmla="*/ 85 h 170"/>
                <a:gd name="T42" fmla="*/ 3 w 1339"/>
                <a:gd name="T43" fmla="*/ 63 h 170"/>
                <a:gd name="T44" fmla="*/ 11 w 1339"/>
                <a:gd name="T45" fmla="*/ 42 h 170"/>
                <a:gd name="T46" fmla="*/ 25 w 1339"/>
                <a:gd name="T47" fmla="*/ 25 h 170"/>
                <a:gd name="T48" fmla="*/ 42 w 1339"/>
                <a:gd name="T49" fmla="*/ 12 h 170"/>
                <a:gd name="T50" fmla="*/ 62 w 1339"/>
                <a:gd name="T51" fmla="*/ 3 h 170"/>
                <a:gd name="T52" fmla="*/ 84 w 1339"/>
                <a:gd name="T5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9" h="170">
                  <a:moveTo>
                    <a:pt x="84" y="0"/>
                  </a:moveTo>
                  <a:lnTo>
                    <a:pt x="1254" y="0"/>
                  </a:lnTo>
                  <a:lnTo>
                    <a:pt x="1276" y="3"/>
                  </a:lnTo>
                  <a:lnTo>
                    <a:pt x="1297" y="12"/>
                  </a:lnTo>
                  <a:lnTo>
                    <a:pt x="1313" y="25"/>
                  </a:lnTo>
                  <a:lnTo>
                    <a:pt x="1327" y="42"/>
                  </a:lnTo>
                  <a:lnTo>
                    <a:pt x="1335" y="63"/>
                  </a:lnTo>
                  <a:lnTo>
                    <a:pt x="1339" y="85"/>
                  </a:lnTo>
                  <a:lnTo>
                    <a:pt x="1335" y="108"/>
                  </a:lnTo>
                  <a:lnTo>
                    <a:pt x="1327" y="128"/>
                  </a:lnTo>
                  <a:lnTo>
                    <a:pt x="1313" y="145"/>
                  </a:lnTo>
                  <a:lnTo>
                    <a:pt x="1297" y="158"/>
                  </a:lnTo>
                  <a:lnTo>
                    <a:pt x="1276" y="167"/>
                  </a:lnTo>
                  <a:lnTo>
                    <a:pt x="1254" y="170"/>
                  </a:lnTo>
                  <a:lnTo>
                    <a:pt x="84" y="170"/>
                  </a:lnTo>
                  <a:lnTo>
                    <a:pt x="62" y="167"/>
                  </a:lnTo>
                  <a:lnTo>
                    <a:pt x="42" y="158"/>
                  </a:lnTo>
                  <a:lnTo>
                    <a:pt x="25" y="145"/>
                  </a:lnTo>
                  <a:lnTo>
                    <a:pt x="11" y="128"/>
                  </a:lnTo>
                  <a:lnTo>
                    <a:pt x="3" y="108"/>
                  </a:lnTo>
                  <a:lnTo>
                    <a:pt x="0" y="85"/>
                  </a:lnTo>
                  <a:lnTo>
                    <a:pt x="3" y="63"/>
                  </a:lnTo>
                  <a:lnTo>
                    <a:pt x="11" y="42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2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4" name="Freeform 366"/>
            <p:cNvSpPr/>
            <p:nvPr/>
          </p:nvSpPr>
          <p:spPr bwMode="auto">
            <a:xfrm>
              <a:off x="9490075" y="5203825"/>
              <a:ext cx="76200" cy="26987"/>
            </a:xfrm>
            <a:custGeom>
              <a:avLst/>
              <a:gdLst>
                <a:gd name="T0" fmla="*/ 85 w 478"/>
                <a:gd name="T1" fmla="*/ 0 h 169"/>
                <a:gd name="T2" fmla="*/ 393 w 478"/>
                <a:gd name="T3" fmla="*/ 0 h 169"/>
                <a:gd name="T4" fmla="*/ 415 w 478"/>
                <a:gd name="T5" fmla="*/ 3 h 169"/>
                <a:gd name="T6" fmla="*/ 436 w 478"/>
                <a:gd name="T7" fmla="*/ 11 h 169"/>
                <a:gd name="T8" fmla="*/ 452 w 478"/>
                <a:gd name="T9" fmla="*/ 24 h 169"/>
                <a:gd name="T10" fmla="*/ 466 w 478"/>
                <a:gd name="T11" fmla="*/ 42 h 169"/>
                <a:gd name="T12" fmla="*/ 474 w 478"/>
                <a:gd name="T13" fmla="*/ 62 h 169"/>
                <a:gd name="T14" fmla="*/ 478 w 478"/>
                <a:gd name="T15" fmla="*/ 85 h 169"/>
                <a:gd name="T16" fmla="*/ 474 w 478"/>
                <a:gd name="T17" fmla="*/ 107 h 169"/>
                <a:gd name="T18" fmla="*/ 466 w 478"/>
                <a:gd name="T19" fmla="*/ 127 h 169"/>
                <a:gd name="T20" fmla="*/ 452 w 478"/>
                <a:gd name="T21" fmla="*/ 145 h 169"/>
                <a:gd name="T22" fmla="*/ 436 w 478"/>
                <a:gd name="T23" fmla="*/ 158 h 169"/>
                <a:gd name="T24" fmla="*/ 415 w 478"/>
                <a:gd name="T25" fmla="*/ 167 h 169"/>
                <a:gd name="T26" fmla="*/ 393 w 478"/>
                <a:gd name="T27" fmla="*/ 169 h 169"/>
                <a:gd name="T28" fmla="*/ 85 w 478"/>
                <a:gd name="T29" fmla="*/ 169 h 169"/>
                <a:gd name="T30" fmla="*/ 63 w 478"/>
                <a:gd name="T31" fmla="*/ 167 h 169"/>
                <a:gd name="T32" fmla="*/ 42 w 478"/>
                <a:gd name="T33" fmla="*/ 158 h 169"/>
                <a:gd name="T34" fmla="*/ 25 w 478"/>
                <a:gd name="T35" fmla="*/ 145 h 169"/>
                <a:gd name="T36" fmla="*/ 12 w 478"/>
                <a:gd name="T37" fmla="*/ 127 h 169"/>
                <a:gd name="T38" fmla="*/ 3 w 478"/>
                <a:gd name="T39" fmla="*/ 107 h 169"/>
                <a:gd name="T40" fmla="*/ 0 w 478"/>
                <a:gd name="T41" fmla="*/ 85 h 169"/>
                <a:gd name="T42" fmla="*/ 3 w 478"/>
                <a:gd name="T43" fmla="*/ 62 h 169"/>
                <a:gd name="T44" fmla="*/ 12 w 478"/>
                <a:gd name="T45" fmla="*/ 42 h 169"/>
                <a:gd name="T46" fmla="*/ 25 w 478"/>
                <a:gd name="T47" fmla="*/ 24 h 169"/>
                <a:gd name="T48" fmla="*/ 42 w 478"/>
                <a:gd name="T49" fmla="*/ 11 h 169"/>
                <a:gd name="T50" fmla="*/ 63 w 478"/>
                <a:gd name="T51" fmla="*/ 3 h 169"/>
                <a:gd name="T52" fmla="*/ 85 w 478"/>
                <a:gd name="T5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8" h="169">
                  <a:moveTo>
                    <a:pt x="85" y="0"/>
                  </a:moveTo>
                  <a:lnTo>
                    <a:pt x="393" y="0"/>
                  </a:lnTo>
                  <a:lnTo>
                    <a:pt x="415" y="3"/>
                  </a:lnTo>
                  <a:lnTo>
                    <a:pt x="436" y="11"/>
                  </a:lnTo>
                  <a:lnTo>
                    <a:pt x="452" y="24"/>
                  </a:lnTo>
                  <a:lnTo>
                    <a:pt x="466" y="42"/>
                  </a:lnTo>
                  <a:lnTo>
                    <a:pt x="474" y="62"/>
                  </a:lnTo>
                  <a:lnTo>
                    <a:pt x="478" y="85"/>
                  </a:lnTo>
                  <a:lnTo>
                    <a:pt x="474" y="107"/>
                  </a:lnTo>
                  <a:lnTo>
                    <a:pt x="466" y="127"/>
                  </a:lnTo>
                  <a:lnTo>
                    <a:pt x="452" y="145"/>
                  </a:lnTo>
                  <a:lnTo>
                    <a:pt x="436" y="158"/>
                  </a:lnTo>
                  <a:lnTo>
                    <a:pt x="415" y="167"/>
                  </a:lnTo>
                  <a:lnTo>
                    <a:pt x="393" y="169"/>
                  </a:lnTo>
                  <a:lnTo>
                    <a:pt x="85" y="169"/>
                  </a:lnTo>
                  <a:lnTo>
                    <a:pt x="63" y="167"/>
                  </a:lnTo>
                  <a:lnTo>
                    <a:pt x="42" y="158"/>
                  </a:lnTo>
                  <a:lnTo>
                    <a:pt x="25" y="145"/>
                  </a:lnTo>
                  <a:lnTo>
                    <a:pt x="12" y="127"/>
                  </a:lnTo>
                  <a:lnTo>
                    <a:pt x="3" y="107"/>
                  </a:lnTo>
                  <a:lnTo>
                    <a:pt x="0" y="85"/>
                  </a:lnTo>
                  <a:lnTo>
                    <a:pt x="3" y="62"/>
                  </a:lnTo>
                  <a:lnTo>
                    <a:pt x="12" y="42"/>
                  </a:lnTo>
                  <a:lnTo>
                    <a:pt x="25" y="24"/>
                  </a:lnTo>
                  <a:lnTo>
                    <a:pt x="42" y="11"/>
                  </a:lnTo>
                  <a:lnTo>
                    <a:pt x="63" y="3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5" name="Freeform 367"/>
            <p:cNvSpPr/>
            <p:nvPr/>
          </p:nvSpPr>
          <p:spPr bwMode="auto">
            <a:xfrm>
              <a:off x="9196388" y="5281613"/>
              <a:ext cx="149225" cy="26987"/>
            </a:xfrm>
            <a:custGeom>
              <a:avLst/>
              <a:gdLst>
                <a:gd name="T0" fmla="*/ 85 w 939"/>
                <a:gd name="T1" fmla="*/ 0 h 171"/>
                <a:gd name="T2" fmla="*/ 854 w 939"/>
                <a:gd name="T3" fmla="*/ 0 h 171"/>
                <a:gd name="T4" fmla="*/ 876 w 939"/>
                <a:gd name="T5" fmla="*/ 4 h 171"/>
                <a:gd name="T6" fmla="*/ 897 w 939"/>
                <a:gd name="T7" fmla="*/ 13 h 171"/>
                <a:gd name="T8" fmla="*/ 914 w 939"/>
                <a:gd name="T9" fmla="*/ 26 h 171"/>
                <a:gd name="T10" fmla="*/ 927 w 939"/>
                <a:gd name="T11" fmla="*/ 43 h 171"/>
                <a:gd name="T12" fmla="*/ 936 w 939"/>
                <a:gd name="T13" fmla="*/ 62 h 171"/>
                <a:gd name="T14" fmla="*/ 939 w 939"/>
                <a:gd name="T15" fmla="*/ 86 h 171"/>
                <a:gd name="T16" fmla="*/ 936 w 939"/>
                <a:gd name="T17" fmla="*/ 108 h 171"/>
                <a:gd name="T18" fmla="*/ 927 w 939"/>
                <a:gd name="T19" fmla="*/ 129 h 171"/>
                <a:gd name="T20" fmla="*/ 914 w 939"/>
                <a:gd name="T21" fmla="*/ 145 h 171"/>
                <a:gd name="T22" fmla="*/ 897 w 939"/>
                <a:gd name="T23" fmla="*/ 159 h 171"/>
                <a:gd name="T24" fmla="*/ 876 w 939"/>
                <a:gd name="T25" fmla="*/ 168 h 171"/>
                <a:gd name="T26" fmla="*/ 854 w 939"/>
                <a:gd name="T27" fmla="*/ 171 h 171"/>
                <a:gd name="T28" fmla="*/ 85 w 939"/>
                <a:gd name="T29" fmla="*/ 171 h 171"/>
                <a:gd name="T30" fmla="*/ 63 w 939"/>
                <a:gd name="T31" fmla="*/ 168 h 171"/>
                <a:gd name="T32" fmla="*/ 42 w 939"/>
                <a:gd name="T33" fmla="*/ 159 h 171"/>
                <a:gd name="T34" fmla="*/ 26 w 939"/>
                <a:gd name="T35" fmla="*/ 145 h 171"/>
                <a:gd name="T36" fmla="*/ 12 w 939"/>
                <a:gd name="T37" fmla="*/ 129 h 171"/>
                <a:gd name="T38" fmla="*/ 4 w 939"/>
                <a:gd name="T39" fmla="*/ 108 h 171"/>
                <a:gd name="T40" fmla="*/ 0 w 939"/>
                <a:gd name="T41" fmla="*/ 86 h 171"/>
                <a:gd name="T42" fmla="*/ 4 w 939"/>
                <a:gd name="T43" fmla="*/ 62 h 171"/>
                <a:gd name="T44" fmla="*/ 12 w 939"/>
                <a:gd name="T45" fmla="*/ 43 h 171"/>
                <a:gd name="T46" fmla="*/ 26 w 939"/>
                <a:gd name="T47" fmla="*/ 26 h 171"/>
                <a:gd name="T48" fmla="*/ 42 w 939"/>
                <a:gd name="T49" fmla="*/ 13 h 171"/>
                <a:gd name="T50" fmla="*/ 63 w 939"/>
                <a:gd name="T51" fmla="*/ 4 h 171"/>
                <a:gd name="T52" fmla="*/ 85 w 939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39" h="171">
                  <a:moveTo>
                    <a:pt x="85" y="0"/>
                  </a:moveTo>
                  <a:lnTo>
                    <a:pt x="854" y="0"/>
                  </a:lnTo>
                  <a:lnTo>
                    <a:pt x="876" y="4"/>
                  </a:lnTo>
                  <a:lnTo>
                    <a:pt x="897" y="13"/>
                  </a:lnTo>
                  <a:lnTo>
                    <a:pt x="914" y="26"/>
                  </a:lnTo>
                  <a:lnTo>
                    <a:pt x="927" y="43"/>
                  </a:lnTo>
                  <a:lnTo>
                    <a:pt x="936" y="62"/>
                  </a:lnTo>
                  <a:lnTo>
                    <a:pt x="939" y="86"/>
                  </a:lnTo>
                  <a:lnTo>
                    <a:pt x="936" y="108"/>
                  </a:lnTo>
                  <a:lnTo>
                    <a:pt x="927" y="129"/>
                  </a:lnTo>
                  <a:lnTo>
                    <a:pt x="914" y="145"/>
                  </a:lnTo>
                  <a:lnTo>
                    <a:pt x="897" y="159"/>
                  </a:lnTo>
                  <a:lnTo>
                    <a:pt x="876" y="168"/>
                  </a:lnTo>
                  <a:lnTo>
                    <a:pt x="854" y="171"/>
                  </a:lnTo>
                  <a:lnTo>
                    <a:pt x="85" y="171"/>
                  </a:lnTo>
                  <a:lnTo>
                    <a:pt x="63" y="168"/>
                  </a:lnTo>
                  <a:lnTo>
                    <a:pt x="42" y="159"/>
                  </a:lnTo>
                  <a:lnTo>
                    <a:pt x="26" y="145"/>
                  </a:lnTo>
                  <a:lnTo>
                    <a:pt x="12" y="129"/>
                  </a:lnTo>
                  <a:lnTo>
                    <a:pt x="4" y="108"/>
                  </a:lnTo>
                  <a:lnTo>
                    <a:pt x="0" y="86"/>
                  </a:lnTo>
                  <a:lnTo>
                    <a:pt x="4" y="62"/>
                  </a:lnTo>
                  <a:lnTo>
                    <a:pt x="12" y="43"/>
                  </a:lnTo>
                  <a:lnTo>
                    <a:pt x="26" y="26"/>
                  </a:lnTo>
                  <a:lnTo>
                    <a:pt x="42" y="13"/>
                  </a:lnTo>
                  <a:lnTo>
                    <a:pt x="63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6" name="Freeform 368"/>
            <p:cNvSpPr/>
            <p:nvPr/>
          </p:nvSpPr>
          <p:spPr bwMode="auto">
            <a:xfrm>
              <a:off x="9390063" y="5281613"/>
              <a:ext cx="176212" cy="26987"/>
            </a:xfrm>
            <a:custGeom>
              <a:avLst/>
              <a:gdLst>
                <a:gd name="T0" fmla="*/ 85 w 1110"/>
                <a:gd name="T1" fmla="*/ 0 h 171"/>
                <a:gd name="T2" fmla="*/ 1025 w 1110"/>
                <a:gd name="T3" fmla="*/ 0 h 171"/>
                <a:gd name="T4" fmla="*/ 1047 w 1110"/>
                <a:gd name="T5" fmla="*/ 4 h 171"/>
                <a:gd name="T6" fmla="*/ 1068 w 1110"/>
                <a:gd name="T7" fmla="*/ 13 h 171"/>
                <a:gd name="T8" fmla="*/ 1084 w 1110"/>
                <a:gd name="T9" fmla="*/ 26 h 171"/>
                <a:gd name="T10" fmla="*/ 1098 w 1110"/>
                <a:gd name="T11" fmla="*/ 43 h 171"/>
                <a:gd name="T12" fmla="*/ 1106 w 1110"/>
                <a:gd name="T13" fmla="*/ 62 h 171"/>
                <a:gd name="T14" fmla="*/ 1110 w 1110"/>
                <a:gd name="T15" fmla="*/ 86 h 171"/>
                <a:gd name="T16" fmla="*/ 1106 w 1110"/>
                <a:gd name="T17" fmla="*/ 108 h 171"/>
                <a:gd name="T18" fmla="*/ 1098 w 1110"/>
                <a:gd name="T19" fmla="*/ 129 h 171"/>
                <a:gd name="T20" fmla="*/ 1084 w 1110"/>
                <a:gd name="T21" fmla="*/ 145 h 171"/>
                <a:gd name="T22" fmla="*/ 1068 w 1110"/>
                <a:gd name="T23" fmla="*/ 159 h 171"/>
                <a:gd name="T24" fmla="*/ 1047 w 1110"/>
                <a:gd name="T25" fmla="*/ 168 h 171"/>
                <a:gd name="T26" fmla="*/ 1025 w 1110"/>
                <a:gd name="T27" fmla="*/ 171 h 171"/>
                <a:gd name="T28" fmla="*/ 85 w 1110"/>
                <a:gd name="T29" fmla="*/ 171 h 171"/>
                <a:gd name="T30" fmla="*/ 62 w 1110"/>
                <a:gd name="T31" fmla="*/ 168 h 171"/>
                <a:gd name="T32" fmla="*/ 42 w 1110"/>
                <a:gd name="T33" fmla="*/ 159 h 171"/>
                <a:gd name="T34" fmla="*/ 26 w 1110"/>
                <a:gd name="T35" fmla="*/ 145 h 171"/>
                <a:gd name="T36" fmla="*/ 12 w 1110"/>
                <a:gd name="T37" fmla="*/ 129 h 171"/>
                <a:gd name="T38" fmla="*/ 4 w 1110"/>
                <a:gd name="T39" fmla="*/ 108 h 171"/>
                <a:gd name="T40" fmla="*/ 0 w 1110"/>
                <a:gd name="T41" fmla="*/ 86 h 171"/>
                <a:gd name="T42" fmla="*/ 4 w 1110"/>
                <a:gd name="T43" fmla="*/ 62 h 171"/>
                <a:gd name="T44" fmla="*/ 12 w 1110"/>
                <a:gd name="T45" fmla="*/ 43 h 171"/>
                <a:gd name="T46" fmla="*/ 26 w 1110"/>
                <a:gd name="T47" fmla="*/ 26 h 171"/>
                <a:gd name="T48" fmla="*/ 42 w 1110"/>
                <a:gd name="T49" fmla="*/ 13 h 171"/>
                <a:gd name="T50" fmla="*/ 62 w 1110"/>
                <a:gd name="T51" fmla="*/ 4 h 171"/>
                <a:gd name="T52" fmla="*/ 85 w 1110"/>
                <a:gd name="T5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0" h="171">
                  <a:moveTo>
                    <a:pt x="85" y="0"/>
                  </a:moveTo>
                  <a:lnTo>
                    <a:pt x="1025" y="0"/>
                  </a:lnTo>
                  <a:lnTo>
                    <a:pt x="1047" y="4"/>
                  </a:lnTo>
                  <a:lnTo>
                    <a:pt x="1068" y="13"/>
                  </a:lnTo>
                  <a:lnTo>
                    <a:pt x="1084" y="26"/>
                  </a:lnTo>
                  <a:lnTo>
                    <a:pt x="1098" y="43"/>
                  </a:lnTo>
                  <a:lnTo>
                    <a:pt x="1106" y="62"/>
                  </a:lnTo>
                  <a:lnTo>
                    <a:pt x="1110" y="86"/>
                  </a:lnTo>
                  <a:lnTo>
                    <a:pt x="1106" y="108"/>
                  </a:lnTo>
                  <a:lnTo>
                    <a:pt x="1098" y="129"/>
                  </a:lnTo>
                  <a:lnTo>
                    <a:pt x="1084" y="145"/>
                  </a:lnTo>
                  <a:lnTo>
                    <a:pt x="1068" y="159"/>
                  </a:lnTo>
                  <a:lnTo>
                    <a:pt x="1047" y="168"/>
                  </a:lnTo>
                  <a:lnTo>
                    <a:pt x="1025" y="171"/>
                  </a:lnTo>
                  <a:lnTo>
                    <a:pt x="85" y="171"/>
                  </a:lnTo>
                  <a:lnTo>
                    <a:pt x="62" y="168"/>
                  </a:lnTo>
                  <a:lnTo>
                    <a:pt x="42" y="159"/>
                  </a:lnTo>
                  <a:lnTo>
                    <a:pt x="26" y="145"/>
                  </a:lnTo>
                  <a:lnTo>
                    <a:pt x="12" y="129"/>
                  </a:lnTo>
                  <a:lnTo>
                    <a:pt x="4" y="108"/>
                  </a:lnTo>
                  <a:lnTo>
                    <a:pt x="0" y="86"/>
                  </a:lnTo>
                  <a:lnTo>
                    <a:pt x="4" y="62"/>
                  </a:lnTo>
                  <a:lnTo>
                    <a:pt x="12" y="43"/>
                  </a:lnTo>
                  <a:lnTo>
                    <a:pt x="26" y="26"/>
                  </a:lnTo>
                  <a:lnTo>
                    <a:pt x="42" y="13"/>
                  </a:lnTo>
                  <a:lnTo>
                    <a:pt x="62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5754679" y="2522749"/>
            <a:ext cx="614508" cy="506462"/>
            <a:chOff x="5300663" y="5045075"/>
            <a:chExt cx="577850" cy="4762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" name="Freeform 392"/>
            <p:cNvSpPr/>
            <p:nvPr/>
          </p:nvSpPr>
          <p:spPr bwMode="auto">
            <a:xfrm>
              <a:off x="5300663" y="5045075"/>
              <a:ext cx="577850" cy="404813"/>
            </a:xfrm>
            <a:custGeom>
              <a:avLst/>
              <a:gdLst>
                <a:gd name="T0" fmla="*/ 2189 w 3643"/>
                <a:gd name="T1" fmla="*/ 51 h 2547"/>
                <a:gd name="T2" fmla="*/ 2527 w 3643"/>
                <a:gd name="T3" fmla="*/ 243 h 2547"/>
                <a:gd name="T4" fmla="*/ 2771 w 3643"/>
                <a:gd name="T5" fmla="*/ 546 h 2547"/>
                <a:gd name="T6" fmla="*/ 2884 w 3643"/>
                <a:gd name="T7" fmla="*/ 927 h 2547"/>
                <a:gd name="T8" fmla="*/ 3167 w 3643"/>
                <a:gd name="T9" fmla="*/ 1066 h 2547"/>
                <a:gd name="T10" fmla="*/ 3445 w 3643"/>
                <a:gd name="T11" fmla="*/ 1263 h 2547"/>
                <a:gd name="T12" fmla="*/ 3612 w 3643"/>
                <a:gd name="T13" fmla="*/ 1564 h 2547"/>
                <a:gd name="T14" fmla="*/ 3629 w 3643"/>
                <a:gd name="T15" fmla="*/ 1924 h 2547"/>
                <a:gd name="T16" fmla="*/ 3486 w 3643"/>
                <a:gd name="T17" fmla="*/ 2243 h 2547"/>
                <a:gd name="T18" fmla="*/ 3223 w 3643"/>
                <a:gd name="T19" fmla="*/ 2465 h 2547"/>
                <a:gd name="T20" fmla="*/ 2877 w 3643"/>
                <a:gd name="T21" fmla="*/ 2547 h 2547"/>
                <a:gd name="T22" fmla="*/ 2462 w 3643"/>
                <a:gd name="T23" fmla="*/ 2508 h 2547"/>
                <a:gd name="T24" fmla="*/ 2474 w 3643"/>
                <a:gd name="T25" fmla="*/ 2414 h 2547"/>
                <a:gd name="T26" fmla="*/ 2940 w 3643"/>
                <a:gd name="T27" fmla="*/ 2388 h 2547"/>
                <a:gd name="T28" fmla="*/ 3219 w 3643"/>
                <a:gd name="T29" fmla="*/ 2286 h 2547"/>
                <a:gd name="T30" fmla="*/ 3413 w 3643"/>
                <a:gd name="T31" fmla="*/ 2071 h 2547"/>
                <a:gd name="T32" fmla="*/ 3487 w 3643"/>
                <a:gd name="T33" fmla="*/ 1778 h 2547"/>
                <a:gd name="T34" fmla="*/ 3413 w 3643"/>
                <a:gd name="T35" fmla="*/ 1486 h 2547"/>
                <a:gd name="T36" fmla="*/ 3219 w 3643"/>
                <a:gd name="T37" fmla="*/ 1270 h 2547"/>
                <a:gd name="T38" fmla="*/ 2940 w 3643"/>
                <a:gd name="T39" fmla="*/ 1169 h 2547"/>
                <a:gd name="T40" fmla="*/ 2766 w 3643"/>
                <a:gd name="T41" fmla="*/ 1158 h 2547"/>
                <a:gd name="T42" fmla="*/ 2730 w 3643"/>
                <a:gd name="T43" fmla="*/ 1085 h 2547"/>
                <a:gd name="T44" fmla="*/ 2733 w 3643"/>
                <a:gd name="T45" fmla="*/ 1034 h 2547"/>
                <a:gd name="T46" fmla="*/ 2679 w 3643"/>
                <a:gd name="T47" fmla="*/ 721 h 2547"/>
                <a:gd name="T48" fmla="*/ 2480 w 3643"/>
                <a:gd name="T49" fmla="*/ 411 h 2547"/>
                <a:gd name="T50" fmla="*/ 2170 w 3643"/>
                <a:gd name="T51" fmla="*/ 210 h 2547"/>
                <a:gd name="T52" fmla="*/ 1800 w 3643"/>
                <a:gd name="T53" fmla="*/ 159 h 2547"/>
                <a:gd name="T54" fmla="*/ 1471 w 3643"/>
                <a:gd name="T55" fmla="*/ 255 h 2547"/>
                <a:gd name="T56" fmla="*/ 1205 w 3643"/>
                <a:gd name="T57" fmla="*/ 471 h 2547"/>
                <a:gd name="T58" fmla="*/ 1044 w 3643"/>
                <a:gd name="T59" fmla="*/ 771 h 2547"/>
                <a:gd name="T60" fmla="*/ 987 w 3643"/>
                <a:gd name="T61" fmla="*/ 957 h 2547"/>
                <a:gd name="T62" fmla="*/ 864 w 3643"/>
                <a:gd name="T63" fmla="*/ 969 h 2547"/>
                <a:gd name="T64" fmla="*/ 544 w 3643"/>
                <a:gd name="T65" fmla="*/ 1045 h 2547"/>
                <a:gd name="T66" fmla="*/ 300 w 3643"/>
                <a:gd name="T67" fmla="*/ 1250 h 2547"/>
                <a:gd name="T68" fmla="*/ 168 w 3643"/>
                <a:gd name="T69" fmla="*/ 1545 h 2547"/>
                <a:gd name="T70" fmla="*/ 184 w 3643"/>
                <a:gd name="T71" fmla="*/ 1880 h 2547"/>
                <a:gd name="T72" fmla="*/ 341 w 3643"/>
                <a:gd name="T73" fmla="*/ 2159 h 2547"/>
                <a:gd name="T74" fmla="*/ 603 w 3643"/>
                <a:gd name="T75" fmla="*/ 2342 h 2547"/>
                <a:gd name="T76" fmla="*/ 1180 w 3643"/>
                <a:gd name="T77" fmla="*/ 2392 h 2547"/>
                <a:gd name="T78" fmla="*/ 1255 w 3643"/>
                <a:gd name="T79" fmla="*/ 2448 h 2547"/>
                <a:gd name="T80" fmla="*/ 1219 w 3643"/>
                <a:gd name="T81" fmla="*/ 2536 h 2547"/>
                <a:gd name="T82" fmla="*/ 708 w 3643"/>
                <a:gd name="T83" fmla="*/ 2533 h 2547"/>
                <a:gd name="T84" fmla="*/ 366 w 3643"/>
                <a:gd name="T85" fmla="*/ 2388 h 2547"/>
                <a:gd name="T86" fmla="*/ 118 w 3643"/>
                <a:gd name="T87" fmla="*/ 2117 h 2547"/>
                <a:gd name="T88" fmla="*/ 3 w 3643"/>
                <a:gd name="T89" fmla="*/ 1758 h 2547"/>
                <a:gd name="T90" fmla="*/ 54 w 3643"/>
                <a:gd name="T91" fmla="*/ 1377 h 2547"/>
                <a:gd name="T92" fmla="*/ 253 w 3643"/>
                <a:gd name="T93" fmla="*/ 1068 h 2547"/>
                <a:gd name="T94" fmla="*/ 562 w 3643"/>
                <a:gd name="T95" fmla="*/ 868 h 2547"/>
                <a:gd name="T96" fmla="*/ 873 w 3643"/>
                <a:gd name="T97" fmla="*/ 813 h 2547"/>
                <a:gd name="T98" fmla="*/ 1009 w 3643"/>
                <a:gd name="T99" fmla="*/ 478 h 2547"/>
                <a:gd name="T100" fmla="*/ 1254 w 3643"/>
                <a:gd name="T101" fmla="*/ 208 h 2547"/>
                <a:gd name="T102" fmla="*/ 1579 w 3643"/>
                <a:gd name="T103" fmla="*/ 42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43" h="2547">
                  <a:moveTo>
                    <a:pt x="1869" y="0"/>
                  </a:moveTo>
                  <a:lnTo>
                    <a:pt x="1952" y="4"/>
                  </a:lnTo>
                  <a:lnTo>
                    <a:pt x="2033" y="14"/>
                  </a:lnTo>
                  <a:lnTo>
                    <a:pt x="2113" y="29"/>
                  </a:lnTo>
                  <a:lnTo>
                    <a:pt x="2189" y="51"/>
                  </a:lnTo>
                  <a:lnTo>
                    <a:pt x="2263" y="79"/>
                  </a:lnTo>
                  <a:lnTo>
                    <a:pt x="2334" y="112"/>
                  </a:lnTo>
                  <a:lnTo>
                    <a:pt x="2402" y="151"/>
                  </a:lnTo>
                  <a:lnTo>
                    <a:pt x="2467" y="195"/>
                  </a:lnTo>
                  <a:lnTo>
                    <a:pt x="2527" y="243"/>
                  </a:lnTo>
                  <a:lnTo>
                    <a:pt x="2585" y="296"/>
                  </a:lnTo>
                  <a:lnTo>
                    <a:pt x="2638" y="352"/>
                  </a:lnTo>
                  <a:lnTo>
                    <a:pt x="2687" y="413"/>
                  </a:lnTo>
                  <a:lnTo>
                    <a:pt x="2731" y="478"/>
                  </a:lnTo>
                  <a:lnTo>
                    <a:pt x="2771" y="546"/>
                  </a:lnTo>
                  <a:lnTo>
                    <a:pt x="2804" y="617"/>
                  </a:lnTo>
                  <a:lnTo>
                    <a:pt x="2833" y="690"/>
                  </a:lnTo>
                  <a:lnTo>
                    <a:pt x="2856" y="767"/>
                  </a:lnTo>
                  <a:lnTo>
                    <a:pt x="2874" y="845"/>
                  </a:lnTo>
                  <a:lnTo>
                    <a:pt x="2884" y="927"/>
                  </a:lnTo>
                  <a:lnTo>
                    <a:pt x="2888" y="1010"/>
                  </a:lnTo>
                  <a:lnTo>
                    <a:pt x="2961" y="1014"/>
                  </a:lnTo>
                  <a:lnTo>
                    <a:pt x="3032" y="1025"/>
                  </a:lnTo>
                  <a:lnTo>
                    <a:pt x="3100" y="1043"/>
                  </a:lnTo>
                  <a:lnTo>
                    <a:pt x="3167" y="1066"/>
                  </a:lnTo>
                  <a:lnTo>
                    <a:pt x="3230" y="1095"/>
                  </a:lnTo>
                  <a:lnTo>
                    <a:pt x="3289" y="1130"/>
                  </a:lnTo>
                  <a:lnTo>
                    <a:pt x="3345" y="1170"/>
                  </a:lnTo>
                  <a:lnTo>
                    <a:pt x="3398" y="1214"/>
                  </a:lnTo>
                  <a:lnTo>
                    <a:pt x="3445" y="1263"/>
                  </a:lnTo>
                  <a:lnTo>
                    <a:pt x="3490" y="1316"/>
                  </a:lnTo>
                  <a:lnTo>
                    <a:pt x="3528" y="1374"/>
                  </a:lnTo>
                  <a:lnTo>
                    <a:pt x="3562" y="1434"/>
                  </a:lnTo>
                  <a:lnTo>
                    <a:pt x="3590" y="1497"/>
                  </a:lnTo>
                  <a:lnTo>
                    <a:pt x="3612" y="1564"/>
                  </a:lnTo>
                  <a:lnTo>
                    <a:pt x="3629" y="1634"/>
                  </a:lnTo>
                  <a:lnTo>
                    <a:pt x="3639" y="1705"/>
                  </a:lnTo>
                  <a:lnTo>
                    <a:pt x="3643" y="1778"/>
                  </a:lnTo>
                  <a:lnTo>
                    <a:pt x="3639" y="1852"/>
                  </a:lnTo>
                  <a:lnTo>
                    <a:pt x="3629" y="1924"/>
                  </a:lnTo>
                  <a:lnTo>
                    <a:pt x="3612" y="1994"/>
                  </a:lnTo>
                  <a:lnTo>
                    <a:pt x="3589" y="2061"/>
                  </a:lnTo>
                  <a:lnTo>
                    <a:pt x="3560" y="2125"/>
                  </a:lnTo>
                  <a:lnTo>
                    <a:pt x="3526" y="2186"/>
                  </a:lnTo>
                  <a:lnTo>
                    <a:pt x="3486" y="2243"/>
                  </a:lnTo>
                  <a:lnTo>
                    <a:pt x="3442" y="2296"/>
                  </a:lnTo>
                  <a:lnTo>
                    <a:pt x="3393" y="2346"/>
                  </a:lnTo>
                  <a:lnTo>
                    <a:pt x="3340" y="2390"/>
                  </a:lnTo>
                  <a:lnTo>
                    <a:pt x="3283" y="2430"/>
                  </a:lnTo>
                  <a:lnTo>
                    <a:pt x="3223" y="2465"/>
                  </a:lnTo>
                  <a:lnTo>
                    <a:pt x="3159" y="2494"/>
                  </a:lnTo>
                  <a:lnTo>
                    <a:pt x="3091" y="2516"/>
                  </a:lnTo>
                  <a:lnTo>
                    <a:pt x="3023" y="2534"/>
                  </a:lnTo>
                  <a:lnTo>
                    <a:pt x="2951" y="2544"/>
                  </a:lnTo>
                  <a:lnTo>
                    <a:pt x="2877" y="2547"/>
                  </a:lnTo>
                  <a:lnTo>
                    <a:pt x="2530" y="2547"/>
                  </a:lnTo>
                  <a:lnTo>
                    <a:pt x="2509" y="2545"/>
                  </a:lnTo>
                  <a:lnTo>
                    <a:pt x="2490" y="2536"/>
                  </a:lnTo>
                  <a:lnTo>
                    <a:pt x="2474" y="2524"/>
                  </a:lnTo>
                  <a:lnTo>
                    <a:pt x="2462" y="2508"/>
                  </a:lnTo>
                  <a:lnTo>
                    <a:pt x="2454" y="2489"/>
                  </a:lnTo>
                  <a:lnTo>
                    <a:pt x="2451" y="2469"/>
                  </a:lnTo>
                  <a:lnTo>
                    <a:pt x="2454" y="2448"/>
                  </a:lnTo>
                  <a:lnTo>
                    <a:pt x="2462" y="2429"/>
                  </a:lnTo>
                  <a:lnTo>
                    <a:pt x="2474" y="2414"/>
                  </a:lnTo>
                  <a:lnTo>
                    <a:pt x="2490" y="2402"/>
                  </a:lnTo>
                  <a:lnTo>
                    <a:pt x="2509" y="2394"/>
                  </a:lnTo>
                  <a:lnTo>
                    <a:pt x="2530" y="2392"/>
                  </a:lnTo>
                  <a:lnTo>
                    <a:pt x="2877" y="2392"/>
                  </a:lnTo>
                  <a:lnTo>
                    <a:pt x="2940" y="2388"/>
                  </a:lnTo>
                  <a:lnTo>
                    <a:pt x="3000" y="2378"/>
                  </a:lnTo>
                  <a:lnTo>
                    <a:pt x="3058" y="2364"/>
                  </a:lnTo>
                  <a:lnTo>
                    <a:pt x="3115" y="2343"/>
                  </a:lnTo>
                  <a:lnTo>
                    <a:pt x="3168" y="2317"/>
                  </a:lnTo>
                  <a:lnTo>
                    <a:pt x="3219" y="2286"/>
                  </a:lnTo>
                  <a:lnTo>
                    <a:pt x="3265" y="2250"/>
                  </a:lnTo>
                  <a:lnTo>
                    <a:pt x="3308" y="2212"/>
                  </a:lnTo>
                  <a:lnTo>
                    <a:pt x="3348" y="2168"/>
                  </a:lnTo>
                  <a:lnTo>
                    <a:pt x="3383" y="2121"/>
                  </a:lnTo>
                  <a:lnTo>
                    <a:pt x="3413" y="2071"/>
                  </a:lnTo>
                  <a:lnTo>
                    <a:pt x="3440" y="2016"/>
                  </a:lnTo>
                  <a:lnTo>
                    <a:pt x="3460" y="1961"/>
                  </a:lnTo>
                  <a:lnTo>
                    <a:pt x="3475" y="1902"/>
                  </a:lnTo>
                  <a:lnTo>
                    <a:pt x="3484" y="1841"/>
                  </a:lnTo>
                  <a:lnTo>
                    <a:pt x="3487" y="1778"/>
                  </a:lnTo>
                  <a:lnTo>
                    <a:pt x="3484" y="1715"/>
                  </a:lnTo>
                  <a:lnTo>
                    <a:pt x="3475" y="1655"/>
                  </a:lnTo>
                  <a:lnTo>
                    <a:pt x="3460" y="1596"/>
                  </a:lnTo>
                  <a:lnTo>
                    <a:pt x="3440" y="1540"/>
                  </a:lnTo>
                  <a:lnTo>
                    <a:pt x="3413" y="1486"/>
                  </a:lnTo>
                  <a:lnTo>
                    <a:pt x="3383" y="1435"/>
                  </a:lnTo>
                  <a:lnTo>
                    <a:pt x="3348" y="1389"/>
                  </a:lnTo>
                  <a:lnTo>
                    <a:pt x="3308" y="1345"/>
                  </a:lnTo>
                  <a:lnTo>
                    <a:pt x="3265" y="1305"/>
                  </a:lnTo>
                  <a:lnTo>
                    <a:pt x="3219" y="1270"/>
                  </a:lnTo>
                  <a:lnTo>
                    <a:pt x="3168" y="1240"/>
                  </a:lnTo>
                  <a:lnTo>
                    <a:pt x="3115" y="1213"/>
                  </a:lnTo>
                  <a:lnTo>
                    <a:pt x="3058" y="1193"/>
                  </a:lnTo>
                  <a:lnTo>
                    <a:pt x="3000" y="1178"/>
                  </a:lnTo>
                  <a:lnTo>
                    <a:pt x="2940" y="1169"/>
                  </a:lnTo>
                  <a:lnTo>
                    <a:pt x="2877" y="1165"/>
                  </a:lnTo>
                  <a:lnTo>
                    <a:pt x="2815" y="1169"/>
                  </a:lnTo>
                  <a:lnTo>
                    <a:pt x="2798" y="1169"/>
                  </a:lnTo>
                  <a:lnTo>
                    <a:pt x="2782" y="1164"/>
                  </a:lnTo>
                  <a:lnTo>
                    <a:pt x="2766" y="1158"/>
                  </a:lnTo>
                  <a:lnTo>
                    <a:pt x="2753" y="1146"/>
                  </a:lnTo>
                  <a:lnTo>
                    <a:pt x="2743" y="1134"/>
                  </a:lnTo>
                  <a:lnTo>
                    <a:pt x="2735" y="1119"/>
                  </a:lnTo>
                  <a:lnTo>
                    <a:pt x="2731" y="1102"/>
                  </a:lnTo>
                  <a:lnTo>
                    <a:pt x="2730" y="1085"/>
                  </a:lnTo>
                  <a:lnTo>
                    <a:pt x="2730" y="1082"/>
                  </a:lnTo>
                  <a:lnTo>
                    <a:pt x="2731" y="1073"/>
                  </a:lnTo>
                  <a:lnTo>
                    <a:pt x="2732" y="1061"/>
                  </a:lnTo>
                  <a:lnTo>
                    <a:pt x="2732" y="1048"/>
                  </a:lnTo>
                  <a:lnTo>
                    <a:pt x="2733" y="1034"/>
                  </a:lnTo>
                  <a:lnTo>
                    <a:pt x="2733" y="1023"/>
                  </a:lnTo>
                  <a:lnTo>
                    <a:pt x="2730" y="944"/>
                  </a:lnTo>
                  <a:lnTo>
                    <a:pt x="2719" y="868"/>
                  </a:lnTo>
                  <a:lnTo>
                    <a:pt x="2702" y="793"/>
                  </a:lnTo>
                  <a:lnTo>
                    <a:pt x="2679" y="721"/>
                  </a:lnTo>
                  <a:lnTo>
                    <a:pt x="2650" y="652"/>
                  </a:lnTo>
                  <a:lnTo>
                    <a:pt x="2615" y="587"/>
                  </a:lnTo>
                  <a:lnTo>
                    <a:pt x="2575" y="523"/>
                  </a:lnTo>
                  <a:lnTo>
                    <a:pt x="2530" y="466"/>
                  </a:lnTo>
                  <a:lnTo>
                    <a:pt x="2480" y="411"/>
                  </a:lnTo>
                  <a:lnTo>
                    <a:pt x="2426" y="360"/>
                  </a:lnTo>
                  <a:lnTo>
                    <a:pt x="2367" y="316"/>
                  </a:lnTo>
                  <a:lnTo>
                    <a:pt x="2305" y="275"/>
                  </a:lnTo>
                  <a:lnTo>
                    <a:pt x="2240" y="240"/>
                  </a:lnTo>
                  <a:lnTo>
                    <a:pt x="2170" y="210"/>
                  </a:lnTo>
                  <a:lnTo>
                    <a:pt x="2099" y="187"/>
                  </a:lnTo>
                  <a:lnTo>
                    <a:pt x="2024" y="170"/>
                  </a:lnTo>
                  <a:lnTo>
                    <a:pt x="1948" y="160"/>
                  </a:lnTo>
                  <a:lnTo>
                    <a:pt x="1869" y="157"/>
                  </a:lnTo>
                  <a:lnTo>
                    <a:pt x="1800" y="159"/>
                  </a:lnTo>
                  <a:lnTo>
                    <a:pt x="1731" y="168"/>
                  </a:lnTo>
                  <a:lnTo>
                    <a:pt x="1664" y="181"/>
                  </a:lnTo>
                  <a:lnTo>
                    <a:pt x="1597" y="200"/>
                  </a:lnTo>
                  <a:lnTo>
                    <a:pt x="1533" y="225"/>
                  </a:lnTo>
                  <a:lnTo>
                    <a:pt x="1471" y="255"/>
                  </a:lnTo>
                  <a:lnTo>
                    <a:pt x="1411" y="289"/>
                  </a:lnTo>
                  <a:lnTo>
                    <a:pt x="1354" y="328"/>
                  </a:lnTo>
                  <a:lnTo>
                    <a:pt x="1300" y="372"/>
                  </a:lnTo>
                  <a:lnTo>
                    <a:pt x="1250" y="420"/>
                  </a:lnTo>
                  <a:lnTo>
                    <a:pt x="1205" y="471"/>
                  </a:lnTo>
                  <a:lnTo>
                    <a:pt x="1162" y="526"/>
                  </a:lnTo>
                  <a:lnTo>
                    <a:pt x="1126" y="583"/>
                  </a:lnTo>
                  <a:lnTo>
                    <a:pt x="1094" y="643"/>
                  </a:lnTo>
                  <a:lnTo>
                    <a:pt x="1066" y="707"/>
                  </a:lnTo>
                  <a:lnTo>
                    <a:pt x="1044" y="771"/>
                  </a:lnTo>
                  <a:lnTo>
                    <a:pt x="1026" y="838"/>
                  </a:lnTo>
                  <a:lnTo>
                    <a:pt x="1015" y="905"/>
                  </a:lnTo>
                  <a:lnTo>
                    <a:pt x="1010" y="925"/>
                  </a:lnTo>
                  <a:lnTo>
                    <a:pt x="1000" y="942"/>
                  </a:lnTo>
                  <a:lnTo>
                    <a:pt x="987" y="957"/>
                  </a:lnTo>
                  <a:lnTo>
                    <a:pt x="970" y="967"/>
                  </a:lnTo>
                  <a:lnTo>
                    <a:pt x="951" y="972"/>
                  </a:lnTo>
                  <a:lnTo>
                    <a:pt x="930" y="973"/>
                  </a:lnTo>
                  <a:lnTo>
                    <a:pt x="896" y="970"/>
                  </a:lnTo>
                  <a:lnTo>
                    <a:pt x="864" y="969"/>
                  </a:lnTo>
                  <a:lnTo>
                    <a:pt x="795" y="972"/>
                  </a:lnTo>
                  <a:lnTo>
                    <a:pt x="729" y="982"/>
                  </a:lnTo>
                  <a:lnTo>
                    <a:pt x="665" y="998"/>
                  </a:lnTo>
                  <a:lnTo>
                    <a:pt x="603" y="1019"/>
                  </a:lnTo>
                  <a:lnTo>
                    <a:pt x="544" y="1045"/>
                  </a:lnTo>
                  <a:lnTo>
                    <a:pt x="488" y="1078"/>
                  </a:lnTo>
                  <a:lnTo>
                    <a:pt x="435" y="1114"/>
                  </a:lnTo>
                  <a:lnTo>
                    <a:pt x="386" y="1155"/>
                  </a:lnTo>
                  <a:lnTo>
                    <a:pt x="341" y="1201"/>
                  </a:lnTo>
                  <a:lnTo>
                    <a:pt x="300" y="1250"/>
                  </a:lnTo>
                  <a:lnTo>
                    <a:pt x="263" y="1303"/>
                  </a:lnTo>
                  <a:lnTo>
                    <a:pt x="231" y="1360"/>
                  </a:lnTo>
                  <a:lnTo>
                    <a:pt x="205" y="1419"/>
                  </a:lnTo>
                  <a:lnTo>
                    <a:pt x="184" y="1481"/>
                  </a:lnTo>
                  <a:lnTo>
                    <a:pt x="168" y="1545"/>
                  </a:lnTo>
                  <a:lnTo>
                    <a:pt x="158" y="1612"/>
                  </a:lnTo>
                  <a:lnTo>
                    <a:pt x="155" y="1681"/>
                  </a:lnTo>
                  <a:lnTo>
                    <a:pt x="158" y="1748"/>
                  </a:lnTo>
                  <a:lnTo>
                    <a:pt x="168" y="1815"/>
                  </a:lnTo>
                  <a:lnTo>
                    <a:pt x="184" y="1880"/>
                  </a:lnTo>
                  <a:lnTo>
                    <a:pt x="205" y="1942"/>
                  </a:lnTo>
                  <a:lnTo>
                    <a:pt x="231" y="2001"/>
                  </a:lnTo>
                  <a:lnTo>
                    <a:pt x="263" y="2057"/>
                  </a:lnTo>
                  <a:lnTo>
                    <a:pt x="300" y="2111"/>
                  </a:lnTo>
                  <a:lnTo>
                    <a:pt x="341" y="2159"/>
                  </a:lnTo>
                  <a:lnTo>
                    <a:pt x="386" y="2205"/>
                  </a:lnTo>
                  <a:lnTo>
                    <a:pt x="435" y="2246"/>
                  </a:lnTo>
                  <a:lnTo>
                    <a:pt x="488" y="2283"/>
                  </a:lnTo>
                  <a:lnTo>
                    <a:pt x="544" y="2315"/>
                  </a:lnTo>
                  <a:lnTo>
                    <a:pt x="603" y="2342"/>
                  </a:lnTo>
                  <a:lnTo>
                    <a:pt x="665" y="2363"/>
                  </a:lnTo>
                  <a:lnTo>
                    <a:pt x="729" y="2378"/>
                  </a:lnTo>
                  <a:lnTo>
                    <a:pt x="795" y="2388"/>
                  </a:lnTo>
                  <a:lnTo>
                    <a:pt x="864" y="2392"/>
                  </a:lnTo>
                  <a:lnTo>
                    <a:pt x="1180" y="2392"/>
                  </a:lnTo>
                  <a:lnTo>
                    <a:pt x="1201" y="2394"/>
                  </a:lnTo>
                  <a:lnTo>
                    <a:pt x="1219" y="2402"/>
                  </a:lnTo>
                  <a:lnTo>
                    <a:pt x="1235" y="2414"/>
                  </a:lnTo>
                  <a:lnTo>
                    <a:pt x="1248" y="2429"/>
                  </a:lnTo>
                  <a:lnTo>
                    <a:pt x="1255" y="2448"/>
                  </a:lnTo>
                  <a:lnTo>
                    <a:pt x="1258" y="2469"/>
                  </a:lnTo>
                  <a:lnTo>
                    <a:pt x="1255" y="2489"/>
                  </a:lnTo>
                  <a:lnTo>
                    <a:pt x="1248" y="2508"/>
                  </a:lnTo>
                  <a:lnTo>
                    <a:pt x="1235" y="2524"/>
                  </a:lnTo>
                  <a:lnTo>
                    <a:pt x="1219" y="2536"/>
                  </a:lnTo>
                  <a:lnTo>
                    <a:pt x="1201" y="2545"/>
                  </a:lnTo>
                  <a:lnTo>
                    <a:pt x="1180" y="2547"/>
                  </a:lnTo>
                  <a:lnTo>
                    <a:pt x="864" y="2547"/>
                  </a:lnTo>
                  <a:lnTo>
                    <a:pt x="785" y="2544"/>
                  </a:lnTo>
                  <a:lnTo>
                    <a:pt x="708" y="2533"/>
                  </a:lnTo>
                  <a:lnTo>
                    <a:pt x="634" y="2516"/>
                  </a:lnTo>
                  <a:lnTo>
                    <a:pt x="562" y="2493"/>
                  </a:lnTo>
                  <a:lnTo>
                    <a:pt x="493" y="2464"/>
                  </a:lnTo>
                  <a:lnTo>
                    <a:pt x="428" y="2428"/>
                  </a:lnTo>
                  <a:lnTo>
                    <a:pt x="366" y="2388"/>
                  </a:lnTo>
                  <a:lnTo>
                    <a:pt x="307" y="2343"/>
                  </a:lnTo>
                  <a:lnTo>
                    <a:pt x="253" y="2293"/>
                  </a:lnTo>
                  <a:lnTo>
                    <a:pt x="204" y="2238"/>
                  </a:lnTo>
                  <a:lnTo>
                    <a:pt x="158" y="2179"/>
                  </a:lnTo>
                  <a:lnTo>
                    <a:pt x="118" y="2117"/>
                  </a:lnTo>
                  <a:lnTo>
                    <a:pt x="83" y="2052"/>
                  </a:lnTo>
                  <a:lnTo>
                    <a:pt x="54" y="1983"/>
                  </a:lnTo>
                  <a:lnTo>
                    <a:pt x="31" y="1911"/>
                  </a:lnTo>
                  <a:lnTo>
                    <a:pt x="14" y="1836"/>
                  </a:lnTo>
                  <a:lnTo>
                    <a:pt x="3" y="1758"/>
                  </a:lnTo>
                  <a:lnTo>
                    <a:pt x="0" y="1681"/>
                  </a:lnTo>
                  <a:lnTo>
                    <a:pt x="3" y="1602"/>
                  </a:lnTo>
                  <a:lnTo>
                    <a:pt x="14" y="1524"/>
                  </a:lnTo>
                  <a:lnTo>
                    <a:pt x="31" y="1450"/>
                  </a:lnTo>
                  <a:lnTo>
                    <a:pt x="54" y="1377"/>
                  </a:lnTo>
                  <a:lnTo>
                    <a:pt x="83" y="1309"/>
                  </a:lnTo>
                  <a:lnTo>
                    <a:pt x="118" y="1243"/>
                  </a:lnTo>
                  <a:lnTo>
                    <a:pt x="158" y="1181"/>
                  </a:lnTo>
                  <a:lnTo>
                    <a:pt x="204" y="1122"/>
                  </a:lnTo>
                  <a:lnTo>
                    <a:pt x="253" y="1068"/>
                  </a:lnTo>
                  <a:lnTo>
                    <a:pt x="307" y="1018"/>
                  </a:lnTo>
                  <a:lnTo>
                    <a:pt x="366" y="972"/>
                  </a:lnTo>
                  <a:lnTo>
                    <a:pt x="428" y="932"/>
                  </a:lnTo>
                  <a:lnTo>
                    <a:pt x="493" y="897"/>
                  </a:lnTo>
                  <a:lnTo>
                    <a:pt x="562" y="868"/>
                  </a:lnTo>
                  <a:lnTo>
                    <a:pt x="634" y="844"/>
                  </a:lnTo>
                  <a:lnTo>
                    <a:pt x="708" y="828"/>
                  </a:lnTo>
                  <a:lnTo>
                    <a:pt x="785" y="817"/>
                  </a:lnTo>
                  <a:lnTo>
                    <a:pt x="864" y="813"/>
                  </a:lnTo>
                  <a:lnTo>
                    <a:pt x="873" y="813"/>
                  </a:lnTo>
                  <a:lnTo>
                    <a:pt x="890" y="742"/>
                  </a:lnTo>
                  <a:lnTo>
                    <a:pt x="913" y="673"/>
                  </a:lnTo>
                  <a:lnTo>
                    <a:pt x="940" y="606"/>
                  </a:lnTo>
                  <a:lnTo>
                    <a:pt x="972" y="540"/>
                  </a:lnTo>
                  <a:lnTo>
                    <a:pt x="1009" y="478"/>
                  </a:lnTo>
                  <a:lnTo>
                    <a:pt x="1050" y="417"/>
                  </a:lnTo>
                  <a:lnTo>
                    <a:pt x="1095" y="360"/>
                  </a:lnTo>
                  <a:lnTo>
                    <a:pt x="1144" y="306"/>
                  </a:lnTo>
                  <a:lnTo>
                    <a:pt x="1197" y="256"/>
                  </a:lnTo>
                  <a:lnTo>
                    <a:pt x="1254" y="208"/>
                  </a:lnTo>
                  <a:lnTo>
                    <a:pt x="1315" y="166"/>
                  </a:lnTo>
                  <a:lnTo>
                    <a:pt x="1377" y="128"/>
                  </a:lnTo>
                  <a:lnTo>
                    <a:pt x="1442" y="95"/>
                  </a:lnTo>
                  <a:lnTo>
                    <a:pt x="1510" y="66"/>
                  </a:lnTo>
                  <a:lnTo>
                    <a:pt x="1579" y="42"/>
                  </a:lnTo>
                  <a:lnTo>
                    <a:pt x="1650" y="25"/>
                  </a:lnTo>
                  <a:lnTo>
                    <a:pt x="1722" y="11"/>
                  </a:lnTo>
                  <a:lnTo>
                    <a:pt x="1795" y="2"/>
                  </a:lnTo>
                  <a:lnTo>
                    <a:pt x="18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393"/>
            <p:cNvSpPr/>
            <p:nvPr/>
          </p:nvSpPr>
          <p:spPr bwMode="auto">
            <a:xfrm>
              <a:off x="5494338" y="5103813"/>
              <a:ext cx="115887" cy="103188"/>
            </a:xfrm>
            <a:custGeom>
              <a:avLst/>
              <a:gdLst>
                <a:gd name="T0" fmla="*/ 647 w 725"/>
                <a:gd name="T1" fmla="*/ 0 h 655"/>
                <a:gd name="T2" fmla="*/ 668 w 725"/>
                <a:gd name="T3" fmla="*/ 3 h 655"/>
                <a:gd name="T4" fmla="*/ 687 w 725"/>
                <a:gd name="T5" fmla="*/ 11 h 655"/>
                <a:gd name="T6" fmla="*/ 703 w 725"/>
                <a:gd name="T7" fmla="*/ 23 h 655"/>
                <a:gd name="T8" fmla="*/ 715 w 725"/>
                <a:gd name="T9" fmla="*/ 39 h 655"/>
                <a:gd name="T10" fmla="*/ 722 w 725"/>
                <a:gd name="T11" fmla="*/ 58 h 655"/>
                <a:gd name="T12" fmla="*/ 725 w 725"/>
                <a:gd name="T13" fmla="*/ 78 h 655"/>
                <a:gd name="T14" fmla="*/ 722 w 725"/>
                <a:gd name="T15" fmla="*/ 99 h 655"/>
                <a:gd name="T16" fmla="*/ 715 w 725"/>
                <a:gd name="T17" fmla="*/ 117 h 655"/>
                <a:gd name="T18" fmla="*/ 703 w 725"/>
                <a:gd name="T19" fmla="*/ 133 h 655"/>
                <a:gd name="T20" fmla="*/ 687 w 725"/>
                <a:gd name="T21" fmla="*/ 145 h 655"/>
                <a:gd name="T22" fmla="*/ 668 w 725"/>
                <a:gd name="T23" fmla="*/ 153 h 655"/>
                <a:gd name="T24" fmla="*/ 647 w 725"/>
                <a:gd name="T25" fmla="*/ 156 h 655"/>
                <a:gd name="T26" fmla="*/ 591 w 725"/>
                <a:gd name="T27" fmla="*/ 160 h 655"/>
                <a:gd name="T28" fmla="*/ 537 w 725"/>
                <a:gd name="T29" fmla="*/ 169 h 655"/>
                <a:gd name="T30" fmla="*/ 484 w 725"/>
                <a:gd name="T31" fmla="*/ 184 h 655"/>
                <a:gd name="T32" fmla="*/ 434 w 725"/>
                <a:gd name="T33" fmla="*/ 205 h 655"/>
                <a:gd name="T34" fmla="*/ 386 w 725"/>
                <a:gd name="T35" fmla="*/ 231 h 655"/>
                <a:gd name="T36" fmla="*/ 342 w 725"/>
                <a:gd name="T37" fmla="*/ 262 h 655"/>
                <a:gd name="T38" fmla="*/ 301 w 725"/>
                <a:gd name="T39" fmla="*/ 299 h 655"/>
                <a:gd name="T40" fmla="*/ 265 w 725"/>
                <a:gd name="T41" fmla="*/ 337 h 655"/>
                <a:gd name="T42" fmla="*/ 232 w 725"/>
                <a:gd name="T43" fmla="*/ 382 h 655"/>
                <a:gd name="T44" fmla="*/ 205 w 725"/>
                <a:gd name="T45" fmla="*/ 428 h 655"/>
                <a:gd name="T46" fmla="*/ 183 w 725"/>
                <a:gd name="T47" fmla="*/ 480 h 655"/>
                <a:gd name="T48" fmla="*/ 165 w 725"/>
                <a:gd name="T49" fmla="*/ 533 h 655"/>
                <a:gd name="T50" fmla="*/ 155 w 725"/>
                <a:gd name="T51" fmla="*/ 588 h 655"/>
                <a:gd name="T52" fmla="*/ 150 w 725"/>
                <a:gd name="T53" fmla="*/ 607 h 655"/>
                <a:gd name="T54" fmla="*/ 140 w 725"/>
                <a:gd name="T55" fmla="*/ 624 h 655"/>
                <a:gd name="T56" fmla="*/ 126 w 725"/>
                <a:gd name="T57" fmla="*/ 638 h 655"/>
                <a:gd name="T58" fmla="*/ 109 w 725"/>
                <a:gd name="T59" fmla="*/ 650 h 655"/>
                <a:gd name="T60" fmla="*/ 89 w 725"/>
                <a:gd name="T61" fmla="*/ 655 h 655"/>
                <a:gd name="T62" fmla="*/ 68 w 725"/>
                <a:gd name="T63" fmla="*/ 655 h 655"/>
                <a:gd name="T64" fmla="*/ 47 w 725"/>
                <a:gd name="T65" fmla="*/ 650 h 655"/>
                <a:gd name="T66" fmla="*/ 30 w 725"/>
                <a:gd name="T67" fmla="*/ 638 h 655"/>
                <a:gd name="T68" fmla="*/ 16 w 725"/>
                <a:gd name="T69" fmla="*/ 625 h 655"/>
                <a:gd name="T70" fmla="*/ 6 w 725"/>
                <a:gd name="T71" fmla="*/ 607 h 655"/>
                <a:gd name="T72" fmla="*/ 0 w 725"/>
                <a:gd name="T73" fmla="*/ 588 h 655"/>
                <a:gd name="T74" fmla="*/ 0 w 725"/>
                <a:gd name="T75" fmla="*/ 567 h 655"/>
                <a:gd name="T76" fmla="*/ 12 w 725"/>
                <a:gd name="T77" fmla="*/ 504 h 655"/>
                <a:gd name="T78" fmla="*/ 30 w 725"/>
                <a:gd name="T79" fmla="*/ 442 h 655"/>
                <a:gd name="T80" fmla="*/ 53 w 725"/>
                <a:gd name="T81" fmla="*/ 384 h 655"/>
                <a:gd name="T82" fmla="*/ 82 w 725"/>
                <a:gd name="T83" fmla="*/ 329 h 655"/>
                <a:gd name="T84" fmla="*/ 115 w 725"/>
                <a:gd name="T85" fmla="*/ 276 h 655"/>
                <a:gd name="T86" fmla="*/ 154 w 725"/>
                <a:gd name="T87" fmla="*/ 227 h 655"/>
                <a:gd name="T88" fmla="*/ 196 w 725"/>
                <a:gd name="T89" fmla="*/ 183 h 655"/>
                <a:gd name="T90" fmla="*/ 242 w 725"/>
                <a:gd name="T91" fmla="*/ 143 h 655"/>
                <a:gd name="T92" fmla="*/ 292 w 725"/>
                <a:gd name="T93" fmla="*/ 106 h 655"/>
                <a:gd name="T94" fmla="*/ 345 w 725"/>
                <a:gd name="T95" fmla="*/ 75 h 655"/>
                <a:gd name="T96" fmla="*/ 402 w 725"/>
                <a:gd name="T97" fmla="*/ 49 h 655"/>
                <a:gd name="T98" fmla="*/ 459 w 725"/>
                <a:gd name="T99" fmla="*/ 28 h 655"/>
                <a:gd name="T100" fmla="*/ 520 w 725"/>
                <a:gd name="T101" fmla="*/ 13 h 655"/>
                <a:gd name="T102" fmla="*/ 583 w 725"/>
                <a:gd name="T103" fmla="*/ 3 h 655"/>
                <a:gd name="T104" fmla="*/ 647 w 725"/>
                <a:gd name="T105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5" h="655">
                  <a:moveTo>
                    <a:pt x="647" y="0"/>
                  </a:moveTo>
                  <a:lnTo>
                    <a:pt x="668" y="3"/>
                  </a:lnTo>
                  <a:lnTo>
                    <a:pt x="687" y="11"/>
                  </a:lnTo>
                  <a:lnTo>
                    <a:pt x="703" y="23"/>
                  </a:lnTo>
                  <a:lnTo>
                    <a:pt x="715" y="39"/>
                  </a:lnTo>
                  <a:lnTo>
                    <a:pt x="722" y="58"/>
                  </a:lnTo>
                  <a:lnTo>
                    <a:pt x="725" y="78"/>
                  </a:lnTo>
                  <a:lnTo>
                    <a:pt x="722" y="99"/>
                  </a:lnTo>
                  <a:lnTo>
                    <a:pt x="715" y="117"/>
                  </a:lnTo>
                  <a:lnTo>
                    <a:pt x="703" y="133"/>
                  </a:lnTo>
                  <a:lnTo>
                    <a:pt x="687" y="145"/>
                  </a:lnTo>
                  <a:lnTo>
                    <a:pt x="668" y="153"/>
                  </a:lnTo>
                  <a:lnTo>
                    <a:pt x="647" y="156"/>
                  </a:lnTo>
                  <a:lnTo>
                    <a:pt x="591" y="160"/>
                  </a:lnTo>
                  <a:lnTo>
                    <a:pt x="537" y="169"/>
                  </a:lnTo>
                  <a:lnTo>
                    <a:pt x="484" y="184"/>
                  </a:lnTo>
                  <a:lnTo>
                    <a:pt x="434" y="205"/>
                  </a:lnTo>
                  <a:lnTo>
                    <a:pt x="386" y="231"/>
                  </a:lnTo>
                  <a:lnTo>
                    <a:pt x="342" y="262"/>
                  </a:lnTo>
                  <a:lnTo>
                    <a:pt x="301" y="299"/>
                  </a:lnTo>
                  <a:lnTo>
                    <a:pt x="265" y="337"/>
                  </a:lnTo>
                  <a:lnTo>
                    <a:pt x="232" y="382"/>
                  </a:lnTo>
                  <a:lnTo>
                    <a:pt x="205" y="428"/>
                  </a:lnTo>
                  <a:lnTo>
                    <a:pt x="183" y="480"/>
                  </a:lnTo>
                  <a:lnTo>
                    <a:pt x="165" y="533"/>
                  </a:lnTo>
                  <a:lnTo>
                    <a:pt x="155" y="588"/>
                  </a:lnTo>
                  <a:lnTo>
                    <a:pt x="150" y="607"/>
                  </a:lnTo>
                  <a:lnTo>
                    <a:pt x="140" y="624"/>
                  </a:lnTo>
                  <a:lnTo>
                    <a:pt x="126" y="638"/>
                  </a:lnTo>
                  <a:lnTo>
                    <a:pt x="109" y="650"/>
                  </a:lnTo>
                  <a:lnTo>
                    <a:pt x="89" y="655"/>
                  </a:lnTo>
                  <a:lnTo>
                    <a:pt x="68" y="655"/>
                  </a:lnTo>
                  <a:lnTo>
                    <a:pt x="47" y="650"/>
                  </a:lnTo>
                  <a:lnTo>
                    <a:pt x="30" y="638"/>
                  </a:lnTo>
                  <a:lnTo>
                    <a:pt x="16" y="625"/>
                  </a:lnTo>
                  <a:lnTo>
                    <a:pt x="6" y="607"/>
                  </a:lnTo>
                  <a:lnTo>
                    <a:pt x="0" y="588"/>
                  </a:lnTo>
                  <a:lnTo>
                    <a:pt x="0" y="567"/>
                  </a:lnTo>
                  <a:lnTo>
                    <a:pt x="12" y="504"/>
                  </a:lnTo>
                  <a:lnTo>
                    <a:pt x="30" y="442"/>
                  </a:lnTo>
                  <a:lnTo>
                    <a:pt x="53" y="384"/>
                  </a:lnTo>
                  <a:lnTo>
                    <a:pt x="82" y="329"/>
                  </a:lnTo>
                  <a:lnTo>
                    <a:pt x="115" y="276"/>
                  </a:lnTo>
                  <a:lnTo>
                    <a:pt x="154" y="227"/>
                  </a:lnTo>
                  <a:lnTo>
                    <a:pt x="196" y="183"/>
                  </a:lnTo>
                  <a:lnTo>
                    <a:pt x="242" y="143"/>
                  </a:lnTo>
                  <a:lnTo>
                    <a:pt x="292" y="106"/>
                  </a:lnTo>
                  <a:lnTo>
                    <a:pt x="345" y="75"/>
                  </a:lnTo>
                  <a:lnTo>
                    <a:pt x="402" y="49"/>
                  </a:lnTo>
                  <a:lnTo>
                    <a:pt x="459" y="28"/>
                  </a:lnTo>
                  <a:lnTo>
                    <a:pt x="520" y="13"/>
                  </a:lnTo>
                  <a:lnTo>
                    <a:pt x="583" y="3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394"/>
            <p:cNvSpPr/>
            <p:nvPr/>
          </p:nvSpPr>
          <p:spPr bwMode="auto">
            <a:xfrm>
              <a:off x="5532438" y="5319713"/>
              <a:ext cx="125412" cy="201613"/>
            </a:xfrm>
            <a:custGeom>
              <a:avLst/>
              <a:gdLst>
                <a:gd name="T0" fmla="*/ 394 w 788"/>
                <a:gd name="T1" fmla="*/ 0 h 1273"/>
                <a:gd name="T2" fmla="*/ 415 w 788"/>
                <a:gd name="T3" fmla="*/ 2 h 1273"/>
                <a:gd name="T4" fmla="*/ 433 w 788"/>
                <a:gd name="T5" fmla="*/ 11 h 1273"/>
                <a:gd name="T6" fmla="*/ 449 w 788"/>
                <a:gd name="T7" fmla="*/ 22 h 1273"/>
                <a:gd name="T8" fmla="*/ 461 w 788"/>
                <a:gd name="T9" fmla="*/ 39 h 1273"/>
                <a:gd name="T10" fmla="*/ 469 w 788"/>
                <a:gd name="T11" fmla="*/ 57 h 1273"/>
                <a:gd name="T12" fmla="*/ 471 w 788"/>
                <a:gd name="T13" fmla="*/ 78 h 1273"/>
                <a:gd name="T14" fmla="*/ 471 w 788"/>
                <a:gd name="T15" fmla="*/ 1038 h 1273"/>
                <a:gd name="T16" fmla="*/ 658 w 788"/>
                <a:gd name="T17" fmla="*/ 870 h 1273"/>
                <a:gd name="T18" fmla="*/ 676 w 788"/>
                <a:gd name="T19" fmla="*/ 859 h 1273"/>
                <a:gd name="T20" fmla="*/ 695 w 788"/>
                <a:gd name="T21" fmla="*/ 852 h 1273"/>
                <a:gd name="T22" fmla="*/ 715 w 788"/>
                <a:gd name="T23" fmla="*/ 851 h 1273"/>
                <a:gd name="T24" fmla="*/ 733 w 788"/>
                <a:gd name="T25" fmla="*/ 854 h 1273"/>
                <a:gd name="T26" fmla="*/ 752 w 788"/>
                <a:gd name="T27" fmla="*/ 863 h 1273"/>
                <a:gd name="T28" fmla="*/ 768 w 788"/>
                <a:gd name="T29" fmla="*/ 876 h 1273"/>
                <a:gd name="T30" fmla="*/ 780 w 788"/>
                <a:gd name="T31" fmla="*/ 894 h 1273"/>
                <a:gd name="T32" fmla="*/ 787 w 788"/>
                <a:gd name="T33" fmla="*/ 913 h 1273"/>
                <a:gd name="T34" fmla="*/ 788 w 788"/>
                <a:gd name="T35" fmla="*/ 933 h 1273"/>
                <a:gd name="T36" fmla="*/ 784 w 788"/>
                <a:gd name="T37" fmla="*/ 952 h 1273"/>
                <a:gd name="T38" fmla="*/ 775 w 788"/>
                <a:gd name="T39" fmla="*/ 971 h 1273"/>
                <a:gd name="T40" fmla="*/ 762 w 788"/>
                <a:gd name="T41" fmla="*/ 986 h 1273"/>
                <a:gd name="T42" fmla="*/ 479 w 788"/>
                <a:gd name="T43" fmla="*/ 1240 h 1273"/>
                <a:gd name="T44" fmla="*/ 460 w 788"/>
                <a:gd name="T45" fmla="*/ 1254 h 1273"/>
                <a:gd name="T46" fmla="*/ 439 w 788"/>
                <a:gd name="T47" fmla="*/ 1264 h 1273"/>
                <a:gd name="T48" fmla="*/ 417 w 788"/>
                <a:gd name="T49" fmla="*/ 1271 h 1273"/>
                <a:gd name="T50" fmla="*/ 394 w 788"/>
                <a:gd name="T51" fmla="*/ 1273 h 1273"/>
                <a:gd name="T52" fmla="*/ 371 w 788"/>
                <a:gd name="T53" fmla="*/ 1271 h 1273"/>
                <a:gd name="T54" fmla="*/ 349 w 788"/>
                <a:gd name="T55" fmla="*/ 1264 h 1273"/>
                <a:gd name="T56" fmla="*/ 328 w 788"/>
                <a:gd name="T57" fmla="*/ 1254 h 1273"/>
                <a:gd name="T58" fmla="*/ 309 w 788"/>
                <a:gd name="T59" fmla="*/ 1240 h 1273"/>
                <a:gd name="T60" fmla="*/ 26 w 788"/>
                <a:gd name="T61" fmla="*/ 986 h 1273"/>
                <a:gd name="T62" fmla="*/ 12 w 788"/>
                <a:gd name="T63" fmla="*/ 971 h 1273"/>
                <a:gd name="T64" fmla="*/ 3 w 788"/>
                <a:gd name="T65" fmla="*/ 952 h 1273"/>
                <a:gd name="T66" fmla="*/ 0 w 788"/>
                <a:gd name="T67" fmla="*/ 933 h 1273"/>
                <a:gd name="T68" fmla="*/ 1 w 788"/>
                <a:gd name="T69" fmla="*/ 913 h 1273"/>
                <a:gd name="T70" fmla="*/ 8 w 788"/>
                <a:gd name="T71" fmla="*/ 894 h 1273"/>
                <a:gd name="T72" fmla="*/ 20 w 788"/>
                <a:gd name="T73" fmla="*/ 876 h 1273"/>
                <a:gd name="T74" fmla="*/ 36 w 788"/>
                <a:gd name="T75" fmla="*/ 863 h 1273"/>
                <a:gd name="T76" fmla="*/ 53 w 788"/>
                <a:gd name="T77" fmla="*/ 854 h 1273"/>
                <a:gd name="T78" fmla="*/ 73 w 788"/>
                <a:gd name="T79" fmla="*/ 851 h 1273"/>
                <a:gd name="T80" fmla="*/ 93 w 788"/>
                <a:gd name="T81" fmla="*/ 852 h 1273"/>
                <a:gd name="T82" fmla="*/ 112 w 788"/>
                <a:gd name="T83" fmla="*/ 859 h 1273"/>
                <a:gd name="T84" fmla="*/ 130 w 788"/>
                <a:gd name="T85" fmla="*/ 870 h 1273"/>
                <a:gd name="T86" fmla="*/ 316 w 788"/>
                <a:gd name="T87" fmla="*/ 1038 h 1273"/>
                <a:gd name="T88" fmla="*/ 316 w 788"/>
                <a:gd name="T89" fmla="*/ 78 h 1273"/>
                <a:gd name="T90" fmla="*/ 319 w 788"/>
                <a:gd name="T91" fmla="*/ 57 h 1273"/>
                <a:gd name="T92" fmla="*/ 326 w 788"/>
                <a:gd name="T93" fmla="*/ 39 h 1273"/>
                <a:gd name="T94" fmla="*/ 339 w 788"/>
                <a:gd name="T95" fmla="*/ 22 h 1273"/>
                <a:gd name="T96" fmla="*/ 354 w 788"/>
                <a:gd name="T97" fmla="*/ 11 h 1273"/>
                <a:gd name="T98" fmla="*/ 373 w 788"/>
                <a:gd name="T99" fmla="*/ 2 h 1273"/>
                <a:gd name="T100" fmla="*/ 394 w 788"/>
                <a:gd name="T101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8" h="1273">
                  <a:moveTo>
                    <a:pt x="394" y="0"/>
                  </a:moveTo>
                  <a:lnTo>
                    <a:pt x="415" y="2"/>
                  </a:lnTo>
                  <a:lnTo>
                    <a:pt x="433" y="11"/>
                  </a:lnTo>
                  <a:lnTo>
                    <a:pt x="449" y="22"/>
                  </a:lnTo>
                  <a:lnTo>
                    <a:pt x="461" y="39"/>
                  </a:lnTo>
                  <a:lnTo>
                    <a:pt x="469" y="57"/>
                  </a:lnTo>
                  <a:lnTo>
                    <a:pt x="471" y="78"/>
                  </a:lnTo>
                  <a:lnTo>
                    <a:pt x="471" y="1038"/>
                  </a:lnTo>
                  <a:lnTo>
                    <a:pt x="658" y="870"/>
                  </a:lnTo>
                  <a:lnTo>
                    <a:pt x="676" y="859"/>
                  </a:lnTo>
                  <a:lnTo>
                    <a:pt x="695" y="852"/>
                  </a:lnTo>
                  <a:lnTo>
                    <a:pt x="715" y="851"/>
                  </a:lnTo>
                  <a:lnTo>
                    <a:pt x="733" y="854"/>
                  </a:lnTo>
                  <a:lnTo>
                    <a:pt x="752" y="863"/>
                  </a:lnTo>
                  <a:lnTo>
                    <a:pt x="768" y="876"/>
                  </a:lnTo>
                  <a:lnTo>
                    <a:pt x="780" y="894"/>
                  </a:lnTo>
                  <a:lnTo>
                    <a:pt x="787" y="913"/>
                  </a:lnTo>
                  <a:lnTo>
                    <a:pt x="788" y="933"/>
                  </a:lnTo>
                  <a:lnTo>
                    <a:pt x="784" y="952"/>
                  </a:lnTo>
                  <a:lnTo>
                    <a:pt x="775" y="971"/>
                  </a:lnTo>
                  <a:lnTo>
                    <a:pt x="762" y="986"/>
                  </a:lnTo>
                  <a:lnTo>
                    <a:pt x="479" y="1240"/>
                  </a:lnTo>
                  <a:lnTo>
                    <a:pt x="460" y="1254"/>
                  </a:lnTo>
                  <a:lnTo>
                    <a:pt x="439" y="1264"/>
                  </a:lnTo>
                  <a:lnTo>
                    <a:pt x="417" y="1271"/>
                  </a:lnTo>
                  <a:lnTo>
                    <a:pt x="394" y="1273"/>
                  </a:lnTo>
                  <a:lnTo>
                    <a:pt x="371" y="1271"/>
                  </a:lnTo>
                  <a:lnTo>
                    <a:pt x="349" y="1264"/>
                  </a:lnTo>
                  <a:lnTo>
                    <a:pt x="328" y="1254"/>
                  </a:lnTo>
                  <a:lnTo>
                    <a:pt x="309" y="1240"/>
                  </a:lnTo>
                  <a:lnTo>
                    <a:pt x="26" y="986"/>
                  </a:lnTo>
                  <a:lnTo>
                    <a:pt x="12" y="971"/>
                  </a:lnTo>
                  <a:lnTo>
                    <a:pt x="3" y="952"/>
                  </a:lnTo>
                  <a:lnTo>
                    <a:pt x="0" y="933"/>
                  </a:lnTo>
                  <a:lnTo>
                    <a:pt x="1" y="913"/>
                  </a:lnTo>
                  <a:lnTo>
                    <a:pt x="8" y="894"/>
                  </a:lnTo>
                  <a:lnTo>
                    <a:pt x="20" y="876"/>
                  </a:lnTo>
                  <a:lnTo>
                    <a:pt x="36" y="863"/>
                  </a:lnTo>
                  <a:lnTo>
                    <a:pt x="53" y="854"/>
                  </a:lnTo>
                  <a:lnTo>
                    <a:pt x="73" y="851"/>
                  </a:lnTo>
                  <a:lnTo>
                    <a:pt x="93" y="852"/>
                  </a:lnTo>
                  <a:lnTo>
                    <a:pt x="112" y="859"/>
                  </a:lnTo>
                  <a:lnTo>
                    <a:pt x="130" y="870"/>
                  </a:lnTo>
                  <a:lnTo>
                    <a:pt x="316" y="1038"/>
                  </a:lnTo>
                  <a:lnTo>
                    <a:pt x="316" y="78"/>
                  </a:lnTo>
                  <a:lnTo>
                    <a:pt x="319" y="57"/>
                  </a:lnTo>
                  <a:lnTo>
                    <a:pt x="326" y="39"/>
                  </a:lnTo>
                  <a:lnTo>
                    <a:pt x="339" y="22"/>
                  </a:lnTo>
                  <a:lnTo>
                    <a:pt x="354" y="11"/>
                  </a:lnTo>
                  <a:lnTo>
                    <a:pt x="373" y="2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39" grpId="0" animBg="1"/>
      <p:bldP spid="12341" grpId="0" animBg="1"/>
      <p:bldP spid="12343" grpId="0" animBg="1"/>
      <p:bldP spid="12346" grpId="0" animBg="1"/>
      <p:bldP spid="72" grpId="0" animBg="1"/>
      <p:bldP spid="74" grpId="0"/>
      <p:bldP spid="75" grpId="0"/>
      <p:bldP spid="76" grpId="0"/>
      <p:bldP spid="77" grpId="0"/>
      <p:bldP spid="78" grpId="0"/>
      <p:bldP spid="8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ight Arrow 20"/>
          <p:cNvSpPr/>
          <p:nvPr/>
        </p:nvSpPr>
        <p:spPr>
          <a:xfrm>
            <a:off x="4512039" y="3585029"/>
            <a:ext cx="3043004" cy="956356"/>
          </a:xfrm>
          <a:prstGeom prst="rightArrow">
            <a:avLst>
              <a:gd name="adj1" fmla="val 63280"/>
              <a:gd name="adj2" fmla="val 50000"/>
            </a:avLst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/>
          <p:cNvSpPr/>
          <p:nvPr/>
        </p:nvSpPr>
        <p:spPr>
          <a:xfrm>
            <a:off x="698350" y="2174510"/>
            <a:ext cx="3813689" cy="3813689"/>
          </a:xfrm>
          <a:prstGeom prst="arc">
            <a:avLst>
              <a:gd name="adj1" fmla="val 16200000"/>
              <a:gd name="adj2" fmla="val 5327013"/>
            </a:avLst>
          </a:prstGeom>
          <a:ln w="2603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9"/>
          <p:cNvSpPr/>
          <p:nvPr/>
        </p:nvSpPr>
        <p:spPr bwMode="auto">
          <a:xfrm>
            <a:off x="2197100" y="1769269"/>
            <a:ext cx="862013" cy="862013"/>
          </a:xfrm>
          <a:custGeom>
            <a:avLst/>
            <a:gdLst>
              <a:gd name="T0" fmla="*/ 354 w 452"/>
              <a:gd name="T1" fmla="*/ 70 h 452"/>
              <a:gd name="T2" fmla="*/ 381 w 452"/>
              <a:gd name="T3" fmla="*/ 354 h 452"/>
              <a:gd name="T4" fmla="*/ 98 w 452"/>
              <a:gd name="T5" fmla="*/ 381 h 452"/>
              <a:gd name="T6" fmla="*/ 71 w 452"/>
              <a:gd name="T7" fmla="*/ 97 h 452"/>
              <a:gd name="T8" fmla="*/ 354 w 452"/>
              <a:gd name="T9" fmla="*/ 70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452">
                <a:moveTo>
                  <a:pt x="354" y="70"/>
                </a:moveTo>
                <a:cubicBezTo>
                  <a:pt x="440" y="141"/>
                  <a:pt x="452" y="268"/>
                  <a:pt x="381" y="354"/>
                </a:cubicBezTo>
                <a:cubicBezTo>
                  <a:pt x="310" y="439"/>
                  <a:pt x="183" y="452"/>
                  <a:pt x="98" y="381"/>
                </a:cubicBezTo>
                <a:cubicBezTo>
                  <a:pt x="12" y="310"/>
                  <a:pt x="0" y="183"/>
                  <a:pt x="71" y="97"/>
                </a:cubicBezTo>
                <a:cubicBezTo>
                  <a:pt x="141" y="12"/>
                  <a:pt x="268" y="0"/>
                  <a:pt x="354" y="70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2">
                <a:lumMod val="8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3519488" y="2297907"/>
            <a:ext cx="860425" cy="862013"/>
          </a:xfrm>
          <a:custGeom>
            <a:avLst/>
            <a:gdLst>
              <a:gd name="T0" fmla="*/ 354 w 452"/>
              <a:gd name="T1" fmla="*/ 70 h 452"/>
              <a:gd name="T2" fmla="*/ 381 w 452"/>
              <a:gd name="T3" fmla="*/ 354 h 452"/>
              <a:gd name="T4" fmla="*/ 97 w 452"/>
              <a:gd name="T5" fmla="*/ 381 h 452"/>
              <a:gd name="T6" fmla="*/ 70 w 452"/>
              <a:gd name="T7" fmla="*/ 97 h 452"/>
              <a:gd name="T8" fmla="*/ 354 w 452"/>
              <a:gd name="T9" fmla="*/ 70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452">
                <a:moveTo>
                  <a:pt x="354" y="70"/>
                </a:moveTo>
                <a:cubicBezTo>
                  <a:pt x="439" y="141"/>
                  <a:pt x="452" y="268"/>
                  <a:pt x="381" y="354"/>
                </a:cubicBezTo>
                <a:cubicBezTo>
                  <a:pt x="310" y="439"/>
                  <a:pt x="183" y="452"/>
                  <a:pt x="97" y="381"/>
                </a:cubicBezTo>
                <a:cubicBezTo>
                  <a:pt x="12" y="310"/>
                  <a:pt x="0" y="183"/>
                  <a:pt x="70" y="97"/>
                </a:cubicBezTo>
                <a:cubicBezTo>
                  <a:pt x="141" y="12"/>
                  <a:pt x="268" y="0"/>
                  <a:pt x="354" y="70"/>
                </a:cubicBez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2">
                <a:lumMod val="8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 bwMode="auto">
          <a:xfrm>
            <a:off x="4052888" y="3609182"/>
            <a:ext cx="858838" cy="860425"/>
          </a:xfrm>
          <a:custGeom>
            <a:avLst/>
            <a:gdLst>
              <a:gd name="T0" fmla="*/ 354 w 451"/>
              <a:gd name="T1" fmla="*/ 70 h 451"/>
              <a:gd name="T2" fmla="*/ 381 w 451"/>
              <a:gd name="T3" fmla="*/ 354 h 451"/>
              <a:gd name="T4" fmla="*/ 97 w 451"/>
              <a:gd name="T5" fmla="*/ 381 h 451"/>
              <a:gd name="T6" fmla="*/ 70 w 451"/>
              <a:gd name="T7" fmla="*/ 97 h 451"/>
              <a:gd name="T8" fmla="*/ 354 w 451"/>
              <a:gd name="T9" fmla="*/ 70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451">
                <a:moveTo>
                  <a:pt x="354" y="70"/>
                </a:moveTo>
                <a:cubicBezTo>
                  <a:pt x="439" y="141"/>
                  <a:pt x="451" y="268"/>
                  <a:pt x="381" y="354"/>
                </a:cubicBezTo>
                <a:cubicBezTo>
                  <a:pt x="310" y="439"/>
                  <a:pt x="183" y="451"/>
                  <a:pt x="97" y="381"/>
                </a:cubicBezTo>
                <a:cubicBezTo>
                  <a:pt x="12" y="310"/>
                  <a:pt x="0" y="183"/>
                  <a:pt x="70" y="97"/>
                </a:cubicBezTo>
                <a:cubicBezTo>
                  <a:pt x="141" y="12"/>
                  <a:pt x="268" y="0"/>
                  <a:pt x="354" y="70"/>
                </a:cubicBezTo>
                <a:close/>
              </a:path>
            </a:pathLst>
          </a:custGeom>
          <a:solidFill>
            <a:schemeClr val="accent3"/>
          </a:solidFill>
          <a:ln w="76200">
            <a:solidFill>
              <a:schemeClr val="bg2">
                <a:lumMod val="8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 bwMode="auto">
          <a:xfrm>
            <a:off x="3516313" y="4914107"/>
            <a:ext cx="860425" cy="862013"/>
          </a:xfrm>
          <a:custGeom>
            <a:avLst/>
            <a:gdLst>
              <a:gd name="T0" fmla="*/ 354 w 451"/>
              <a:gd name="T1" fmla="*/ 71 h 452"/>
              <a:gd name="T2" fmla="*/ 381 w 451"/>
              <a:gd name="T3" fmla="*/ 355 h 452"/>
              <a:gd name="T4" fmla="*/ 97 w 451"/>
              <a:gd name="T5" fmla="*/ 381 h 452"/>
              <a:gd name="T6" fmla="*/ 70 w 451"/>
              <a:gd name="T7" fmla="*/ 98 h 452"/>
              <a:gd name="T8" fmla="*/ 354 w 451"/>
              <a:gd name="T9" fmla="*/ 71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452">
                <a:moveTo>
                  <a:pt x="354" y="71"/>
                </a:moveTo>
                <a:cubicBezTo>
                  <a:pt x="439" y="142"/>
                  <a:pt x="451" y="269"/>
                  <a:pt x="381" y="355"/>
                </a:cubicBezTo>
                <a:cubicBezTo>
                  <a:pt x="310" y="440"/>
                  <a:pt x="183" y="452"/>
                  <a:pt x="97" y="381"/>
                </a:cubicBezTo>
                <a:cubicBezTo>
                  <a:pt x="12" y="311"/>
                  <a:pt x="0" y="184"/>
                  <a:pt x="70" y="98"/>
                </a:cubicBezTo>
                <a:cubicBezTo>
                  <a:pt x="141" y="13"/>
                  <a:pt x="268" y="0"/>
                  <a:pt x="354" y="71"/>
                </a:cubicBezTo>
                <a:close/>
              </a:path>
            </a:pathLst>
          </a:custGeom>
          <a:solidFill>
            <a:schemeClr val="accent4"/>
          </a:solidFill>
          <a:ln w="76200">
            <a:solidFill>
              <a:schemeClr val="bg2">
                <a:lumMod val="8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 bwMode="auto">
          <a:xfrm>
            <a:off x="2216150" y="5447507"/>
            <a:ext cx="862013" cy="862013"/>
          </a:xfrm>
          <a:custGeom>
            <a:avLst/>
            <a:gdLst>
              <a:gd name="T0" fmla="*/ 354 w 452"/>
              <a:gd name="T1" fmla="*/ 70 h 451"/>
              <a:gd name="T2" fmla="*/ 381 w 452"/>
              <a:gd name="T3" fmla="*/ 354 h 451"/>
              <a:gd name="T4" fmla="*/ 98 w 452"/>
              <a:gd name="T5" fmla="*/ 381 h 451"/>
              <a:gd name="T6" fmla="*/ 71 w 452"/>
              <a:gd name="T7" fmla="*/ 97 h 451"/>
              <a:gd name="T8" fmla="*/ 354 w 452"/>
              <a:gd name="T9" fmla="*/ 70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451">
                <a:moveTo>
                  <a:pt x="354" y="70"/>
                </a:moveTo>
                <a:cubicBezTo>
                  <a:pt x="440" y="141"/>
                  <a:pt x="452" y="268"/>
                  <a:pt x="381" y="354"/>
                </a:cubicBezTo>
                <a:cubicBezTo>
                  <a:pt x="311" y="439"/>
                  <a:pt x="184" y="451"/>
                  <a:pt x="98" y="381"/>
                </a:cubicBezTo>
                <a:cubicBezTo>
                  <a:pt x="12" y="310"/>
                  <a:pt x="0" y="183"/>
                  <a:pt x="71" y="97"/>
                </a:cubicBezTo>
                <a:cubicBezTo>
                  <a:pt x="142" y="12"/>
                  <a:pt x="269" y="0"/>
                  <a:pt x="354" y="70"/>
                </a:cubicBezTo>
                <a:close/>
              </a:path>
            </a:pathLst>
          </a:custGeom>
          <a:solidFill>
            <a:schemeClr val="accent5"/>
          </a:solidFill>
          <a:ln w="76200">
            <a:solidFill>
              <a:schemeClr val="bg2">
                <a:lumMod val="8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22" name="Inhaltsplatzhalter 4"/>
          <p:cNvSpPr txBox="1"/>
          <p:nvPr/>
        </p:nvSpPr>
        <p:spPr>
          <a:xfrm>
            <a:off x="872996" y="2701196"/>
            <a:ext cx="1866899" cy="9233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</a:t>
            </a:r>
          </a:p>
        </p:txBody>
      </p:sp>
      <p:sp>
        <p:nvSpPr>
          <p:cNvPr id="23" name="Inhaltsplatzhalter 4"/>
          <p:cNvSpPr txBox="1"/>
          <p:nvPr/>
        </p:nvSpPr>
        <p:spPr>
          <a:xfrm>
            <a:off x="872996" y="4515106"/>
            <a:ext cx="1866899" cy="9233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</a:t>
            </a:r>
          </a:p>
        </p:txBody>
      </p:sp>
      <p:sp>
        <p:nvSpPr>
          <p:cNvPr id="24" name="Inhaltsplatzhalter 4"/>
          <p:cNvSpPr txBox="1"/>
          <p:nvPr/>
        </p:nvSpPr>
        <p:spPr>
          <a:xfrm>
            <a:off x="4557863" y="2436526"/>
            <a:ext cx="3532037" cy="58477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</a:t>
            </a:r>
          </a:p>
        </p:txBody>
      </p:sp>
      <p:sp>
        <p:nvSpPr>
          <p:cNvPr id="25" name="Inhaltsplatzhalter 4"/>
          <p:cNvSpPr txBox="1"/>
          <p:nvPr/>
        </p:nvSpPr>
        <p:spPr>
          <a:xfrm>
            <a:off x="4557863" y="5052725"/>
            <a:ext cx="3532037" cy="58477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</a:t>
            </a:r>
          </a:p>
        </p:txBody>
      </p:sp>
      <p:sp>
        <p:nvSpPr>
          <p:cNvPr id="26" name="Inhaltsplatzhalter 4"/>
          <p:cNvSpPr txBox="1"/>
          <p:nvPr/>
        </p:nvSpPr>
        <p:spPr>
          <a:xfrm>
            <a:off x="7866577" y="3814361"/>
            <a:ext cx="3799241" cy="58477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6303029" y="2300661"/>
            <a:ext cx="481013" cy="550863"/>
            <a:chOff x="9990138" y="2690813"/>
            <a:chExt cx="481013" cy="550863"/>
          </a:xfrm>
          <a:solidFill>
            <a:schemeClr val="bg1"/>
          </a:solidFill>
        </p:grpSpPr>
        <p:sp>
          <p:nvSpPr>
            <p:cNvPr id="28" name="Freeform 107"/>
            <p:cNvSpPr/>
            <p:nvPr/>
          </p:nvSpPr>
          <p:spPr bwMode="auto">
            <a:xfrm>
              <a:off x="10121901" y="3182938"/>
              <a:ext cx="219075" cy="58738"/>
            </a:xfrm>
            <a:custGeom>
              <a:avLst/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08"/>
            <p:cNvSpPr>
              <a:spLocks noEditPoints="1"/>
            </p:cNvSpPr>
            <p:nvPr/>
          </p:nvSpPr>
          <p:spPr bwMode="auto">
            <a:xfrm>
              <a:off x="9990138" y="2809875"/>
              <a:ext cx="481013" cy="347663"/>
            </a:xfrm>
            <a:custGeom>
              <a:avLst/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09"/>
            <p:cNvSpPr/>
            <p:nvPr/>
          </p:nvSpPr>
          <p:spPr bwMode="auto">
            <a:xfrm>
              <a:off x="9990138" y="2809875"/>
              <a:ext cx="157163" cy="231775"/>
            </a:xfrm>
            <a:custGeom>
              <a:avLst/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10"/>
            <p:cNvSpPr/>
            <p:nvPr/>
          </p:nvSpPr>
          <p:spPr bwMode="auto">
            <a:xfrm>
              <a:off x="10139363" y="2690813"/>
              <a:ext cx="179388" cy="300038"/>
            </a:xfrm>
            <a:custGeom>
              <a:avLst/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4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11"/>
            <p:cNvSpPr/>
            <p:nvPr/>
          </p:nvSpPr>
          <p:spPr bwMode="auto">
            <a:xfrm>
              <a:off x="10217151" y="2943225"/>
              <a:ext cx="22225" cy="71438"/>
            </a:xfrm>
            <a:custGeom>
              <a:avLst/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991250" y="2622868"/>
            <a:ext cx="389360" cy="335656"/>
            <a:chOff x="4411663" y="2727325"/>
            <a:chExt cx="552451" cy="476251"/>
          </a:xfrm>
          <a:solidFill>
            <a:schemeClr val="bg1"/>
          </a:solidFill>
        </p:grpSpPr>
        <p:sp>
          <p:nvSpPr>
            <p:cNvPr id="34" name="Freeform 153"/>
            <p:cNvSpPr/>
            <p:nvPr/>
          </p:nvSpPr>
          <p:spPr bwMode="auto">
            <a:xfrm>
              <a:off x="4510088" y="2727325"/>
              <a:ext cx="360363" cy="103188"/>
            </a:xfrm>
            <a:custGeom>
              <a:avLst/>
              <a:gdLst>
                <a:gd name="T0" fmla="*/ 1169 w 2271"/>
                <a:gd name="T1" fmla="*/ 1 h 651"/>
                <a:gd name="T2" fmla="*/ 1347 w 2271"/>
                <a:gd name="T3" fmla="*/ 21 h 651"/>
                <a:gd name="T4" fmla="*/ 1519 w 2271"/>
                <a:gd name="T5" fmla="*/ 60 h 651"/>
                <a:gd name="T6" fmla="*/ 1685 w 2271"/>
                <a:gd name="T7" fmla="*/ 120 h 651"/>
                <a:gd name="T8" fmla="*/ 1843 w 2271"/>
                <a:gd name="T9" fmla="*/ 198 h 651"/>
                <a:gd name="T10" fmla="*/ 1991 w 2271"/>
                <a:gd name="T11" fmla="*/ 296 h 651"/>
                <a:gd name="T12" fmla="*/ 2129 w 2271"/>
                <a:gd name="T13" fmla="*/ 410 h 651"/>
                <a:gd name="T14" fmla="*/ 2130 w 2271"/>
                <a:gd name="T15" fmla="*/ 262 h 651"/>
                <a:gd name="T16" fmla="*/ 2147 w 2271"/>
                <a:gd name="T17" fmla="*/ 230 h 651"/>
                <a:gd name="T18" fmla="*/ 2179 w 2271"/>
                <a:gd name="T19" fmla="*/ 212 h 651"/>
                <a:gd name="T20" fmla="*/ 2198 w 2271"/>
                <a:gd name="T21" fmla="*/ 209 h 651"/>
                <a:gd name="T22" fmla="*/ 2233 w 2271"/>
                <a:gd name="T23" fmla="*/ 219 h 651"/>
                <a:gd name="T24" fmla="*/ 2258 w 2271"/>
                <a:gd name="T25" fmla="*/ 244 h 651"/>
                <a:gd name="T26" fmla="*/ 2268 w 2271"/>
                <a:gd name="T27" fmla="*/ 279 h 651"/>
                <a:gd name="T28" fmla="*/ 2268 w 2271"/>
                <a:gd name="T29" fmla="*/ 596 h 651"/>
                <a:gd name="T30" fmla="*/ 2251 w 2271"/>
                <a:gd name="T31" fmla="*/ 627 h 651"/>
                <a:gd name="T32" fmla="*/ 2220 w 2271"/>
                <a:gd name="T33" fmla="*/ 645 h 651"/>
                <a:gd name="T34" fmla="*/ 1901 w 2271"/>
                <a:gd name="T35" fmla="*/ 651 h 651"/>
                <a:gd name="T36" fmla="*/ 1882 w 2271"/>
                <a:gd name="T37" fmla="*/ 649 h 651"/>
                <a:gd name="T38" fmla="*/ 1852 w 2271"/>
                <a:gd name="T39" fmla="*/ 631 h 651"/>
                <a:gd name="T40" fmla="*/ 1833 w 2271"/>
                <a:gd name="T41" fmla="*/ 601 h 651"/>
                <a:gd name="T42" fmla="*/ 1833 w 2271"/>
                <a:gd name="T43" fmla="*/ 564 h 651"/>
                <a:gd name="T44" fmla="*/ 1851 w 2271"/>
                <a:gd name="T45" fmla="*/ 532 h 651"/>
                <a:gd name="T46" fmla="*/ 1881 w 2271"/>
                <a:gd name="T47" fmla="*/ 514 h 651"/>
                <a:gd name="T48" fmla="*/ 2029 w 2271"/>
                <a:gd name="T49" fmla="*/ 510 h 651"/>
                <a:gd name="T50" fmla="*/ 1894 w 2271"/>
                <a:gd name="T51" fmla="*/ 398 h 651"/>
                <a:gd name="T52" fmla="*/ 1748 w 2271"/>
                <a:gd name="T53" fmla="*/ 305 h 651"/>
                <a:gd name="T54" fmla="*/ 1591 w 2271"/>
                <a:gd name="T55" fmla="*/ 232 h 651"/>
                <a:gd name="T56" fmla="*/ 1427 w 2271"/>
                <a:gd name="T57" fmla="*/ 180 h 651"/>
                <a:gd name="T58" fmla="*/ 1256 w 2271"/>
                <a:gd name="T59" fmla="*/ 149 h 651"/>
                <a:gd name="T60" fmla="*/ 1080 w 2271"/>
                <a:gd name="T61" fmla="*/ 140 h 651"/>
                <a:gd name="T62" fmla="*/ 901 w 2271"/>
                <a:gd name="T63" fmla="*/ 154 h 651"/>
                <a:gd name="T64" fmla="*/ 727 w 2271"/>
                <a:gd name="T65" fmla="*/ 190 h 651"/>
                <a:gd name="T66" fmla="*/ 559 w 2271"/>
                <a:gd name="T67" fmla="*/ 249 h 651"/>
                <a:gd name="T68" fmla="*/ 402 w 2271"/>
                <a:gd name="T69" fmla="*/ 329 h 651"/>
                <a:gd name="T70" fmla="*/ 255 w 2271"/>
                <a:gd name="T71" fmla="*/ 429 h 651"/>
                <a:gd name="T72" fmla="*/ 121 w 2271"/>
                <a:gd name="T73" fmla="*/ 550 h 651"/>
                <a:gd name="T74" fmla="*/ 90 w 2271"/>
                <a:gd name="T75" fmla="*/ 569 h 651"/>
                <a:gd name="T76" fmla="*/ 54 w 2271"/>
                <a:gd name="T77" fmla="*/ 569 h 651"/>
                <a:gd name="T78" fmla="*/ 21 w 2271"/>
                <a:gd name="T79" fmla="*/ 551 h 651"/>
                <a:gd name="T80" fmla="*/ 2 w 2271"/>
                <a:gd name="T81" fmla="*/ 520 h 651"/>
                <a:gd name="T82" fmla="*/ 2 w 2271"/>
                <a:gd name="T83" fmla="*/ 484 h 651"/>
                <a:gd name="T84" fmla="*/ 20 w 2271"/>
                <a:gd name="T85" fmla="*/ 452 h 651"/>
                <a:gd name="T86" fmla="*/ 156 w 2271"/>
                <a:gd name="T87" fmla="*/ 329 h 651"/>
                <a:gd name="T88" fmla="*/ 304 w 2271"/>
                <a:gd name="T89" fmla="*/ 224 h 651"/>
                <a:gd name="T90" fmla="*/ 463 w 2271"/>
                <a:gd name="T91" fmla="*/ 139 h 651"/>
                <a:gd name="T92" fmla="*/ 631 w 2271"/>
                <a:gd name="T93" fmla="*/ 74 h 651"/>
                <a:gd name="T94" fmla="*/ 806 w 2271"/>
                <a:gd name="T95" fmla="*/ 28 h 651"/>
                <a:gd name="T96" fmla="*/ 986 w 2271"/>
                <a:gd name="T97" fmla="*/ 4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1" h="651">
                  <a:moveTo>
                    <a:pt x="1079" y="0"/>
                  </a:moveTo>
                  <a:lnTo>
                    <a:pt x="1169" y="1"/>
                  </a:lnTo>
                  <a:lnTo>
                    <a:pt x="1258" y="8"/>
                  </a:lnTo>
                  <a:lnTo>
                    <a:pt x="1347" y="21"/>
                  </a:lnTo>
                  <a:lnTo>
                    <a:pt x="1433" y="38"/>
                  </a:lnTo>
                  <a:lnTo>
                    <a:pt x="1519" y="60"/>
                  </a:lnTo>
                  <a:lnTo>
                    <a:pt x="1603" y="87"/>
                  </a:lnTo>
                  <a:lnTo>
                    <a:pt x="1685" y="120"/>
                  </a:lnTo>
                  <a:lnTo>
                    <a:pt x="1765" y="157"/>
                  </a:lnTo>
                  <a:lnTo>
                    <a:pt x="1843" y="198"/>
                  </a:lnTo>
                  <a:lnTo>
                    <a:pt x="1918" y="244"/>
                  </a:lnTo>
                  <a:lnTo>
                    <a:pt x="1991" y="296"/>
                  </a:lnTo>
                  <a:lnTo>
                    <a:pt x="2062" y="351"/>
                  </a:lnTo>
                  <a:lnTo>
                    <a:pt x="2129" y="410"/>
                  </a:lnTo>
                  <a:lnTo>
                    <a:pt x="2127" y="281"/>
                  </a:lnTo>
                  <a:lnTo>
                    <a:pt x="2130" y="262"/>
                  </a:lnTo>
                  <a:lnTo>
                    <a:pt x="2137" y="245"/>
                  </a:lnTo>
                  <a:lnTo>
                    <a:pt x="2147" y="230"/>
                  </a:lnTo>
                  <a:lnTo>
                    <a:pt x="2162" y="220"/>
                  </a:lnTo>
                  <a:lnTo>
                    <a:pt x="2179" y="212"/>
                  </a:lnTo>
                  <a:lnTo>
                    <a:pt x="2197" y="209"/>
                  </a:lnTo>
                  <a:lnTo>
                    <a:pt x="2198" y="209"/>
                  </a:lnTo>
                  <a:lnTo>
                    <a:pt x="2217" y="212"/>
                  </a:lnTo>
                  <a:lnTo>
                    <a:pt x="2233" y="219"/>
                  </a:lnTo>
                  <a:lnTo>
                    <a:pt x="2247" y="230"/>
                  </a:lnTo>
                  <a:lnTo>
                    <a:pt x="2258" y="244"/>
                  </a:lnTo>
                  <a:lnTo>
                    <a:pt x="2265" y="261"/>
                  </a:lnTo>
                  <a:lnTo>
                    <a:pt x="2268" y="279"/>
                  </a:lnTo>
                  <a:lnTo>
                    <a:pt x="2271" y="577"/>
                  </a:lnTo>
                  <a:lnTo>
                    <a:pt x="2268" y="596"/>
                  </a:lnTo>
                  <a:lnTo>
                    <a:pt x="2262" y="613"/>
                  </a:lnTo>
                  <a:lnTo>
                    <a:pt x="2251" y="627"/>
                  </a:lnTo>
                  <a:lnTo>
                    <a:pt x="2237" y="638"/>
                  </a:lnTo>
                  <a:lnTo>
                    <a:pt x="2220" y="645"/>
                  </a:lnTo>
                  <a:lnTo>
                    <a:pt x="2201" y="648"/>
                  </a:lnTo>
                  <a:lnTo>
                    <a:pt x="1901" y="651"/>
                  </a:lnTo>
                  <a:lnTo>
                    <a:pt x="1900" y="651"/>
                  </a:lnTo>
                  <a:lnTo>
                    <a:pt x="1882" y="649"/>
                  </a:lnTo>
                  <a:lnTo>
                    <a:pt x="1866" y="642"/>
                  </a:lnTo>
                  <a:lnTo>
                    <a:pt x="1852" y="631"/>
                  </a:lnTo>
                  <a:lnTo>
                    <a:pt x="1840" y="617"/>
                  </a:lnTo>
                  <a:lnTo>
                    <a:pt x="1833" y="601"/>
                  </a:lnTo>
                  <a:lnTo>
                    <a:pt x="1831" y="582"/>
                  </a:lnTo>
                  <a:lnTo>
                    <a:pt x="1833" y="564"/>
                  </a:lnTo>
                  <a:lnTo>
                    <a:pt x="1840" y="547"/>
                  </a:lnTo>
                  <a:lnTo>
                    <a:pt x="1851" y="532"/>
                  </a:lnTo>
                  <a:lnTo>
                    <a:pt x="1865" y="522"/>
                  </a:lnTo>
                  <a:lnTo>
                    <a:pt x="1881" y="514"/>
                  </a:lnTo>
                  <a:lnTo>
                    <a:pt x="1900" y="511"/>
                  </a:lnTo>
                  <a:lnTo>
                    <a:pt x="2029" y="510"/>
                  </a:lnTo>
                  <a:lnTo>
                    <a:pt x="1964" y="451"/>
                  </a:lnTo>
                  <a:lnTo>
                    <a:pt x="1894" y="398"/>
                  </a:lnTo>
                  <a:lnTo>
                    <a:pt x="1822" y="349"/>
                  </a:lnTo>
                  <a:lnTo>
                    <a:pt x="1748" y="305"/>
                  </a:lnTo>
                  <a:lnTo>
                    <a:pt x="1671" y="266"/>
                  </a:lnTo>
                  <a:lnTo>
                    <a:pt x="1591" y="232"/>
                  </a:lnTo>
                  <a:lnTo>
                    <a:pt x="1510" y="204"/>
                  </a:lnTo>
                  <a:lnTo>
                    <a:pt x="1427" y="180"/>
                  </a:lnTo>
                  <a:lnTo>
                    <a:pt x="1342" y="162"/>
                  </a:lnTo>
                  <a:lnTo>
                    <a:pt x="1256" y="149"/>
                  </a:lnTo>
                  <a:lnTo>
                    <a:pt x="1169" y="142"/>
                  </a:lnTo>
                  <a:lnTo>
                    <a:pt x="1080" y="140"/>
                  </a:lnTo>
                  <a:lnTo>
                    <a:pt x="989" y="144"/>
                  </a:lnTo>
                  <a:lnTo>
                    <a:pt x="901" y="154"/>
                  </a:lnTo>
                  <a:lnTo>
                    <a:pt x="812" y="169"/>
                  </a:lnTo>
                  <a:lnTo>
                    <a:pt x="727" y="190"/>
                  </a:lnTo>
                  <a:lnTo>
                    <a:pt x="642" y="217"/>
                  </a:lnTo>
                  <a:lnTo>
                    <a:pt x="559" y="249"/>
                  </a:lnTo>
                  <a:lnTo>
                    <a:pt x="480" y="286"/>
                  </a:lnTo>
                  <a:lnTo>
                    <a:pt x="402" y="329"/>
                  </a:lnTo>
                  <a:lnTo>
                    <a:pt x="327" y="377"/>
                  </a:lnTo>
                  <a:lnTo>
                    <a:pt x="255" y="429"/>
                  </a:lnTo>
                  <a:lnTo>
                    <a:pt x="187" y="487"/>
                  </a:lnTo>
                  <a:lnTo>
                    <a:pt x="121" y="550"/>
                  </a:lnTo>
                  <a:lnTo>
                    <a:pt x="107" y="562"/>
                  </a:lnTo>
                  <a:lnTo>
                    <a:pt x="90" y="569"/>
                  </a:lnTo>
                  <a:lnTo>
                    <a:pt x="72" y="571"/>
                  </a:lnTo>
                  <a:lnTo>
                    <a:pt x="54" y="569"/>
                  </a:lnTo>
                  <a:lnTo>
                    <a:pt x="37" y="563"/>
                  </a:lnTo>
                  <a:lnTo>
                    <a:pt x="21" y="551"/>
                  </a:lnTo>
                  <a:lnTo>
                    <a:pt x="10" y="536"/>
                  </a:lnTo>
                  <a:lnTo>
                    <a:pt x="2" y="520"/>
                  </a:lnTo>
                  <a:lnTo>
                    <a:pt x="0" y="502"/>
                  </a:lnTo>
                  <a:lnTo>
                    <a:pt x="2" y="484"/>
                  </a:lnTo>
                  <a:lnTo>
                    <a:pt x="9" y="467"/>
                  </a:lnTo>
                  <a:lnTo>
                    <a:pt x="20" y="452"/>
                  </a:lnTo>
                  <a:lnTo>
                    <a:pt x="87" y="388"/>
                  </a:lnTo>
                  <a:lnTo>
                    <a:pt x="156" y="329"/>
                  </a:lnTo>
                  <a:lnTo>
                    <a:pt x="229" y="275"/>
                  </a:lnTo>
                  <a:lnTo>
                    <a:pt x="304" y="224"/>
                  </a:lnTo>
                  <a:lnTo>
                    <a:pt x="382" y="179"/>
                  </a:lnTo>
                  <a:lnTo>
                    <a:pt x="463" y="139"/>
                  </a:lnTo>
                  <a:lnTo>
                    <a:pt x="545" y="104"/>
                  </a:lnTo>
                  <a:lnTo>
                    <a:pt x="631" y="74"/>
                  </a:lnTo>
                  <a:lnTo>
                    <a:pt x="717" y="48"/>
                  </a:lnTo>
                  <a:lnTo>
                    <a:pt x="806" y="28"/>
                  </a:lnTo>
                  <a:lnTo>
                    <a:pt x="895" y="14"/>
                  </a:lnTo>
                  <a:lnTo>
                    <a:pt x="986" y="4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154"/>
            <p:cNvSpPr/>
            <p:nvPr/>
          </p:nvSpPr>
          <p:spPr bwMode="auto">
            <a:xfrm>
              <a:off x="4497388" y="3100388"/>
              <a:ext cx="360363" cy="103188"/>
            </a:xfrm>
            <a:custGeom>
              <a:avLst/>
              <a:gdLst>
                <a:gd name="T0" fmla="*/ 370 w 2271"/>
                <a:gd name="T1" fmla="*/ 0 h 654"/>
                <a:gd name="T2" fmla="*/ 405 w 2271"/>
                <a:gd name="T3" fmla="*/ 10 h 654"/>
                <a:gd name="T4" fmla="*/ 430 w 2271"/>
                <a:gd name="T5" fmla="*/ 35 h 654"/>
                <a:gd name="T6" fmla="*/ 441 w 2271"/>
                <a:gd name="T7" fmla="*/ 70 h 654"/>
                <a:gd name="T8" fmla="*/ 431 w 2271"/>
                <a:gd name="T9" fmla="*/ 106 h 654"/>
                <a:gd name="T10" fmla="*/ 406 w 2271"/>
                <a:gd name="T11" fmla="*/ 131 h 654"/>
                <a:gd name="T12" fmla="*/ 371 w 2271"/>
                <a:gd name="T13" fmla="*/ 141 h 654"/>
                <a:gd name="T14" fmla="*/ 308 w 2271"/>
                <a:gd name="T15" fmla="*/ 201 h 654"/>
                <a:gd name="T16" fmla="*/ 449 w 2271"/>
                <a:gd name="T17" fmla="*/ 303 h 654"/>
                <a:gd name="T18" fmla="*/ 601 w 2271"/>
                <a:gd name="T19" fmla="*/ 386 h 654"/>
                <a:gd name="T20" fmla="*/ 761 w 2271"/>
                <a:gd name="T21" fmla="*/ 449 h 654"/>
                <a:gd name="T22" fmla="*/ 929 w 2271"/>
                <a:gd name="T23" fmla="*/ 491 h 654"/>
                <a:gd name="T24" fmla="*/ 1103 w 2271"/>
                <a:gd name="T25" fmla="*/ 511 h 654"/>
                <a:gd name="T26" fmla="*/ 1281 w 2271"/>
                <a:gd name="T27" fmla="*/ 508 h 654"/>
                <a:gd name="T28" fmla="*/ 1458 w 2271"/>
                <a:gd name="T29" fmla="*/ 483 h 654"/>
                <a:gd name="T30" fmla="*/ 1629 w 2271"/>
                <a:gd name="T31" fmla="*/ 436 h 654"/>
                <a:gd name="T32" fmla="*/ 1792 w 2271"/>
                <a:gd name="T33" fmla="*/ 366 h 654"/>
                <a:gd name="T34" fmla="*/ 1944 w 2271"/>
                <a:gd name="T35" fmla="*/ 276 h 654"/>
                <a:gd name="T36" fmla="*/ 2085 w 2271"/>
                <a:gd name="T37" fmla="*/ 166 h 654"/>
                <a:gd name="T38" fmla="*/ 2165 w 2271"/>
                <a:gd name="T39" fmla="*/ 91 h 654"/>
                <a:gd name="T40" fmla="*/ 2200 w 2271"/>
                <a:gd name="T41" fmla="*/ 81 h 654"/>
                <a:gd name="T42" fmla="*/ 2235 w 2271"/>
                <a:gd name="T43" fmla="*/ 91 h 654"/>
                <a:gd name="T44" fmla="*/ 2262 w 2271"/>
                <a:gd name="T45" fmla="*/ 117 h 654"/>
                <a:gd name="T46" fmla="*/ 2271 w 2271"/>
                <a:gd name="T47" fmla="*/ 152 h 654"/>
                <a:gd name="T48" fmla="*/ 2263 w 2271"/>
                <a:gd name="T49" fmla="*/ 187 h 654"/>
                <a:gd name="T50" fmla="*/ 2185 w 2271"/>
                <a:gd name="T51" fmla="*/ 266 h 654"/>
                <a:gd name="T52" fmla="*/ 2043 w 2271"/>
                <a:gd name="T53" fmla="*/ 380 h 654"/>
                <a:gd name="T54" fmla="*/ 1890 w 2271"/>
                <a:gd name="T55" fmla="*/ 475 h 654"/>
                <a:gd name="T56" fmla="*/ 1726 w 2271"/>
                <a:gd name="T57" fmla="*/ 551 h 654"/>
                <a:gd name="T58" fmla="*/ 1554 w 2271"/>
                <a:gd name="T59" fmla="*/ 605 h 654"/>
                <a:gd name="T60" fmla="*/ 1376 w 2271"/>
                <a:gd name="T61" fmla="*/ 640 h 654"/>
                <a:gd name="T62" fmla="*/ 1194 w 2271"/>
                <a:gd name="T63" fmla="*/ 654 h 654"/>
                <a:gd name="T64" fmla="*/ 1086 w 2271"/>
                <a:gd name="T65" fmla="*/ 650 h 654"/>
                <a:gd name="T66" fmla="*/ 912 w 2271"/>
                <a:gd name="T67" fmla="*/ 630 h 654"/>
                <a:gd name="T68" fmla="*/ 742 w 2271"/>
                <a:gd name="T69" fmla="*/ 590 h 654"/>
                <a:gd name="T70" fmla="*/ 579 w 2271"/>
                <a:gd name="T71" fmla="*/ 531 h 654"/>
                <a:gd name="T72" fmla="*/ 424 w 2271"/>
                <a:gd name="T73" fmla="*/ 453 h 654"/>
                <a:gd name="T74" fmla="*/ 278 w 2271"/>
                <a:gd name="T75" fmla="*/ 356 h 654"/>
                <a:gd name="T76" fmla="*/ 143 w 2271"/>
                <a:gd name="T77" fmla="*/ 242 h 654"/>
                <a:gd name="T78" fmla="*/ 142 w 2271"/>
                <a:gd name="T79" fmla="*/ 392 h 654"/>
                <a:gd name="T80" fmla="*/ 124 w 2271"/>
                <a:gd name="T81" fmla="*/ 422 h 654"/>
                <a:gd name="T82" fmla="*/ 94 w 2271"/>
                <a:gd name="T83" fmla="*/ 441 h 654"/>
                <a:gd name="T84" fmla="*/ 74 w 2271"/>
                <a:gd name="T85" fmla="*/ 443 h 654"/>
                <a:gd name="T86" fmla="*/ 39 w 2271"/>
                <a:gd name="T87" fmla="*/ 434 h 654"/>
                <a:gd name="T88" fmla="*/ 14 w 2271"/>
                <a:gd name="T89" fmla="*/ 410 h 654"/>
                <a:gd name="T90" fmla="*/ 4 w 2271"/>
                <a:gd name="T91" fmla="*/ 374 h 654"/>
                <a:gd name="T92" fmla="*/ 3 w 2271"/>
                <a:gd name="T93" fmla="*/ 56 h 654"/>
                <a:gd name="T94" fmla="*/ 20 w 2271"/>
                <a:gd name="T95" fmla="*/ 26 h 654"/>
                <a:gd name="T96" fmla="*/ 51 w 2271"/>
                <a:gd name="T97" fmla="*/ 7 h 654"/>
                <a:gd name="T98" fmla="*/ 369 w 2271"/>
                <a:gd name="T9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1" h="654">
                  <a:moveTo>
                    <a:pt x="369" y="0"/>
                  </a:moveTo>
                  <a:lnTo>
                    <a:pt x="370" y="0"/>
                  </a:lnTo>
                  <a:lnTo>
                    <a:pt x="389" y="4"/>
                  </a:lnTo>
                  <a:lnTo>
                    <a:pt x="405" y="10"/>
                  </a:lnTo>
                  <a:lnTo>
                    <a:pt x="420" y="22"/>
                  </a:lnTo>
                  <a:lnTo>
                    <a:pt x="430" y="35"/>
                  </a:lnTo>
                  <a:lnTo>
                    <a:pt x="438" y="52"/>
                  </a:lnTo>
                  <a:lnTo>
                    <a:pt x="441" y="70"/>
                  </a:lnTo>
                  <a:lnTo>
                    <a:pt x="438" y="89"/>
                  </a:lnTo>
                  <a:lnTo>
                    <a:pt x="431" y="106"/>
                  </a:lnTo>
                  <a:lnTo>
                    <a:pt x="421" y="120"/>
                  </a:lnTo>
                  <a:lnTo>
                    <a:pt x="406" y="131"/>
                  </a:lnTo>
                  <a:lnTo>
                    <a:pt x="389" y="138"/>
                  </a:lnTo>
                  <a:lnTo>
                    <a:pt x="371" y="141"/>
                  </a:lnTo>
                  <a:lnTo>
                    <a:pt x="241" y="142"/>
                  </a:lnTo>
                  <a:lnTo>
                    <a:pt x="308" y="201"/>
                  </a:lnTo>
                  <a:lnTo>
                    <a:pt x="376" y="254"/>
                  </a:lnTo>
                  <a:lnTo>
                    <a:pt x="449" y="303"/>
                  </a:lnTo>
                  <a:lnTo>
                    <a:pt x="523" y="348"/>
                  </a:lnTo>
                  <a:lnTo>
                    <a:pt x="601" y="386"/>
                  </a:lnTo>
                  <a:lnTo>
                    <a:pt x="680" y="420"/>
                  </a:lnTo>
                  <a:lnTo>
                    <a:pt x="761" y="449"/>
                  </a:lnTo>
                  <a:lnTo>
                    <a:pt x="845" y="473"/>
                  </a:lnTo>
                  <a:lnTo>
                    <a:pt x="929" y="491"/>
                  </a:lnTo>
                  <a:lnTo>
                    <a:pt x="1016" y="503"/>
                  </a:lnTo>
                  <a:lnTo>
                    <a:pt x="1103" y="511"/>
                  </a:lnTo>
                  <a:lnTo>
                    <a:pt x="1192" y="513"/>
                  </a:lnTo>
                  <a:lnTo>
                    <a:pt x="1281" y="508"/>
                  </a:lnTo>
                  <a:lnTo>
                    <a:pt x="1371" y="499"/>
                  </a:lnTo>
                  <a:lnTo>
                    <a:pt x="1458" y="483"/>
                  </a:lnTo>
                  <a:lnTo>
                    <a:pt x="1545" y="462"/>
                  </a:lnTo>
                  <a:lnTo>
                    <a:pt x="1629" y="436"/>
                  </a:lnTo>
                  <a:lnTo>
                    <a:pt x="1712" y="403"/>
                  </a:lnTo>
                  <a:lnTo>
                    <a:pt x="1792" y="366"/>
                  </a:lnTo>
                  <a:lnTo>
                    <a:pt x="1870" y="323"/>
                  </a:lnTo>
                  <a:lnTo>
                    <a:pt x="1944" y="276"/>
                  </a:lnTo>
                  <a:lnTo>
                    <a:pt x="2016" y="223"/>
                  </a:lnTo>
                  <a:lnTo>
                    <a:pt x="2085" y="166"/>
                  </a:lnTo>
                  <a:lnTo>
                    <a:pt x="2150" y="102"/>
                  </a:lnTo>
                  <a:lnTo>
                    <a:pt x="2165" y="91"/>
                  </a:lnTo>
                  <a:lnTo>
                    <a:pt x="2182" y="85"/>
                  </a:lnTo>
                  <a:lnTo>
                    <a:pt x="2200" y="81"/>
                  </a:lnTo>
                  <a:lnTo>
                    <a:pt x="2218" y="85"/>
                  </a:lnTo>
                  <a:lnTo>
                    <a:pt x="2235" y="91"/>
                  </a:lnTo>
                  <a:lnTo>
                    <a:pt x="2250" y="102"/>
                  </a:lnTo>
                  <a:lnTo>
                    <a:pt x="2262" y="117"/>
                  </a:lnTo>
                  <a:lnTo>
                    <a:pt x="2269" y="134"/>
                  </a:lnTo>
                  <a:lnTo>
                    <a:pt x="2271" y="152"/>
                  </a:lnTo>
                  <a:lnTo>
                    <a:pt x="2269" y="170"/>
                  </a:lnTo>
                  <a:lnTo>
                    <a:pt x="2263" y="187"/>
                  </a:lnTo>
                  <a:lnTo>
                    <a:pt x="2251" y="202"/>
                  </a:lnTo>
                  <a:lnTo>
                    <a:pt x="2185" y="266"/>
                  </a:lnTo>
                  <a:lnTo>
                    <a:pt x="2115" y="325"/>
                  </a:lnTo>
                  <a:lnTo>
                    <a:pt x="2043" y="380"/>
                  </a:lnTo>
                  <a:lnTo>
                    <a:pt x="1968" y="430"/>
                  </a:lnTo>
                  <a:lnTo>
                    <a:pt x="1890" y="475"/>
                  </a:lnTo>
                  <a:lnTo>
                    <a:pt x="1809" y="515"/>
                  </a:lnTo>
                  <a:lnTo>
                    <a:pt x="1726" y="551"/>
                  </a:lnTo>
                  <a:lnTo>
                    <a:pt x="1641" y="580"/>
                  </a:lnTo>
                  <a:lnTo>
                    <a:pt x="1554" y="605"/>
                  </a:lnTo>
                  <a:lnTo>
                    <a:pt x="1466" y="625"/>
                  </a:lnTo>
                  <a:lnTo>
                    <a:pt x="1376" y="640"/>
                  </a:lnTo>
                  <a:lnTo>
                    <a:pt x="1285" y="649"/>
                  </a:lnTo>
                  <a:lnTo>
                    <a:pt x="1194" y="654"/>
                  </a:lnTo>
                  <a:lnTo>
                    <a:pt x="1176" y="654"/>
                  </a:lnTo>
                  <a:lnTo>
                    <a:pt x="1086" y="650"/>
                  </a:lnTo>
                  <a:lnTo>
                    <a:pt x="999" y="643"/>
                  </a:lnTo>
                  <a:lnTo>
                    <a:pt x="912" y="630"/>
                  </a:lnTo>
                  <a:lnTo>
                    <a:pt x="827" y="613"/>
                  </a:lnTo>
                  <a:lnTo>
                    <a:pt x="742" y="590"/>
                  </a:lnTo>
                  <a:lnTo>
                    <a:pt x="660" y="563"/>
                  </a:lnTo>
                  <a:lnTo>
                    <a:pt x="579" y="531"/>
                  </a:lnTo>
                  <a:lnTo>
                    <a:pt x="501" y="494"/>
                  </a:lnTo>
                  <a:lnTo>
                    <a:pt x="424" y="453"/>
                  </a:lnTo>
                  <a:lnTo>
                    <a:pt x="350" y="406"/>
                  </a:lnTo>
                  <a:lnTo>
                    <a:pt x="278" y="356"/>
                  </a:lnTo>
                  <a:lnTo>
                    <a:pt x="209" y="301"/>
                  </a:lnTo>
                  <a:lnTo>
                    <a:pt x="143" y="242"/>
                  </a:lnTo>
                  <a:lnTo>
                    <a:pt x="144" y="373"/>
                  </a:lnTo>
                  <a:lnTo>
                    <a:pt x="142" y="392"/>
                  </a:lnTo>
                  <a:lnTo>
                    <a:pt x="135" y="409"/>
                  </a:lnTo>
                  <a:lnTo>
                    <a:pt x="124" y="422"/>
                  </a:lnTo>
                  <a:lnTo>
                    <a:pt x="110" y="434"/>
                  </a:lnTo>
                  <a:lnTo>
                    <a:pt x="94" y="441"/>
                  </a:lnTo>
                  <a:lnTo>
                    <a:pt x="75" y="443"/>
                  </a:lnTo>
                  <a:lnTo>
                    <a:pt x="74" y="443"/>
                  </a:lnTo>
                  <a:lnTo>
                    <a:pt x="56" y="441"/>
                  </a:lnTo>
                  <a:lnTo>
                    <a:pt x="39" y="434"/>
                  </a:lnTo>
                  <a:lnTo>
                    <a:pt x="25" y="423"/>
                  </a:lnTo>
                  <a:lnTo>
                    <a:pt x="14" y="410"/>
                  </a:lnTo>
                  <a:lnTo>
                    <a:pt x="6" y="393"/>
                  </a:lnTo>
                  <a:lnTo>
                    <a:pt x="4" y="374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9" y="39"/>
                  </a:lnTo>
                  <a:lnTo>
                    <a:pt x="20" y="26"/>
                  </a:lnTo>
                  <a:lnTo>
                    <a:pt x="35" y="14"/>
                  </a:lnTo>
                  <a:lnTo>
                    <a:pt x="51" y="7"/>
                  </a:lnTo>
                  <a:lnTo>
                    <a:pt x="70" y="5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155"/>
            <p:cNvSpPr/>
            <p:nvPr/>
          </p:nvSpPr>
          <p:spPr bwMode="auto">
            <a:xfrm>
              <a:off x="4411663" y="2857500"/>
              <a:ext cx="220663" cy="234950"/>
            </a:xfrm>
            <a:custGeom>
              <a:avLst/>
              <a:gdLst>
                <a:gd name="T0" fmla="*/ 766 w 1387"/>
                <a:gd name="T1" fmla="*/ 3 h 1483"/>
                <a:gd name="T2" fmla="*/ 885 w 1387"/>
                <a:gd name="T3" fmla="*/ 49 h 1483"/>
                <a:gd name="T4" fmla="*/ 973 w 1387"/>
                <a:gd name="T5" fmla="*/ 137 h 1483"/>
                <a:gd name="T6" fmla="*/ 1019 w 1387"/>
                <a:gd name="T7" fmla="*/ 256 h 1483"/>
                <a:gd name="T8" fmla="*/ 1020 w 1387"/>
                <a:gd name="T9" fmla="*/ 585 h 1483"/>
                <a:gd name="T10" fmla="*/ 988 w 1387"/>
                <a:gd name="T11" fmla="*/ 663 h 1483"/>
                <a:gd name="T12" fmla="*/ 992 w 1387"/>
                <a:gd name="T13" fmla="*/ 874 h 1483"/>
                <a:gd name="T14" fmla="*/ 1082 w 1387"/>
                <a:gd name="T15" fmla="*/ 925 h 1483"/>
                <a:gd name="T16" fmla="*/ 1194 w 1387"/>
                <a:gd name="T17" fmla="*/ 996 h 1483"/>
                <a:gd name="T18" fmla="*/ 1315 w 1387"/>
                <a:gd name="T19" fmla="*/ 1088 h 1483"/>
                <a:gd name="T20" fmla="*/ 1368 w 1387"/>
                <a:gd name="T21" fmla="*/ 1155 h 1483"/>
                <a:gd name="T22" fmla="*/ 1387 w 1387"/>
                <a:gd name="T23" fmla="*/ 1238 h 1483"/>
                <a:gd name="T24" fmla="*/ 1377 w 1387"/>
                <a:gd name="T25" fmla="*/ 1448 h 1483"/>
                <a:gd name="T26" fmla="*/ 1335 w 1387"/>
                <a:gd name="T27" fmla="*/ 1480 h 1483"/>
                <a:gd name="T28" fmla="*/ 1280 w 1387"/>
                <a:gd name="T29" fmla="*/ 1474 h 1483"/>
                <a:gd name="T30" fmla="*/ 1249 w 1387"/>
                <a:gd name="T31" fmla="*/ 1432 h 1483"/>
                <a:gd name="T32" fmla="*/ 1243 w 1387"/>
                <a:gd name="T33" fmla="*/ 1222 h 1483"/>
                <a:gd name="T34" fmla="*/ 1188 w 1387"/>
                <a:gd name="T35" fmla="*/ 1165 h 1483"/>
                <a:gd name="T36" fmla="*/ 1075 w 1387"/>
                <a:gd name="T37" fmla="*/ 1085 h 1483"/>
                <a:gd name="T38" fmla="*/ 974 w 1387"/>
                <a:gd name="T39" fmla="*/ 1024 h 1483"/>
                <a:gd name="T40" fmla="*/ 902 w 1387"/>
                <a:gd name="T41" fmla="*/ 985 h 1483"/>
                <a:gd name="T42" fmla="*/ 859 w 1387"/>
                <a:gd name="T43" fmla="*/ 961 h 1483"/>
                <a:gd name="T44" fmla="*/ 832 w 1387"/>
                <a:gd name="T45" fmla="*/ 916 h 1483"/>
                <a:gd name="T46" fmla="*/ 832 w 1387"/>
                <a:gd name="T47" fmla="*/ 634 h 1483"/>
                <a:gd name="T48" fmla="*/ 861 w 1387"/>
                <a:gd name="T49" fmla="*/ 593 h 1483"/>
                <a:gd name="T50" fmla="*/ 881 w 1387"/>
                <a:gd name="T51" fmla="*/ 556 h 1483"/>
                <a:gd name="T52" fmla="*/ 868 w 1387"/>
                <a:gd name="T53" fmla="*/ 238 h 1483"/>
                <a:gd name="T54" fmla="*/ 810 w 1387"/>
                <a:gd name="T55" fmla="*/ 167 h 1483"/>
                <a:gd name="T56" fmla="*/ 720 w 1387"/>
                <a:gd name="T57" fmla="*/ 140 h 1483"/>
                <a:gd name="T58" fmla="*/ 602 w 1387"/>
                <a:gd name="T59" fmla="*/ 153 h 1483"/>
                <a:gd name="T60" fmla="*/ 531 w 1387"/>
                <a:gd name="T61" fmla="*/ 210 h 1483"/>
                <a:gd name="T62" fmla="*/ 504 w 1387"/>
                <a:gd name="T63" fmla="*/ 301 h 1483"/>
                <a:gd name="T64" fmla="*/ 514 w 1387"/>
                <a:gd name="T65" fmla="*/ 584 h 1483"/>
                <a:gd name="T66" fmla="*/ 547 w 1387"/>
                <a:gd name="T67" fmla="*/ 619 h 1483"/>
                <a:gd name="T68" fmla="*/ 557 w 1387"/>
                <a:gd name="T69" fmla="*/ 652 h 1483"/>
                <a:gd name="T70" fmla="*/ 548 w 1387"/>
                <a:gd name="T71" fmla="*/ 933 h 1483"/>
                <a:gd name="T72" fmla="*/ 510 w 1387"/>
                <a:gd name="T73" fmla="*/ 971 h 1483"/>
                <a:gd name="T74" fmla="*/ 464 w 1387"/>
                <a:gd name="T75" fmla="*/ 995 h 1483"/>
                <a:gd name="T76" fmla="*/ 381 w 1387"/>
                <a:gd name="T77" fmla="*/ 1042 h 1483"/>
                <a:gd name="T78" fmla="*/ 274 w 1387"/>
                <a:gd name="T79" fmla="*/ 1110 h 1483"/>
                <a:gd name="T80" fmla="*/ 160 w 1387"/>
                <a:gd name="T81" fmla="*/ 1196 h 1483"/>
                <a:gd name="T82" fmla="*/ 140 w 1387"/>
                <a:gd name="T83" fmla="*/ 1238 h 1483"/>
                <a:gd name="T84" fmla="*/ 131 w 1387"/>
                <a:gd name="T85" fmla="*/ 1448 h 1483"/>
                <a:gd name="T86" fmla="*/ 89 w 1387"/>
                <a:gd name="T87" fmla="*/ 1480 h 1483"/>
                <a:gd name="T88" fmla="*/ 35 w 1387"/>
                <a:gd name="T89" fmla="*/ 1474 h 1483"/>
                <a:gd name="T90" fmla="*/ 2 w 1387"/>
                <a:gd name="T91" fmla="*/ 1432 h 1483"/>
                <a:gd name="T92" fmla="*/ 2 w 1387"/>
                <a:gd name="T93" fmla="*/ 1209 h 1483"/>
                <a:gd name="T94" fmla="*/ 33 w 1387"/>
                <a:gd name="T95" fmla="*/ 1130 h 1483"/>
                <a:gd name="T96" fmla="*/ 112 w 1387"/>
                <a:gd name="T97" fmla="*/ 1055 h 1483"/>
                <a:gd name="T98" fmla="*/ 231 w 1387"/>
                <a:gd name="T99" fmla="*/ 971 h 1483"/>
                <a:gd name="T100" fmla="*/ 337 w 1387"/>
                <a:gd name="T101" fmla="*/ 906 h 1483"/>
                <a:gd name="T102" fmla="*/ 417 w 1387"/>
                <a:gd name="T103" fmla="*/ 863 h 1483"/>
                <a:gd name="T104" fmla="*/ 384 w 1387"/>
                <a:gd name="T105" fmla="*/ 639 h 1483"/>
                <a:gd name="T106" fmla="*/ 364 w 1387"/>
                <a:gd name="T107" fmla="*/ 556 h 1483"/>
                <a:gd name="T108" fmla="*/ 378 w 1387"/>
                <a:gd name="T109" fmla="*/ 214 h 1483"/>
                <a:gd name="T110" fmla="*/ 439 w 1387"/>
                <a:gd name="T111" fmla="*/ 103 h 1483"/>
                <a:gd name="T112" fmla="*/ 539 w 1387"/>
                <a:gd name="T113" fmla="*/ 29 h 1483"/>
                <a:gd name="T114" fmla="*/ 665 w 1387"/>
                <a:gd name="T115" fmla="*/ 0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483">
                  <a:moveTo>
                    <a:pt x="665" y="0"/>
                  </a:moveTo>
                  <a:lnTo>
                    <a:pt x="721" y="0"/>
                  </a:lnTo>
                  <a:lnTo>
                    <a:pt x="766" y="3"/>
                  </a:lnTo>
                  <a:lnTo>
                    <a:pt x="808" y="13"/>
                  </a:lnTo>
                  <a:lnTo>
                    <a:pt x="848" y="29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3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1"/>
                  </a:lnTo>
                  <a:lnTo>
                    <a:pt x="1022" y="556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3" y="639"/>
                  </a:lnTo>
                  <a:lnTo>
                    <a:pt x="988" y="663"/>
                  </a:lnTo>
                  <a:lnTo>
                    <a:pt x="970" y="685"/>
                  </a:lnTo>
                  <a:lnTo>
                    <a:pt x="970" y="863"/>
                  </a:lnTo>
                  <a:lnTo>
                    <a:pt x="992" y="874"/>
                  </a:lnTo>
                  <a:lnTo>
                    <a:pt x="1019" y="889"/>
                  </a:lnTo>
                  <a:lnTo>
                    <a:pt x="1049" y="906"/>
                  </a:lnTo>
                  <a:lnTo>
                    <a:pt x="1082" y="925"/>
                  </a:lnTo>
                  <a:lnTo>
                    <a:pt x="1118" y="947"/>
                  </a:lnTo>
                  <a:lnTo>
                    <a:pt x="1155" y="971"/>
                  </a:lnTo>
                  <a:lnTo>
                    <a:pt x="1194" y="996"/>
                  </a:lnTo>
                  <a:lnTo>
                    <a:pt x="1234" y="1024"/>
                  </a:lnTo>
                  <a:lnTo>
                    <a:pt x="1275" y="1055"/>
                  </a:lnTo>
                  <a:lnTo>
                    <a:pt x="1315" y="1088"/>
                  </a:lnTo>
                  <a:lnTo>
                    <a:pt x="1336" y="1108"/>
                  </a:lnTo>
                  <a:lnTo>
                    <a:pt x="1354" y="1130"/>
                  </a:lnTo>
                  <a:lnTo>
                    <a:pt x="1368" y="1155"/>
                  </a:lnTo>
                  <a:lnTo>
                    <a:pt x="1378" y="1181"/>
                  </a:lnTo>
                  <a:lnTo>
                    <a:pt x="1385" y="1209"/>
                  </a:lnTo>
                  <a:lnTo>
                    <a:pt x="1387" y="1238"/>
                  </a:lnTo>
                  <a:lnTo>
                    <a:pt x="1387" y="1413"/>
                  </a:lnTo>
                  <a:lnTo>
                    <a:pt x="1384" y="1432"/>
                  </a:lnTo>
                  <a:lnTo>
                    <a:pt x="1377" y="1448"/>
                  </a:lnTo>
                  <a:lnTo>
                    <a:pt x="1366" y="1462"/>
                  </a:lnTo>
                  <a:lnTo>
                    <a:pt x="1352" y="1474"/>
                  </a:lnTo>
                  <a:lnTo>
                    <a:pt x="1335" y="1480"/>
                  </a:lnTo>
                  <a:lnTo>
                    <a:pt x="1316" y="1483"/>
                  </a:lnTo>
                  <a:lnTo>
                    <a:pt x="1297" y="1480"/>
                  </a:lnTo>
                  <a:lnTo>
                    <a:pt x="1280" y="1474"/>
                  </a:lnTo>
                  <a:lnTo>
                    <a:pt x="1267" y="1462"/>
                  </a:lnTo>
                  <a:lnTo>
                    <a:pt x="1255" y="1448"/>
                  </a:lnTo>
                  <a:lnTo>
                    <a:pt x="1249" y="1432"/>
                  </a:lnTo>
                  <a:lnTo>
                    <a:pt x="1245" y="1413"/>
                  </a:lnTo>
                  <a:lnTo>
                    <a:pt x="1245" y="1238"/>
                  </a:lnTo>
                  <a:lnTo>
                    <a:pt x="1243" y="1222"/>
                  </a:lnTo>
                  <a:lnTo>
                    <a:pt x="1237" y="1207"/>
                  </a:lnTo>
                  <a:lnTo>
                    <a:pt x="1226" y="1196"/>
                  </a:lnTo>
                  <a:lnTo>
                    <a:pt x="1188" y="1165"/>
                  </a:lnTo>
                  <a:lnTo>
                    <a:pt x="1149" y="1137"/>
                  </a:lnTo>
                  <a:lnTo>
                    <a:pt x="1111" y="1110"/>
                  </a:lnTo>
                  <a:lnTo>
                    <a:pt x="1075" y="1085"/>
                  </a:lnTo>
                  <a:lnTo>
                    <a:pt x="1039" y="1062"/>
                  </a:lnTo>
                  <a:lnTo>
                    <a:pt x="1006" y="1042"/>
                  </a:lnTo>
                  <a:lnTo>
                    <a:pt x="974" y="1024"/>
                  </a:lnTo>
                  <a:lnTo>
                    <a:pt x="947" y="1009"/>
                  </a:lnTo>
                  <a:lnTo>
                    <a:pt x="923" y="995"/>
                  </a:lnTo>
                  <a:lnTo>
                    <a:pt x="902" y="985"/>
                  </a:lnTo>
                  <a:lnTo>
                    <a:pt x="887" y="976"/>
                  </a:lnTo>
                  <a:lnTo>
                    <a:pt x="875" y="971"/>
                  </a:lnTo>
                  <a:lnTo>
                    <a:pt x="859" y="961"/>
                  </a:lnTo>
                  <a:lnTo>
                    <a:pt x="847" y="949"/>
                  </a:lnTo>
                  <a:lnTo>
                    <a:pt x="837" y="934"/>
                  </a:lnTo>
                  <a:lnTo>
                    <a:pt x="832" y="916"/>
                  </a:lnTo>
                  <a:lnTo>
                    <a:pt x="830" y="898"/>
                  </a:lnTo>
                  <a:lnTo>
                    <a:pt x="830" y="652"/>
                  </a:lnTo>
                  <a:lnTo>
                    <a:pt x="832" y="634"/>
                  </a:lnTo>
                  <a:lnTo>
                    <a:pt x="837" y="619"/>
                  </a:lnTo>
                  <a:lnTo>
                    <a:pt x="848" y="605"/>
                  </a:lnTo>
                  <a:lnTo>
                    <a:pt x="861" y="593"/>
                  </a:lnTo>
                  <a:lnTo>
                    <a:pt x="871" y="584"/>
                  </a:lnTo>
                  <a:lnTo>
                    <a:pt x="878" y="570"/>
                  </a:lnTo>
                  <a:lnTo>
                    <a:pt x="881" y="556"/>
                  </a:lnTo>
                  <a:lnTo>
                    <a:pt x="881" y="301"/>
                  </a:lnTo>
                  <a:lnTo>
                    <a:pt x="877" y="268"/>
                  </a:lnTo>
                  <a:lnTo>
                    <a:pt x="868" y="238"/>
                  </a:lnTo>
                  <a:lnTo>
                    <a:pt x="853" y="210"/>
                  </a:lnTo>
                  <a:lnTo>
                    <a:pt x="834" y="187"/>
                  </a:lnTo>
                  <a:lnTo>
                    <a:pt x="810" y="167"/>
                  </a:lnTo>
                  <a:lnTo>
                    <a:pt x="782" y="153"/>
                  </a:lnTo>
                  <a:lnTo>
                    <a:pt x="753" y="143"/>
                  </a:lnTo>
                  <a:lnTo>
                    <a:pt x="720" y="140"/>
                  </a:lnTo>
                  <a:lnTo>
                    <a:pt x="664" y="140"/>
                  </a:lnTo>
                  <a:lnTo>
                    <a:pt x="633" y="143"/>
                  </a:lnTo>
                  <a:lnTo>
                    <a:pt x="602" y="153"/>
                  </a:lnTo>
                  <a:lnTo>
                    <a:pt x="575" y="167"/>
                  </a:lnTo>
                  <a:lnTo>
                    <a:pt x="552" y="187"/>
                  </a:lnTo>
                  <a:lnTo>
                    <a:pt x="531" y="210"/>
                  </a:lnTo>
                  <a:lnTo>
                    <a:pt x="517" y="238"/>
                  </a:lnTo>
                  <a:lnTo>
                    <a:pt x="507" y="268"/>
                  </a:lnTo>
                  <a:lnTo>
                    <a:pt x="504" y="301"/>
                  </a:lnTo>
                  <a:lnTo>
                    <a:pt x="504" y="556"/>
                  </a:lnTo>
                  <a:lnTo>
                    <a:pt x="506" y="570"/>
                  </a:lnTo>
                  <a:lnTo>
                    <a:pt x="514" y="584"/>
                  </a:lnTo>
                  <a:lnTo>
                    <a:pt x="524" y="593"/>
                  </a:lnTo>
                  <a:lnTo>
                    <a:pt x="537" y="605"/>
                  </a:lnTo>
                  <a:lnTo>
                    <a:pt x="547" y="619"/>
                  </a:lnTo>
                  <a:lnTo>
                    <a:pt x="554" y="634"/>
                  </a:lnTo>
                  <a:lnTo>
                    <a:pt x="556" y="652"/>
                  </a:lnTo>
                  <a:lnTo>
                    <a:pt x="557" y="652"/>
                  </a:lnTo>
                  <a:lnTo>
                    <a:pt x="557" y="898"/>
                  </a:lnTo>
                  <a:lnTo>
                    <a:pt x="555" y="916"/>
                  </a:lnTo>
                  <a:lnTo>
                    <a:pt x="548" y="933"/>
                  </a:lnTo>
                  <a:lnTo>
                    <a:pt x="539" y="949"/>
                  </a:lnTo>
                  <a:lnTo>
                    <a:pt x="526" y="961"/>
                  </a:lnTo>
                  <a:lnTo>
                    <a:pt x="510" y="971"/>
                  </a:lnTo>
                  <a:lnTo>
                    <a:pt x="500" y="976"/>
                  </a:lnTo>
                  <a:lnTo>
                    <a:pt x="484" y="985"/>
                  </a:lnTo>
                  <a:lnTo>
                    <a:pt x="464" y="995"/>
                  </a:lnTo>
                  <a:lnTo>
                    <a:pt x="440" y="1009"/>
                  </a:lnTo>
                  <a:lnTo>
                    <a:pt x="411" y="1024"/>
                  </a:lnTo>
                  <a:lnTo>
                    <a:pt x="381" y="1042"/>
                  </a:lnTo>
                  <a:lnTo>
                    <a:pt x="347" y="1062"/>
                  </a:lnTo>
                  <a:lnTo>
                    <a:pt x="311" y="1085"/>
                  </a:lnTo>
                  <a:lnTo>
                    <a:pt x="274" y="1110"/>
                  </a:lnTo>
                  <a:lnTo>
                    <a:pt x="236" y="1137"/>
                  </a:lnTo>
                  <a:lnTo>
                    <a:pt x="198" y="1165"/>
                  </a:lnTo>
                  <a:lnTo>
                    <a:pt x="160" y="1196"/>
                  </a:lnTo>
                  <a:lnTo>
                    <a:pt x="150" y="1207"/>
                  </a:lnTo>
                  <a:lnTo>
                    <a:pt x="143" y="1222"/>
                  </a:lnTo>
                  <a:lnTo>
                    <a:pt x="140" y="1238"/>
                  </a:lnTo>
                  <a:lnTo>
                    <a:pt x="140" y="1413"/>
                  </a:lnTo>
                  <a:lnTo>
                    <a:pt x="138" y="1432"/>
                  </a:lnTo>
                  <a:lnTo>
                    <a:pt x="131" y="1448"/>
                  </a:lnTo>
                  <a:lnTo>
                    <a:pt x="120" y="1462"/>
                  </a:lnTo>
                  <a:lnTo>
                    <a:pt x="105" y="1474"/>
                  </a:lnTo>
                  <a:lnTo>
                    <a:pt x="89" y="1480"/>
                  </a:lnTo>
                  <a:lnTo>
                    <a:pt x="71" y="1483"/>
                  </a:lnTo>
                  <a:lnTo>
                    <a:pt x="52" y="1480"/>
                  </a:lnTo>
                  <a:lnTo>
                    <a:pt x="35" y="1474"/>
                  </a:lnTo>
                  <a:lnTo>
                    <a:pt x="20" y="1462"/>
                  </a:lnTo>
                  <a:lnTo>
                    <a:pt x="9" y="1448"/>
                  </a:lnTo>
                  <a:lnTo>
                    <a:pt x="2" y="1432"/>
                  </a:lnTo>
                  <a:lnTo>
                    <a:pt x="0" y="1413"/>
                  </a:lnTo>
                  <a:lnTo>
                    <a:pt x="0" y="1238"/>
                  </a:lnTo>
                  <a:lnTo>
                    <a:pt x="2" y="1209"/>
                  </a:lnTo>
                  <a:lnTo>
                    <a:pt x="8" y="1181"/>
                  </a:lnTo>
                  <a:lnTo>
                    <a:pt x="19" y="1154"/>
                  </a:lnTo>
                  <a:lnTo>
                    <a:pt x="33" y="1130"/>
                  </a:lnTo>
                  <a:lnTo>
                    <a:pt x="51" y="1108"/>
                  </a:lnTo>
                  <a:lnTo>
                    <a:pt x="71" y="1088"/>
                  </a:lnTo>
                  <a:lnTo>
                    <a:pt x="112" y="1055"/>
                  </a:lnTo>
                  <a:lnTo>
                    <a:pt x="152" y="1026"/>
                  </a:lnTo>
                  <a:lnTo>
                    <a:pt x="192" y="997"/>
                  </a:lnTo>
                  <a:lnTo>
                    <a:pt x="231" y="971"/>
                  </a:lnTo>
                  <a:lnTo>
                    <a:pt x="269" y="947"/>
                  </a:lnTo>
                  <a:lnTo>
                    <a:pt x="304" y="925"/>
                  </a:lnTo>
                  <a:lnTo>
                    <a:pt x="337" y="906"/>
                  </a:lnTo>
                  <a:lnTo>
                    <a:pt x="367" y="889"/>
                  </a:lnTo>
                  <a:lnTo>
                    <a:pt x="393" y="874"/>
                  </a:lnTo>
                  <a:lnTo>
                    <a:pt x="417" y="863"/>
                  </a:lnTo>
                  <a:lnTo>
                    <a:pt x="417" y="685"/>
                  </a:lnTo>
                  <a:lnTo>
                    <a:pt x="398" y="663"/>
                  </a:lnTo>
                  <a:lnTo>
                    <a:pt x="384" y="639"/>
                  </a:lnTo>
                  <a:lnTo>
                    <a:pt x="373" y="612"/>
                  </a:lnTo>
                  <a:lnTo>
                    <a:pt x="367" y="585"/>
                  </a:lnTo>
                  <a:lnTo>
                    <a:pt x="364" y="556"/>
                  </a:lnTo>
                  <a:lnTo>
                    <a:pt x="364" y="301"/>
                  </a:lnTo>
                  <a:lnTo>
                    <a:pt x="368" y="256"/>
                  </a:lnTo>
                  <a:lnTo>
                    <a:pt x="378" y="214"/>
                  </a:lnTo>
                  <a:lnTo>
                    <a:pt x="392" y="174"/>
                  </a:lnTo>
                  <a:lnTo>
                    <a:pt x="413" y="137"/>
                  </a:lnTo>
                  <a:lnTo>
                    <a:pt x="439" y="103"/>
                  </a:lnTo>
                  <a:lnTo>
                    <a:pt x="468" y="74"/>
                  </a:lnTo>
                  <a:lnTo>
                    <a:pt x="502" y="49"/>
                  </a:lnTo>
                  <a:lnTo>
                    <a:pt x="539" y="29"/>
                  </a:lnTo>
                  <a:lnTo>
                    <a:pt x="579" y="13"/>
                  </a:lnTo>
                  <a:lnTo>
                    <a:pt x="621" y="3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156"/>
            <p:cNvSpPr/>
            <p:nvPr/>
          </p:nvSpPr>
          <p:spPr bwMode="auto">
            <a:xfrm>
              <a:off x="4743451" y="2857500"/>
              <a:ext cx="220663" cy="234950"/>
            </a:xfrm>
            <a:custGeom>
              <a:avLst/>
              <a:gdLst>
                <a:gd name="T0" fmla="*/ 765 w 1386"/>
                <a:gd name="T1" fmla="*/ 3 h 1482"/>
                <a:gd name="T2" fmla="*/ 885 w 1386"/>
                <a:gd name="T3" fmla="*/ 49 h 1482"/>
                <a:gd name="T4" fmla="*/ 974 w 1386"/>
                <a:gd name="T5" fmla="*/ 137 h 1482"/>
                <a:gd name="T6" fmla="*/ 1019 w 1386"/>
                <a:gd name="T7" fmla="*/ 256 h 1482"/>
                <a:gd name="T8" fmla="*/ 1020 w 1386"/>
                <a:gd name="T9" fmla="*/ 585 h 1482"/>
                <a:gd name="T10" fmla="*/ 988 w 1386"/>
                <a:gd name="T11" fmla="*/ 663 h 1482"/>
                <a:gd name="T12" fmla="*/ 993 w 1386"/>
                <a:gd name="T13" fmla="*/ 874 h 1482"/>
                <a:gd name="T14" fmla="*/ 1082 w 1386"/>
                <a:gd name="T15" fmla="*/ 925 h 1482"/>
                <a:gd name="T16" fmla="*/ 1194 w 1386"/>
                <a:gd name="T17" fmla="*/ 996 h 1482"/>
                <a:gd name="T18" fmla="*/ 1315 w 1386"/>
                <a:gd name="T19" fmla="*/ 1087 h 1482"/>
                <a:gd name="T20" fmla="*/ 1367 w 1386"/>
                <a:gd name="T21" fmla="*/ 1154 h 1482"/>
                <a:gd name="T22" fmla="*/ 1386 w 1386"/>
                <a:gd name="T23" fmla="*/ 1237 h 1482"/>
                <a:gd name="T24" fmla="*/ 1376 w 1386"/>
                <a:gd name="T25" fmla="*/ 1447 h 1482"/>
                <a:gd name="T26" fmla="*/ 1334 w 1386"/>
                <a:gd name="T27" fmla="*/ 1479 h 1482"/>
                <a:gd name="T28" fmla="*/ 1280 w 1386"/>
                <a:gd name="T29" fmla="*/ 1473 h 1482"/>
                <a:gd name="T30" fmla="*/ 1248 w 1386"/>
                <a:gd name="T31" fmla="*/ 1431 h 1482"/>
                <a:gd name="T32" fmla="*/ 1244 w 1386"/>
                <a:gd name="T33" fmla="*/ 1221 h 1482"/>
                <a:gd name="T34" fmla="*/ 1188 w 1386"/>
                <a:gd name="T35" fmla="*/ 1164 h 1482"/>
                <a:gd name="T36" fmla="*/ 1075 w 1386"/>
                <a:gd name="T37" fmla="*/ 1084 h 1482"/>
                <a:gd name="T38" fmla="*/ 975 w 1386"/>
                <a:gd name="T39" fmla="*/ 1023 h 1482"/>
                <a:gd name="T40" fmla="*/ 902 w 1386"/>
                <a:gd name="T41" fmla="*/ 984 h 1482"/>
                <a:gd name="T42" fmla="*/ 861 w 1386"/>
                <a:gd name="T43" fmla="*/ 960 h 1482"/>
                <a:gd name="T44" fmla="*/ 832 w 1386"/>
                <a:gd name="T45" fmla="*/ 915 h 1482"/>
                <a:gd name="T46" fmla="*/ 832 w 1386"/>
                <a:gd name="T47" fmla="*/ 633 h 1482"/>
                <a:gd name="T48" fmla="*/ 862 w 1386"/>
                <a:gd name="T49" fmla="*/ 592 h 1482"/>
                <a:gd name="T50" fmla="*/ 881 w 1386"/>
                <a:gd name="T51" fmla="*/ 555 h 1482"/>
                <a:gd name="T52" fmla="*/ 869 w 1386"/>
                <a:gd name="T53" fmla="*/ 237 h 1482"/>
                <a:gd name="T54" fmla="*/ 810 w 1386"/>
                <a:gd name="T55" fmla="*/ 166 h 1482"/>
                <a:gd name="T56" fmla="*/ 721 w 1386"/>
                <a:gd name="T57" fmla="*/ 139 h 1482"/>
                <a:gd name="T58" fmla="*/ 602 w 1386"/>
                <a:gd name="T59" fmla="*/ 152 h 1482"/>
                <a:gd name="T60" fmla="*/ 533 w 1386"/>
                <a:gd name="T61" fmla="*/ 209 h 1482"/>
                <a:gd name="T62" fmla="*/ 505 w 1386"/>
                <a:gd name="T63" fmla="*/ 300 h 1482"/>
                <a:gd name="T64" fmla="*/ 514 w 1386"/>
                <a:gd name="T65" fmla="*/ 583 h 1482"/>
                <a:gd name="T66" fmla="*/ 548 w 1386"/>
                <a:gd name="T67" fmla="*/ 618 h 1482"/>
                <a:gd name="T68" fmla="*/ 556 w 1386"/>
                <a:gd name="T69" fmla="*/ 897 h 1482"/>
                <a:gd name="T70" fmla="*/ 538 w 1386"/>
                <a:gd name="T71" fmla="*/ 948 h 1482"/>
                <a:gd name="T72" fmla="*/ 500 w 1386"/>
                <a:gd name="T73" fmla="*/ 975 h 1482"/>
                <a:gd name="T74" fmla="*/ 439 w 1386"/>
                <a:gd name="T75" fmla="*/ 1008 h 1482"/>
                <a:gd name="T76" fmla="*/ 347 w 1386"/>
                <a:gd name="T77" fmla="*/ 1061 h 1482"/>
                <a:gd name="T78" fmla="*/ 236 w 1386"/>
                <a:gd name="T79" fmla="*/ 1136 h 1482"/>
                <a:gd name="T80" fmla="*/ 149 w 1386"/>
                <a:gd name="T81" fmla="*/ 1206 h 1482"/>
                <a:gd name="T82" fmla="*/ 141 w 1386"/>
                <a:gd name="T83" fmla="*/ 1412 h 1482"/>
                <a:gd name="T84" fmla="*/ 120 w 1386"/>
                <a:gd name="T85" fmla="*/ 1461 h 1482"/>
                <a:gd name="T86" fmla="*/ 70 w 1386"/>
                <a:gd name="T87" fmla="*/ 1482 h 1482"/>
                <a:gd name="T88" fmla="*/ 20 w 1386"/>
                <a:gd name="T89" fmla="*/ 1461 h 1482"/>
                <a:gd name="T90" fmla="*/ 0 w 1386"/>
                <a:gd name="T91" fmla="*/ 1412 h 1482"/>
                <a:gd name="T92" fmla="*/ 9 w 1386"/>
                <a:gd name="T93" fmla="*/ 1180 h 1482"/>
                <a:gd name="T94" fmla="*/ 50 w 1386"/>
                <a:gd name="T95" fmla="*/ 1107 h 1482"/>
                <a:gd name="T96" fmla="*/ 152 w 1386"/>
                <a:gd name="T97" fmla="*/ 1025 h 1482"/>
                <a:gd name="T98" fmla="*/ 268 w 1386"/>
                <a:gd name="T99" fmla="*/ 946 h 1482"/>
                <a:gd name="T100" fmla="*/ 367 w 1386"/>
                <a:gd name="T101" fmla="*/ 888 h 1482"/>
                <a:gd name="T102" fmla="*/ 416 w 1386"/>
                <a:gd name="T103" fmla="*/ 684 h 1482"/>
                <a:gd name="T104" fmla="*/ 373 w 1386"/>
                <a:gd name="T105" fmla="*/ 612 h 1482"/>
                <a:gd name="T106" fmla="*/ 364 w 1386"/>
                <a:gd name="T107" fmla="*/ 300 h 1482"/>
                <a:gd name="T108" fmla="*/ 393 w 1386"/>
                <a:gd name="T109" fmla="*/ 174 h 1482"/>
                <a:gd name="T110" fmla="*/ 467 w 1386"/>
                <a:gd name="T111" fmla="*/ 74 h 1482"/>
                <a:gd name="T112" fmla="*/ 578 w 1386"/>
                <a:gd name="T113" fmla="*/ 13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6" h="1482">
                  <a:moveTo>
                    <a:pt x="666" y="0"/>
                  </a:moveTo>
                  <a:lnTo>
                    <a:pt x="721" y="0"/>
                  </a:lnTo>
                  <a:lnTo>
                    <a:pt x="765" y="3"/>
                  </a:lnTo>
                  <a:lnTo>
                    <a:pt x="808" y="13"/>
                  </a:lnTo>
                  <a:lnTo>
                    <a:pt x="848" y="28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4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0"/>
                  </a:lnTo>
                  <a:lnTo>
                    <a:pt x="1022" y="555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2" y="639"/>
                  </a:lnTo>
                  <a:lnTo>
                    <a:pt x="988" y="663"/>
                  </a:lnTo>
                  <a:lnTo>
                    <a:pt x="970" y="684"/>
                  </a:lnTo>
                  <a:lnTo>
                    <a:pt x="970" y="862"/>
                  </a:lnTo>
                  <a:lnTo>
                    <a:pt x="993" y="874"/>
                  </a:lnTo>
                  <a:lnTo>
                    <a:pt x="1019" y="888"/>
                  </a:lnTo>
                  <a:lnTo>
                    <a:pt x="1048" y="905"/>
                  </a:lnTo>
                  <a:lnTo>
                    <a:pt x="1082" y="925"/>
                  </a:lnTo>
                  <a:lnTo>
                    <a:pt x="1117" y="946"/>
                  </a:lnTo>
                  <a:lnTo>
                    <a:pt x="1155" y="970"/>
                  </a:lnTo>
                  <a:lnTo>
                    <a:pt x="1194" y="996"/>
                  </a:lnTo>
                  <a:lnTo>
                    <a:pt x="1234" y="1025"/>
                  </a:lnTo>
                  <a:lnTo>
                    <a:pt x="1275" y="1055"/>
                  </a:lnTo>
                  <a:lnTo>
                    <a:pt x="1315" y="1087"/>
                  </a:lnTo>
                  <a:lnTo>
                    <a:pt x="1336" y="1107"/>
                  </a:lnTo>
                  <a:lnTo>
                    <a:pt x="1353" y="1130"/>
                  </a:lnTo>
                  <a:lnTo>
                    <a:pt x="1367" y="1154"/>
                  </a:lnTo>
                  <a:lnTo>
                    <a:pt x="1378" y="1180"/>
                  </a:lnTo>
                  <a:lnTo>
                    <a:pt x="1384" y="1208"/>
                  </a:lnTo>
                  <a:lnTo>
                    <a:pt x="1386" y="1237"/>
                  </a:lnTo>
                  <a:lnTo>
                    <a:pt x="1386" y="1412"/>
                  </a:lnTo>
                  <a:lnTo>
                    <a:pt x="1384" y="1431"/>
                  </a:lnTo>
                  <a:lnTo>
                    <a:pt x="1376" y="1447"/>
                  </a:lnTo>
                  <a:lnTo>
                    <a:pt x="1366" y="1461"/>
                  </a:lnTo>
                  <a:lnTo>
                    <a:pt x="1351" y="1473"/>
                  </a:lnTo>
                  <a:lnTo>
                    <a:pt x="1334" y="1479"/>
                  </a:lnTo>
                  <a:lnTo>
                    <a:pt x="1316" y="1482"/>
                  </a:lnTo>
                  <a:lnTo>
                    <a:pt x="1297" y="1479"/>
                  </a:lnTo>
                  <a:lnTo>
                    <a:pt x="1280" y="1473"/>
                  </a:lnTo>
                  <a:lnTo>
                    <a:pt x="1266" y="1461"/>
                  </a:lnTo>
                  <a:lnTo>
                    <a:pt x="1255" y="1447"/>
                  </a:lnTo>
                  <a:lnTo>
                    <a:pt x="1248" y="1431"/>
                  </a:lnTo>
                  <a:lnTo>
                    <a:pt x="1246" y="1412"/>
                  </a:lnTo>
                  <a:lnTo>
                    <a:pt x="1246" y="1237"/>
                  </a:lnTo>
                  <a:lnTo>
                    <a:pt x="1244" y="1221"/>
                  </a:lnTo>
                  <a:lnTo>
                    <a:pt x="1237" y="1206"/>
                  </a:lnTo>
                  <a:lnTo>
                    <a:pt x="1227" y="1195"/>
                  </a:lnTo>
                  <a:lnTo>
                    <a:pt x="1188" y="1164"/>
                  </a:lnTo>
                  <a:lnTo>
                    <a:pt x="1150" y="1136"/>
                  </a:lnTo>
                  <a:lnTo>
                    <a:pt x="1112" y="1109"/>
                  </a:lnTo>
                  <a:lnTo>
                    <a:pt x="1075" y="1084"/>
                  </a:lnTo>
                  <a:lnTo>
                    <a:pt x="1039" y="1061"/>
                  </a:lnTo>
                  <a:lnTo>
                    <a:pt x="1006" y="1041"/>
                  </a:lnTo>
                  <a:lnTo>
                    <a:pt x="975" y="1023"/>
                  </a:lnTo>
                  <a:lnTo>
                    <a:pt x="947" y="1008"/>
                  </a:lnTo>
                  <a:lnTo>
                    <a:pt x="923" y="994"/>
                  </a:lnTo>
                  <a:lnTo>
                    <a:pt x="902" y="984"/>
                  </a:lnTo>
                  <a:lnTo>
                    <a:pt x="886" y="975"/>
                  </a:lnTo>
                  <a:lnTo>
                    <a:pt x="876" y="970"/>
                  </a:lnTo>
                  <a:lnTo>
                    <a:pt x="861" y="960"/>
                  </a:lnTo>
                  <a:lnTo>
                    <a:pt x="848" y="948"/>
                  </a:lnTo>
                  <a:lnTo>
                    <a:pt x="839" y="933"/>
                  </a:lnTo>
                  <a:lnTo>
                    <a:pt x="832" y="915"/>
                  </a:lnTo>
                  <a:lnTo>
                    <a:pt x="830" y="897"/>
                  </a:lnTo>
                  <a:lnTo>
                    <a:pt x="830" y="651"/>
                  </a:lnTo>
                  <a:lnTo>
                    <a:pt x="832" y="633"/>
                  </a:lnTo>
                  <a:lnTo>
                    <a:pt x="839" y="618"/>
                  </a:lnTo>
                  <a:lnTo>
                    <a:pt x="848" y="604"/>
                  </a:lnTo>
                  <a:lnTo>
                    <a:pt x="862" y="592"/>
                  </a:lnTo>
                  <a:lnTo>
                    <a:pt x="872" y="583"/>
                  </a:lnTo>
                  <a:lnTo>
                    <a:pt x="879" y="569"/>
                  </a:lnTo>
                  <a:lnTo>
                    <a:pt x="881" y="555"/>
                  </a:lnTo>
                  <a:lnTo>
                    <a:pt x="881" y="300"/>
                  </a:lnTo>
                  <a:lnTo>
                    <a:pt x="878" y="267"/>
                  </a:lnTo>
                  <a:lnTo>
                    <a:pt x="869" y="237"/>
                  </a:lnTo>
                  <a:lnTo>
                    <a:pt x="854" y="209"/>
                  </a:lnTo>
                  <a:lnTo>
                    <a:pt x="834" y="186"/>
                  </a:lnTo>
                  <a:lnTo>
                    <a:pt x="810" y="166"/>
                  </a:lnTo>
                  <a:lnTo>
                    <a:pt x="784" y="152"/>
                  </a:lnTo>
                  <a:lnTo>
                    <a:pt x="753" y="142"/>
                  </a:lnTo>
                  <a:lnTo>
                    <a:pt x="721" y="139"/>
                  </a:lnTo>
                  <a:lnTo>
                    <a:pt x="666" y="139"/>
                  </a:lnTo>
                  <a:lnTo>
                    <a:pt x="633" y="142"/>
                  </a:lnTo>
                  <a:lnTo>
                    <a:pt x="602" y="152"/>
                  </a:lnTo>
                  <a:lnTo>
                    <a:pt x="576" y="166"/>
                  </a:lnTo>
                  <a:lnTo>
                    <a:pt x="552" y="186"/>
                  </a:lnTo>
                  <a:lnTo>
                    <a:pt x="533" y="209"/>
                  </a:lnTo>
                  <a:lnTo>
                    <a:pt x="518" y="237"/>
                  </a:lnTo>
                  <a:lnTo>
                    <a:pt x="509" y="267"/>
                  </a:lnTo>
                  <a:lnTo>
                    <a:pt x="505" y="300"/>
                  </a:lnTo>
                  <a:lnTo>
                    <a:pt x="505" y="555"/>
                  </a:lnTo>
                  <a:lnTo>
                    <a:pt x="508" y="569"/>
                  </a:lnTo>
                  <a:lnTo>
                    <a:pt x="514" y="583"/>
                  </a:lnTo>
                  <a:lnTo>
                    <a:pt x="524" y="592"/>
                  </a:lnTo>
                  <a:lnTo>
                    <a:pt x="538" y="604"/>
                  </a:lnTo>
                  <a:lnTo>
                    <a:pt x="548" y="618"/>
                  </a:lnTo>
                  <a:lnTo>
                    <a:pt x="554" y="633"/>
                  </a:lnTo>
                  <a:lnTo>
                    <a:pt x="556" y="651"/>
                  </a:lnTo>
                  <a:lnTo>
                    <a:pt x="556" y="897"/>
                  </a:lnTo>
                  <a:lnTo>
                    <a:pt x="554" y="915"/>
                  </a:lnTo>
                  <a:lnTo>
                    <a:pt x="548" y="932"/>
                  </a:lnTo>
                  <a:lnTo>
                    <a:pt x="538" y="948"/>
                  </a:lnTo>
                  <a:lnTo>
                    <a:pt x="526" y="960"/>
                  </a:lnTo>
                  <a:lnTo>
                    <a:pt x="511" y="970"/>
                  </a:lnTo>
                  <a:lnTo>
                    <a:pt x="500" y="975"/>
                  </a:lnTo>
                  <a:lnTo>
                    <a:pt x="484" y="984"/>
                  </a:lnTo>
                  <a:lnTo>
                    <a:pt x="464" y="994"/>
                  </a:lnTo>
                  <a:lnTo>
                    <a:pt x="439" y="1008"/>
                  </a:lnTo>
                  <a:lnTo>
                    <a:pt x="412" y="1023"/>
                  </a:lnTo>
                  <a:lnTo>
                    <a:pt x="381" y="1041"/>
                  </a:lnTo>
                  <a:lnTo>
                    <a:pt x="347" y="1061"/>
                  </a:lnTo>
                  <a:lnTo>
                    <a:pt x="311" y="1084"/>
                  </a:lnTo>
                  <a:lnTo>
                    <a:pt x="274" y="1109"/>
                  </a:lnTo>
                  <a:lnTo>
                    <a:pt x="236" y="1136"/>
                  </a:lnTo>
                  <a:lnTo>
                    <a:pt x="199" y="1164"/>
                  </a:lnTo>
                  <a:lnTo>
                    <a:pt x="160" y="1195"/>
                  </a:lnTo>
                  <a:lnTo>
                    <a:pt x="149" y="1206"/>
                  </a:lnTo>
                  <a:lnTo>
                    <a:pt x="143" y="1221"/>
                  </a:lnTo>
                  <a:lnTo>
                    <a:pt x="141" y="1237"/>
                  </a:lnTo>
                  <a:lnTo>
                    <a:pt x="141" y="1412"/>
                  </a:lnTo>
                  <a:lnTo>
                    <a:pt x="138" y="1431"/>
                  </a:lnTo>
                  <a:lnTo>
                    <a:pt x="131" y="1447"/>
                  </a:lnTo>
                  <a:lnTo>
                    <a:pt x="120" y="1461"/>
                  </a:lnTo>
                  <a:lnTo>
                    <a:pt x="106" y="1473"/>
                  </a:lnTo>
                  <a:lnTo>
                    <a:pt x="89" y="1479"/>
                  </a:lnTo>
                  <a:lnTo>
                    <a:pt x="70" y="1482"/>
                  </a:lnTo>
                  <a:lnTo>
                    <a:pt x="52" y="1479"/>
                  </a:lnTo>
                  <a:lnTo>
                    <a:pt x="35" y="1473"/>
                  </a:lnTo>
                  <a:lnTo>
                    <a:pt x="20" y="1461"/>
                  </a:lnTo>
                  <a:lnTo>
                    <a:pt x="10" y="1447"/>
                  </a:lnTo>
                  <a:lnTo>
                    <a:pt x="2" y="1431"/>
                  </a:lnTo>
                  <a:lnTo>
                    <a:pt x="0" y="1412"/>
                  </a:lnTo>
                  <a:lnTo>
                    <a:pt x="0" y="1237"/>
                  </a:lnTo>
                  <a:lnTo>
                    <a:pt x="2" y="1208"/>
                  </a:lnTo>
                  <a:lnTo>
                    <a:pt x="9" y="1180"/>
                  </a:lnTo>
                  <a:lnTo>
                    <a:pt x="18" y="1153"/>
                  </a:lnTo>
                  <a:lnTo>
                    <a:pt x="33" y="1129"/>
                  </a:lnTo>
                  <a:lnTo>
                    <a:pt x="50" y="1107"/>
                  </a:lnTo>
                  <a:lnTo>
                    <a:pt x="71" y="1087"/>
                  </a:lnTo>
                  <a:lnTo>
                    <a:pt x="111" y="1054"/>
                  </a:lnTo>
                  <a:lnTo>
                    <a:pt x="152" y="1025"/>
                  </a:lnTo>
                  <a:lnTo>
                    <a:pt x="192" y="996"/>
                  </a:lnTo>
                  <a:lnTo>
                    <a:pt x="231" y="970"/>
                  </a:lnTo>
                  <a:lnTo>
                    <a:pt x="268" y="946"/>
                  </a:lnTo>
                  <a:lnTo>
                    <a:pt x="304" y="924"/>
                  </a:lnTo>
                  <a:lnTo>
                    <a:pt x="338" y="905"/>
                  </a:lnTo>
                  <a:lnTo>
                    <a:pt x="367" y="888"/>
                  </a:lnTo>
                  <a:lnTo>
                    <a:pt x="394" y="873"/>
                  </a:lnTo>
                  <a:lnTo>
                    <a:pt x="416" y="862"/>
                  </a:lnTo>
                  <a:lnTo>
                    <a:pt x="416" y="684"/>
                  </a:lnTo>
                  <a:lnTo>
                    <a:pt x="398" y="663"/>
                  </a:lnTo>
                  <a:lnTo>
                    <a:pt x="383" y="639"/>
                  </a:lnTo>
                  <a:lnTo>
                    <a:pt x="373" y="612"/>
                  </a:lnTo>
                  <a:lnTo>
                    <a:pt x="366" y="585"/>
                  </a:lnTo>
                  <a:lnTo>
                    <a:pt x="364" y="555"/>
                  </a:lnTo>
                  <a:lnTo>
                    <a:pt x="364" y="300"/>
                  </a:lnTo>
                  <a:lnTo>
                    <a:pt x="367" y="256"/>
                  </a:lnTo>
                  <a:lnTo>
                    <a:pt x="377" y="214"/>
                  </a:lnTo>
                  <a:lnTo>
                    <a:pt x="393" y="174"/>
                  </a:lnTo>
                  <a:lnTo>
                    <a:pt x="413" y="137"/>
                  </a:lnTo>
                  <a:lnTo>
                    <a:pt x="438" y="103"/>
                  </a:lnTo>
                  <a:lnTo>
                    <a:pt x="467" y="74"/>
                  </a:lnTo>
                  <a:lnTo>
                    <a:pt x="501" y="49"/>
                  </a:lnTo>
                  <a:lnTo>
                    <a:pt x="538" y="28"/>
                  </a:lnTo>
                  <a:lnTo>
                    <a:pt x="578" y="13"/>
                  </a:lnTo>
                  <a:lnTo>
                    <a:pt x="621" y="3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749161" y="2517386"/>
            <a:ext cx="407122" cy="404775"/>
            <a:chOff x="3411538" y="3463925"/>
            <a:chExt cx="550863" cy="547688"/>
          </a:xfrm>
          <a:solidFill>
            <a:schemeClr val="bg1"/>
          </a:solidFill>
        </p:grpSpPr>
        <p:sp>
          <p:nvSpPr>
            <p:cNvPr id="39" name="Freeform 250"/>
            <p:cNvSpPr/>
            <p:nvPr/>
          </p:nvSpPr>
          <p:spPr bwMode="auto">
            <a:xfrm>
              <a:off x="3411538" y="3589338"/>
              <a:ext cx="422275" cy="422275"/>
            </a:xfrm>
            <a:custGeom>
              <a:avLst/>
              <a:gdLst>
                <a:gd name="T0" fmla="*/ 1095 w 2659"/>
                <a:gd name="T1" fmla="*/ 64 h 2665"/>
                <a:gd name="T2" fmla="*/ 1191 w 2659"/>
                <a:gd name="T3" fmla="*/ 326 h 2665"/>
                <a:gd name="T4" fmla="*/ 1099 w 2659"/>
                <a:gd name="T5" fmla="*/ 364 h 2665"/>
                <a:gd name="T6" fmla="*/ 982 w 2659"/>
                <a:gd name="T7" fmla="*/ 148 h 2665"/>
                <a:gd name="T8" fmla="*/ 757 w 2659"/>
                <a:gd name="T9" fmla="*/ 220 h 2665"/>
                <a:gd name="T10" fmla="*/ 810 w 2659"/>
                <a:gd name="T11" fmla="*/ 429 h 2665"/>
                <a:gd name="T12" fmla="*/ 732 w 2659"/>
                <a:gd name="T13" fmla="*/ 552 h 2665"/>
                <a:gd name="T14" fmla="*/ 501 w 2659"/>
                <a:gd name="T15" fmla="*/ 799 h 2665"/>
                <a:gd name="T16" fmla="*/ 256 w 2659"/>
                <a:gd name="T17" fmla="*/ 741 h 2665"/>
                <a:gd name="T18" fmla="*/ 140 w 2659"/>
                <a:gd name="T19" fmla="*/ 955 h 2665"/>
                <a:gd name="T20" fmla="*/ 342 w 2659"/>
                <a:gd name="T21" fmla="*/ 1072 h 2665"/>
                <a:gd name="T22" fmla="*/ 349 w 2659"/>
                <a:gd name="T23" fmla="*/ 1294 h 2665"/>
                <a:gd name="T24" fmla="*/ 354 w 2659"/>
                <a:gd name="T25" fmla="*/ 1578 h 2665"/>
                <a:gd name="T26" fmla="*/ 142 w 2659"/>
                <a:gd name="T27" fmla="*/ 1690 h 2665"/>
                <a:gd name="T28" fmla="*/ 228 w 2659"/>
                <a:gd name="T29" fmla="*/ 1913 h 2665"/>
                <a:gd name="T30" fmla="*/ 466 w 2659"/>
                <a:gd name="T31" fmla="*/ 1849 h 2665"/>
                <a:gd name="T32" fmla="*/ 635 w 2659"/>
                <a:gd name="T33" fmla="*/ 2028 h 2665"/>
                <a:gd name="T34" fmla="*/ 813 w 2659"/>
                <a:gd name="T35" fmla="*/ 2196 h 2665"/>
                <a:gd name="T36" fmla="*/ 742 w 2659"/>
                <a:gd name="T37" fmla="*/ 2427 h 2665"/>
                <a:gd name="T38" fmla="*/ 965 w 2659"/>
                <a:gd name="T39" fmla="*/ 2523 h 2665"/>
                <a:gd name="T40" fmla="*/ 1083 w 2659"/>
                <a:gd name="T41" fmla="*/ 2309 h 2665"/>
                <a:gd name="T42" fmla="*/ 1367 w 2659"/>
                <a:gd name="T43" fmla="*/ 2316 h 2665"/>
                <a:gd name="T44" fmla="*/ 1588 w 2659"/>
                <a:gd name="T45" fmla="*/ 2322 h 2665"/>
                <a:gd name="T46" fmla="*/ 1697 w 2659"/>
                <a:gd name="T47" fmla="*/ 2524 h 2665"/>
                <a:gd name="T48" fmla="*/ 1916 w 2659"/>
                <a:gd name="T49" fmla="*/ 2420 h 2665"/>
                <a:gd name="T50" fmla="*/ 1850 w 2659"/>
                <a:gd name="T51" fmla="*/ 2179 h 2665"/>
                <a:gd name="T52" fmla="*/ 2067 w 2659"/>
                <a:gd name="T53" fmla="*/ 1982 h 2665"/>
                <a:gd name="T54" fmla="*/ 2210 w 2659"/>
                <a:gd name="T55" fmla="*/ 1850 h 2665"/>
                <a:gd name="T56" fmla="*/ 2431 w 2659"/>
                <a:gd name="T57" fmla="*/ 1914 h 2665"/>
                <a:gd name="T58" fmla="*/ 2513 w 2659"/>
                <a:gd name="T59" fmla="*/ 1686 h 2665"/>
                <a:gd name="T60" fmla="*/ 2296 w 2659"/>
                <a:gd name="T61" fmla="*/ 1565 h 2665"/>
                <a:gd name="T62" fmla="*/ 2334 w 2659"/>
                <a:gd name="T63" fmla="*/ 1472 h 2665"/>
                <a:gd name="T64" fmla="*/ 2596 w 2659"/>
                <a:gd name="T65" fmla="*/ 1570 h 2665"/>
                <a:gd name="T66" fmla="*/ 2659 w 2659"/>
                <a:gd name="T67" fmla="*/ 1720 h 2665"/>
                <a:gd name="T68" fmla="*/ 2522 w 2659"/>
                <a:gd name="T69" fmla="*/ 2020 h 2665"/>
                <a:gd name="T70" fmla="*/ 2362 w 2659"/>
                <a:gd name="T71" fmla="*/ 2058 h 2665"/>
                <a:gd name="T72" fmla="*/ 2050 w 2659"/>
                <a:gd name="T73" fmla="*/ 2193 h 2665"/>
                <a:gd name="T74" fmla="*/ 2052 w 2659"/>
                <a:gd name="T75" fmla="*/ 2454 h 2665"/>
                <a:gd name="T76" fmla="*/ 1946 w 2659"/>
                <a:gd name="T77" fmla="*/ 2579 h 2665"/>
                <a:gd name="T78" fmla="*/ 1633 w 2659"/>
                <a:gd name="T79" fmla="*/ 2651 h 2665"/>
                <a:gd name="T80" fmla="*/ 1490 w 2659"/>
                <a:gd name="T81" fmla="*/ 2444 h 2665"/>
                <a:gd name="T82" fmla="*/ 1109 w 2659"/>
                <a:gd name="T83" fmla="*/ 2579 h 2665"/>
                <a:gd name="T84" fmla="*/ 971 w 2659"/>
                <a:gd name="T85" fmla="*/ 2663 h 2665"/>
                <a:gd name="T86" fmla="*/ 663 w 2659"/>
                <a:gd name="T87" fmla="*/ 2548 h 2665"/>
                <a:gd name="T88" fmla="*/ 600 w 2659"/>
                <a:gd name="T89" fmla="*/ 2396 h 2665"/>
                <a:gd name="T90" fmla="*/ 514 w 2659"/>
                <a:gd name="T91" fmla="*/ 2103 h 2665"/>
                <a:gd name="T92" fmla="*/ 239 w 2659"/>
                <a:gd name="T93" fmla="*/ 2062 h 2665"/>
                <a:gd name="T94" fmla="*/ 98 w 2659"/>
                <a:gd name="T95" fmla="*/ 1976 h 2665"/>
                <a:gd name="T96" fmla="*/ 5 w 2659"/>
                <a:gd name="T97" fmla="*/ 1665 h 2665"/>
                <a:gd name="T98" fmla="*/ 112 w 2659"/>
                <a:gd name="T99" fmla="*/ 1538 h 2665"/>
                <a:gd name="T100" fmla="*/ 112 w 2659"/>
                <a:gd name="T101" fmla="*/ 1126 h 2665"/>
                <a:gd name="T102" fmla="*/ 5 w 2659"/>
                <a:gd name="T103" fmla="*/ 1001 h 2665"/>
                <a:gd name="T104" fmla="*/ 100 w 2659"/>
                <a:gd name="T105" fmla="*/ 687 h 2665"/>
                <a:gd name="T106" fmla="*/ 239 w 2659"/>
                <a:gd name="T107" fmla="*/ 603 h 2665"/>
                <a:gd name="T108" fmla="*/ 515 w 2659"/>
                <a:gd name="T109" fmla="*/ 560 h 2665"/>
                <a:gd name="T110" fmla="*/ 602 w 2659"/>
                <a:gd name="T111" fmla="*/ 268 h 2665"/>
                <a:gd name="T112" fmla="*/ 665 w 2659"/>
                <a:gd name="T113" fmla="*/ 116 h 2665"/>
                <a:gd name="T114" fmla="*/ 956 w 2659"/>
                <a:gd name="T115" fmla="*/ 0 h 2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59" h="2665">
                  <a:moveTo>
                    <a:pt x="956" y="0"/>
                  </a:moveTo>
                  <a:lnTo>
                    <a:pt x="991" y="3"/>
                  </a:lnTo>
                  <a:lnTo>
                    <a:pt x="1026" y="14"/>
                  </a:lnTo>
                  <a:lnTo>
                    <a:pt x="1051" y="27"/>
                  </a:lnTo>
                  <a:lnTo>
                    <a:pt x="1075" y="44"/>
                  </a:lnTo>
                  <a:lnTo>
                    <a:pt x="1095" y="64"/>
                  </a:lnTo>
                  <a:lnTo>
                    <a:pt x="1111" y="87"/>
                  </a:lnTo>
                  <a:lnTo>
                    <a:pt x="1124" y="112"/>
                  </a:lnTo>
                  <a:lnTo>
                    <a:pt x="1191" y="273"/>
                  </a:lnTo>
                  <a:lnTo>
                    <a:pt x="1195" y="291"/>
                  </a:lnTo>
                  <a:lnTo>
                    <a:pt x="1195" y="309"/>
                  </a:lnTo>
                  <a:lnTo>
                    <a:pt x="1191" y="326"/>
                  </a:lnTo>
                  <a:lnTo>
                    <a:pt x="1181" y="342"/>
                  </a:lnTo>
                  <a:lnTo>
                    <a:pt x="1168" y="354"/>
                  </a:lnTo>
                  <a:lnTo>
                    <a:pt x="1153" y="364"/>
                  </a:lnTo>
                  <a:lnTo>
                    <a:pt x="1135" y="369"/>
                  </a:lnTo>
                  <a:lnTo>
                    <a:pt x="1116" y="369"/>
                  </a:lnTo>
                  <a:lnTo>
                    <a:pt x="1099" y="364"/>
                  </a:lnTo>
                  <a:lnTo>
                    <a:pt x="1083" y="355"/>
                  </a:lnTo>
                  <a:lnTo>
                    <a:pt x="1070" y="342"/>
                  </a:lnTo>
                  <a:lnTo>
                    <a:pt x="1061" y="326"/>
                  </a:lnTo>
                  <a:lnTo>
                    <a:pt x="994" y="166"/>
                  </a:lnTo>
                  <a:lnTo>
                    <a:pt x="989" y="157"/>
                  </a:lnTo>
                  <a:lnTo>
                    <a:pt x="982" y="148"/>
                  </a:lnTo>
                  <a:lnTo>
                    <a:pt x="972" y="143"/>
                  </a:lnTo>
                  <a:lnTo>
                    <a:pt x="962" y="141"/>
                  </a:lnTo>
                  <a:lnTo>
                    <a:pt x="951" y="141"/>
                  </a:lnTo>
                  <a:lnTo>
                    <a:pt x="941" y="143"/>
                  </a:lnTo>
                  <a:lnTo>
                    <a:pt x="767" y="215"/>
                  </a:lnTo>
                  <a:lnTo>
                    <a:pt x="757" y="220"/>
                  </a:lnTo>
                  <a:lnTo>
                    <a:pt x="750" y="229"/>
                  </a:lnTo>
                  <a:lnTo>
                    <a:pt x="745" y="238"/>
                  </a:lnTo>
                  <a:lnTo>
                    <a:pt x="741" y="249"/>
                  </a:lnTo>
                  <a:lnTo>
                    <a:pt x="741" y="259"/>
                  </a:lnTo>
                  <a:lnTo>
                    <a:pt x="745" y="270"/>
                  </a:lnTo>
                  <a:lnTo>
                    <a:pt x="810" y="429"/>
                  </a:lnTo>
                  <a:lnTo>
                    <a:pt x="815" y="448"/>
                  </a:lnTo>
                  <a:lnTo>
                    <a:pt x="814" y="467"/>
                  </a:lnTo>
                  <a:lnTo>
                    <a:pt x="809" y="485"/>
                  </a:lnTo>
                  <a:lnTo>
                    <a:pt x="798" y="501"/>
                  </a:lnTo>
                  <a:lnTo>
                    <a:pt x="784" y="515"/>
                  </a:lnTo>
                  <a:lnTo>
                    <a:pt x="732" y="552"/>
                  </a:lnTo>
                  <a:lnTo>
                    <a:pt x="682" y="592"/>
                  </a:lnTo>
                  <a:lnTo>
                    <a:pt x="635" y="637"/>
                  </a:lnTo>
                  <a:lnTo>
                    <a:pt x="592" y="683"/>
                  </a:lnTo>
                  <a:lnTo>
                    <a:pt x="552" y="733"/>
                  </a:lnTo>
                  <a:lnTo>
                    <a:pt x="514" y="786"/>
                  </a:lnTo>
                  <a:lnTo>
                    <a:pt x="501" y="799"/>
                  </a:lnTo>
                  <a:lnTo>
                    <a:pt x="485" y="810"/>
                  </a:lnTo>
                  <a:lnTo>
                    <a:pt x="467" y="815"/>
                  </a:lnTo>
                  <a:lnTo>
                    <a:pt x="448" y="815"/>
                  </a:lnTo>
                  <a:lnTo>
                    <a:pt x="429" y="811"/>
                  </a:lnTo>
                  <a:lnTo>
                    <a:pt x="270" y="744"/>
                  </a:lnTo>
                  <a:lnTo>
                    <a:pt x="256" y="741"/>
                  </a:lnTo>
                  <a:lnTo>
                    <a:pt x="244" y="743"/>
                  </a:lnTo>
                  <a:lnTo>
                    <a:pt x="232" y="747"/>
                  </a:lnTo>
                  <a:lnTo>
                    <a:pt x="221" y="756"/>
                  </a:lnTo>
                  <a:lnTo>
                    <a:pt x="215" y="768"/>
                  </a:lnTo>
                  <a:lnTo>
                    <a:pt x="142" y="941"/>
                  </a:lnTo>
                  <a:lnTo>
                    <a:pt x="140" y="955"/>
                  </a:lnTo>
                  <a:lnTo>
                    <a:pt x="141" y="967"/>
                  </a:lnTo>
                  <a:lnTo>
                    <a:pt x="146" y="979"/>
                  </a:lnTo>
                  <a:lnTo>
                    <a:pt x="154" y="989"/>
                  </a:lnTo>
                  <a:lnTo>
                    <a:pt x="166" y="996"/>
                  </a:lnTo>
                  <a:lnTo>
                    <a:pt x="325" y="1062"/>
                  </a:lnTo>
                  <a:lnTo>
                    <a:pt x="342" y="1072"/>
                  </a:lnTo>
                  <a:lnTo>
                    <a:pt x="354" y="1086"/>
                  </a:lnTo>
                  <a:lnTo>
                    <a:pt x="364" y="1103"/>
                  </a:lnTo>
                  <a:lnTo>
                    <a:pt x="368" y="1122"/>
                  </a:lnTo>
                  <a:lnTo>
                    <a:pt x="367" y="1141"/>
                  </a:lnTo>
                  <a:lnTo>
                    <a:pt x="354" y="1217"/>
                  </a:lnTo>
                  <a:lnTo>
                    <a:pt x="349" y="1294"/>
                  </a:lnTo>
                  <a:lnTo>
                    <a:pt x="348" y="1370"/>
                  </a:lnTo>
                  <a:lnTo>
                    <a:pt x="354" y="1446"/>
                  </a:lnTo>
                  <a:lnTo>
                    <a:pt x="367" y="1523"/>
                  </a:lnTo>
                  <a:lnTo>
                    <a:pt x="368" y="1542"/>
                  </a:lnTo>
                  <a:lnTo>
                    <a:pt x="364" y="1561"/>
                  </a:lnTo>
                  <a:lnTo>
                    <a:pt x="354" y="1578"/>
                  </a:lnTo>
                  <a:lnTo>
                    <a:pt x="342" y="1592"/>
                  </a:lnTo>
                  <a:lnTo>
                    <a:pt x="325" y="1601"/>
                  </a:lnTo>
                  <a:lnTo>
                    <a:pt x="166" y="1668"/>
                  </a:lnTo>
                  <a:lnTo>
                    <a:pt x="156" y="1673"/>
                  </a:lnTo>
                  <a:lnTo>
                    <a:pt x="148" y="1681"/>
                  </a:lnTo>
                  <a:lnTo>
                    <a:pt x="142" y="1690"/>
                  </a:lnTo>
                  <a:lnTo>
                    <a:pt x="140" y="1701"/>
                  </a:lnTo>
                  <a:lnTo>
                    <a:pt x="140" y="1711"/>
                  </a:lnTo>
                  <a:lnTo>
                    <a:pt x="142" y="1722"/>
                  </a:lnTo>
                  <a:lnTo>
                    <a:pt x="214" y="1896"/>
                  </a:lnTo>
                  <a:lnTo>
                    <a:pt x="219" y="1906"/>
                  </a:lnTo>
                  <a:lnTo>
                    <a:pt x="228" y="1913"/>
                  </a:lnTo>
                  <a:lnTo>
                    <a:pt x="237" y="1918"/>
                  </a:lnTo>
                  <a:lnTo>
                    <a:pt x="253" y="1922"/>
                  </a:lnTo>
                  <a:lnTo>
                    <a:pt x="269" y="1918"/>
                  </a:lnTo>
                  <a:lnTo>
                    <a:pt x="428" y="1853"/>
                  </a:lnTo>
                  <a:lnTo>
                    <a:pt x="447" y="1848"/>
                  </a:lnTo>
                  <a:lnTo>
                    <a:pt x="466" y="1849"/>
                  </a:lnTo>
                  <a:lnTo>
                    <a:pt x="484" y="1854"/>
                  </a:lnTo>
                  <a:lnTo>
                    <a:pt x="500" y="1865"/>
                  </a:lnTo>
                  <a:lnTo>
                    <a:pt x="514" y="1879"/>
                  </a:lnTo>
                  <a:lnTo>
                    <a:pt x="550" y="1931"/>
                  </a:lnTo>
                  <a:lnTo>
                    <a:pt x="592" y="1981"/>
                  </a:lnTo>
                  <a:lnTo>
                    <a:pt x="635" y="2028"/>
                  </a:lnTo>
                  <a:lnTo>
                    <a:pt x="681" y="2072"/>
                  </a:lnTo>
                  <a:lnTo>
                    <a:pt x="731" y="2112"/>
                  </a:lnTo>
                  <a:lnTo>
                    <a:pt x="784" y="2150"/>
                  </a:lnTo>
                  <a:lnTo>
                    <a:pt x="797" y="2163"/>
                  </a:lnTo>
                  <a:lnTo>
                    <a:pt x="808" y="2178"/>
                  </a:lnTo>
                  <a:lnTo>
                    <a:pt x="813" y="2196"/>
                  </a:lnTo>
                  <a:lnTo>
                    <a:pt x="813" y="2215"/>
                  </a:lnTo>
                  <a:lnTo>
                    <a:pt x="809" y="2234"/>
                  </a:lnTo>
                  <a:lnTo>
                    <a:pt x="742" y="2394"/>
                  </a:lnTo>
                  <a:lnTo>
                    <a:pt x="740" y="2406"/>
                  </a:lnTo>
                  <a:lnTo>
                    <a:pt x="740" y="2416"/>
                  </a:lnTo>
                  <a:lnTo>
                    <a:pt x="742" y="2427"/>
                  </a:lnTo>
                  <a:lnTo>
                    <a:pt x="749" y="2436"/>
                  </a:lnTo>
                  <a:lnTo>
                    <a:pt x="756" y="2444"/>
                  </a:lnTo>
                  <a:lnTo>
                    <a:pt x="766" y="2449"/>
                  </a:lnTo>
                  <a:lnTo>
                    <a:pt x="939" y="2522"/>
                  </a:lnTo>
                  <a:lnTo>
                    <a:pt x="952" y="2524"/>
                  </a:lnTo>
                  <a:lnTo>
                    <a:pt x="965" y="2523"/>
                  </a:lnTo>
                  <a:lnTo>
                    <a:pt x="977" y="2519"/>
                  </a:lnTo>
                  <a:lnTo>
                    <a:pt x="987" y="2510"/>
                  </a:lnTo>
                  <a:lnTo>
                    <a:pt x="993" y="2499"/>
                  </a:lnTo>
                  <a:lnTo>
                    <a:pt x="1060" y="2339"/>
                  </a:lnTo>
                  <a:lnTo>
                    <a:pt x="1069" y="2322"/>
                  </a:lnTo>
                  <a:lnTo>
                    <a:pt x="1083" y="2309"/>
                  </a:lnTo>
                  <a:lnTo>
                    <a:pt x="1100" y="2300"/>
                  </a:lnTo>
                  <a:lnTo>
                    <a:pt x="1119" y="2296"/>
                  </a:lnTo>
                  <a:lnTo>
                    <a:pt x="1138" y="2297"/>
                  </a:lnTo>
                  <a:lnTo>
                    <a:pt x="1214" y="2309"/>
                  </a:lnTo>
                  <a:lnTo>
                    <a:pt x="1291" y="2315"/>
                  </a:lnTo>
                  <a:lnTo>
                    <a:pt x="1367" y="2316"/>
                  </a:lnTo>
                  <a:lnTo>
                    <a:pt x="1444" y="2309"/>
                  </a:lnTo>
                  <a:lnTo>
                    <a:pt x="1520" y="2297"/>
                  </a:lnTo>
                  <a:lnTo>
                    <a:pt x="1539" y="2296"/>
                  </a:lnTo>
                  <a:lnTo>
                    <a:pt x="1558" y="2300"/>
                  </a:lnTo>
                  <a:lnTo>
                    <a:pt x="1574" y="2308"/>
                  </a:lnTo>
                  <a:lnTo>
                    <a:pt x="1588" y="2322"/>
                  </a:lnTo>
                  <a:lnTo>
                    <a:pt x="1598" y="2339"/>
                  </a:lnTo>
                  <a:lnTo>
                    <a:pt x="1664" y="2499"/>
                  </a:lnTo>
                  <a:lnTo>
                    <a:pt x="1669" y="2508"/>
                  </a:lnTo>
                  <a:lnTo>
                    <a:pt x="1677" y="2517"/>
                  </a:lnTo>
                  <a:lnTo>
                    <a:pt x="1686" y="2522"/>
                  </a:lnTo>
                  <a:lnTo>
                    <a:pt x="1697" y="2524"/>
                  </a:lnTo>
                  <a:lnTo>
                    <a:pt x="1708" y="2524"/>
                  </a:lnTo>
                  <a:lnTo>
                    <a:pt x="1718" y="2522"/>
                  </a:lnTo>
                  <a:lnTo>
                    <a:pt x="1892" y="2450"/>
                  </a:lnTo>
                  <a:lnTo>
                    <a:pt x="1903" y="2443"/>
                  </a:lnTo>
                  <a:lnTo>
                    <a:pt x="1912" y="2433"/>
                  </a:lnTo>
                  <a:lnTo>
                    <a:pt x="1916" y="2420"/>
                  </a:lnTo>
                  <a:lnTo>
                    <a:pt x="1917" y="2408"/>
                  </a:lnTo>
                  <a:lnTo>
                    <a:pt x="1914" y="2395"/>
                  </a:lnTo>
                  <a:lnTo>
                    <a:pt x="1849" y="2235"/>
                  </a:lnTo>
                  <a:lnTo>
                    <a:pt x="1843" y="2216"/>
                  </a:lnTo>
                  <a:lnTo>
                    <a:pt x="1844" y="2197"/>
                  </a:lnTo>
                  <a:lnTo>
                    <a:pt x="1850" y="2179"/>
                  </a:lnTo>
                  <a:lnTo>
                    <a:pt x="1860" y="2164"/>
                  </a:lnTo>
                  <a:lnTo>
                    <a:pt x="1875" y="2150"/>
                  </a:lnTo>
                  <a:lnTo>
                    <a:pt x="1927" y="2113"/>
                  </a:lnTo>
                  <a:lnTo>
                    <a:pt x="1976" y="2072"/>
                  </a:lnTo>
                  <a:lnTo>
                    <a:pt x="2024" y="2028"/>
                  </a:lnTo>
                  <a:lnTo>
                    <a:pt x="2067" y="1982"/>
                  </a:lnTo>
                  <a:lnTo>
                    <a:pt x="2107" y="1932"/>
                  </a:lnTo>
                  <a:lnTo>
                    <a:pt x="2145" y="1879"/>
                  </a:lnTo>
                  <a:lnTo>
                    <a:pt x="2158" y="1866"/>
                  </a:lnTo>
                  <a:lnTo>
                    <a:pt x="2173" y="1855"/>
                  </a:lnTo>
                  <a:lnTo>
                    <a:pt x="2191" y="1850"/>
                  </a:lnTo>
                  <a:lnTo>
                    <a:pt x="2210" y="1850"/>
                  </a:lnTo>
                  <a:lnTo>
                    <a:pt x="2229" y="1854"/>
                  </a:lnTo>
                  <a:lnTo>
                    <a:pt x="2390" y="1921"/>
                  </a:lnTo>
                  <a:lnTo>
                    <a:pt x="2400" y="1923"/>
                  </a:lnTo>
                  <a:lnTo>
                    <a:pt x="2411" y="1923"/>
                  </a:lnTo>
                  <a:lnTo>
                    <a:pt x="2421" y="1921"/>
                  </a:lnTo>
                  <a:lnTo>
                    <a:pt x="2431" y="1914"/>
                  </a:lnTo>
                  <a:lnTo>
                    <a:pt x="2438" y="1907"/>
                  </a:lnTo>
                  <a:lnTo>
                    <a:pt x="2443" y="1897"/>
                  </a:lnTo>
                  <a:lnTo>
                    <a:pt x="2516" y="1724"/>
                  </a:lnTo>
                  <a:lnTo>
                    <a:pt x="2519" y="1710"/>
                  </a:lnTo>
                  <a:lnTo>
                    <a:pt x="2517" y="1698"/>
                  </a:lnTo>
                  <a:lnTo>
                    <a:pt x="2513" y="1686"/>
                  </a:lnTo>
                  <a:lnTo>
                    <a:pt x="2505" y="1675"/>
                  </a:lnTo>
                  <a:lnTo>
                    <a:pt x="2493" y="1669"/>
                  </a:lnTo>
                  <a:lnTo>
                    <a:pt x="2334" y="1602"/>
                  </a:lnTo>
                  <a:lnTo>
                    <a:pt x="2318" y="1593"/>
                  </a:lnTo>
                  <a:lnTo>
                    <a:pt x="2304" y="1580"/>
                  </a:lnTo>
                  <a:lnTo>
                    <a:pt x="2296" y="1565"/>
                  </a:lnTo>
                  <a:lnTo>
                    <a:pt x="2290" y="1547"/>
                  </a:lnTo>
                  <a:lnTo>
                    <a:pt x="2290" y="1530"/>
                  </a:lnTo>
                  <a:lnTo>
                    <a:pt x="2296" y="1512"/>
                  </a:lnTo>
                  <a:lnTo>
                    <a:pt x="2305" y="1495"/>
                  </a:lnTo>
                  <a:lnTo>
                    <a:pt x="2318" y="1482"/>
                  </a:lnTo>
                  <a:lnTo>
                    <a:pt x="2334" y="1472"/>
                  </a:lnTo>
                  <a:lnTo>
                    <a:pt x="2351" y="1468"/>
                  </a:lnTo>
                  <a:lnTo>
                    <a:pt x="2369" y="1468"/>
                  </a:lnTo>
                  <a:lnTo>
                    <a:pt x="2386" y="1472"/>
                  </a:lnTo>
                  <a:lnTo>
                    <a:pt x="2547" y="1539"/>
                  </a:lnTo>
                  <a:lnTo>
                    <a:pt x="2573" y="1553"/>
                  </a:lnTo>
                  <a:lnTo>
                    <a:pt x="2596" y="1570"/>
                  </a:lnTo>
                  <a:lnTo>
                    <a:pt x="2615" y="1590"/>
                  </a:lnTo>
                  <a:lnTo>
                    <a:pt x="2632" y="1612"/>
                  </a:lnTo>
                  <a:lnTo>
                    <a:pt x="2645" y="1637"/>
                  </a:lnTo>
                  <a:lnTo>
                    <a:pt x="2653" y="1664"/>
                  </a:lnTo>
                  <a:lnTo>
                    <a:pt x="2657" y="1691"/>
                  </a:lnTo>
                  <a:lnTo>
                    <a:pt x="2659" y="1720"/>
                  </a:lnTo>
                  <a:lnTo>
                    <a:pt x="2654" y="1748"/>
                  </a:lnTo>
                  <a:lnTo>
                    <a:pt x="2645" y="1777"/>
                  </a:lnTo>
                  <a:lnTo>
                    <a:pt x="2572" y="1951"/>
                  </a:lnTo>
                  <a:lnTo>
                    <a:pt x="2559" y="1977"/>
                  </a:lnTo>
                  <a:lnTo>
                    <a:pt x="2543" y="2000"/>
                  </a:lnTo>
                  <a:lnTo>
                    <a:pt x="2522" y="2020"/>
                  </a:lnTo>
                  <a:lnTo>
                    <a:pt x="2499" y="2037"/>
                  </a:lnTo>
                  <a:lnTo>
                    <a:pt x="2474" y="2049"/>
                  </a:lnTo>
                  <a:lnTo>
                    <a:pt x="2447" y="2058"/>
                  </a:lnTo>
                  <a:lnTo>
                    <a:pt x="2419" y="2063"/>
                  </a:lnTo>
                  <a:lnTo>
                    <a:pt x="2391" y="2063"/>
                  </a:lnTo>
                  <a:lnTo>
                    <a:pt x="2362" y="2058"/>
                  </a:lnTo>
                  <a:lnTo>
                    <a:pt x="2335" y="2049"/>
                  </a:lnTo>
                  <a:lnTo>
                    <a:pt x="2227" y="2005"/>
                  </a:lnTo>
                  <a:lnTo>
                    <a:pt x="2187" y="2056"/>
                  </a:lnTo>
                  <a:lnTo>
                    <a:pt x="2144" y="2104"/>
                  </a:lnTo>
                  <a:lnTo>
                    <a:pt x="2099" y="2150"/>
                  </a:lnTo>
                  <a:lnTo>
                    <a:pt x="2050" y="2193"/>
                  </a:lnTo>
                  <a:lnTo>
                    <a:pt x="1999" y="2233"/>
                  </a:lnTo>
                  <a:lnTo>
                    <a:pt x="2044" y="2341"/>
                  </a:lnTo>
                  <a:lnTo>
                    <a:pt x="2053" y="2370"/>
                  </a:lnTo>
                  <a:lnTo>
                    <a:pt x="2057" y="2397"/>
                  </a:lnTo>
                  <a:lnTo>
                    <a:pt x="2057" y="2426"/>
                  </a:lnTo>
                  <a:lnTo>
                    <a:pt x="2052" y="2454"/>
                  </a:lnTo>
                  <a:lnTo>
                    <a:pt x="2044" y="2481"/>
                  </a:lnTo>
                  <a:lnTo>
                    <a:pt x="2031" y="2505"/>
                  </a:lnTo>
                  <a:lnTo>
                    <a:pt x="2015" y="2528"/>
                  </a:lnTo>
                  <a:lnTo>
                    <a:pt x="1995" y="2548"/>
                  </a:lnTo>
                  <a:lnTo>
                    <a:pt x="1972" y="2565"/>
                  </a:lnTo>
                  <a:lnTo>
                    <a:pt x="1946" y="2579"/>
                  </a:lnTo>
                  <a:lnTo>
                    <a:pt x="1772" y="2651"/>
                  </a:lnTo>
                  <a:lnTo>
                    <a:pt x="1745" y="2659"/>
                  </a:lnTo>
                  <a:lnTo>
                    <a:pt x="1717" y="2663"/>
                  </a:lnTo>
                  <a:lnTo>
                    <a:pt x="1688" y="2663"/>
                  </a:lnTo>
                  <a:lnTo>
                    <a:pt x="1661" y="2659"/>
                  </a:lnTo>
                  <a:lnTo>
                    <a:pt x="1633" y="2651"/>
                  </a:lnTo>
                  <a:lnTo>
                    <a:pt x="1607" y="2638"/>
                  </a:lnTo>
                  <a:lnTo>
                    <a:pt x="1585" y="2621"/>
                  </a:lnTo>
                  <a:lnTo>
                    <a:pt x="1565" y="2601"/>
                  </a:lnTo>
                  <a:lnTo>
                    <a:pt x="1548" y="2578"/>
                  </a:lnTo>
                  <a:lnTo>
                    <a:pt x="1534" y="2553"/>
                  </a:lnTo>
                  <a:lnTo>
                    <a:pt x="1490" y="2444"/>
                  </a:lnTo>
                  <a:lnTo>
                    <a:pt x="1410" y="2453"/>
                  </a:lnTo>
                  <a:lnTo>
                    <a:pt x="1329" y="2456"/>
                  </a:lnTo>
                  <a:lnTo>
                    <a:pt x="1249" y="2453"/>
                  </a:lnTo>
                  <a:lnTo>
                    <a:pt x="1167" y="2444"/>
                  </a:lnTo>
                  <a:lnTo>
                    <a:pt x="1123" y="2553"/>
                  </a:lnTo>
                  <a:lnTo>
                    <a:pt x="1109" y="2579"/>
                  </a:lnTo>
                  <a:lnTo>
                    <a:pt x="1093" y="2602"/>
                  </a:lnTo>
                  <a:lnTo>
                    <a:pt x="1072" y="2621"/>
                  </a:lnTo>
                  <a:lnTo>
                    <a:pt x="1050" y="2638"/>
                  </a:lnTo>
                  <a:lnTo>
                    <a:pt x="1025" y="2651"/>
                  </a:lnTo>
                  <a:lnTo>
                    <a:pt x="999" y="2659"/>
                  </a:lnTo>
                  <a:lnTo>
                    <a:pt x="971" y="2663"/>
                  </a:lnTo>
                  <a:lnTo>
                    <a:pt x="943" y="2665"/>
                  </a:lnTo>
                  <a:lnTo>
                    <a:pt x="914" y="2659"/>
                  </a:lnTo>
                  <a:lnTo>
                    <a:pt x="886" y="2651"/>
                  </a:lnTo>
                  <a:lnTo>
                    <a:pt x="712" y="2578"/>
                  </a:lnTo>
                  <a:lnTo>
                    <a:pt x="687" y="2565"/>
                  </a:lnTo>
                  <a:lnTo>
                    <a:pt x="663" y="2548"/>
                  </a:lnTo>
                  <a:lnTo>
                    <a:pt x="643" y="2528"/>
                  </a:lnTo>
                  <a:lnTo>
                    <a:pt x="626" y="2505"/>
                  </a:lnTo>
                  <a:lnTo>
                    <a:pt x="614" y="2480"/>
                  </a:lnTo>
                  <a:lnTo>
                    <a:pt x="605" y="2452"/>
                  </a:lnTo>
                  <a:lnTo>
                    <a:pt x="600" y="2425"/>
                  </a:lnTo>
                  <a:lnTo>
                    <a:pt x="600" y="2396"/>
                  </a:lnTo>
                  <a:lnTo>
                    <a:pt x="605" y="2368"/>
                  </a:lnTo>
                  <a:lnTo>
                    <a:pt x="614" y="2340"/>
                  </a:lnTo>
                  <a:lnTo>
                    <a:pt x="658" y="2232"/>
                  </a:lnTo>
                  <a:lnTo>
                    <a:pt x="607" y="2192"/>
                  </a:lnTo>
                  <a:lnTo>
                    <a:pt x="559" y="2149"/>
                  </a:lnTo>
                  <a:lnTo>
                    <a:pt x="514" y="2103"/>
                  </a:lnTo>
                  <a:lnTo>
                    <a:pt x="470" y="2055"/>
                  </a:lnTo>
                  <a:lnTo>
                    <a:pt x="430" y="2004"/>
                  </a:lnTo>
                  <a:lnTo>
                    <a:pt x="323" y="2048"/>
                  </a:lnTo>
                  <a:lnTo>
                    <a:pt x="295" y="2058"/>
                  </a:lnTo>
                  <a:lnTo>
                    <a:pt x="268" y="2062"/>
                  </a:lnTo>
                  <a:lnTo>
                    <a:pt x="239" y="2062"/>
                  </a:lnTo>
                  <a:lnTo>
                    <a:pt x="211" y="2058"/>
                  </a:lnTo>
                  <a:lnTo>
                    <a:pt x="183" y="2048"/>
                  </a:lnTo>
                  <a:lnTo>
                    <a:pt x="158" y="2036"/>
                  </a:lnTo>
                  <a:lnTo>
                    <a:pt x="135" y="2019"/>
                  </a:lnTo>
                  <a:lnTo>
                    <a:pt x="115" y="1999"/>
                  </a:lnTo>
                  <a:lnTo>
                    <a:pt x="98" y="1976"/>
                  </a:lnTo>
                  <a:lnTo>
                    <a:pt x="85" y="1950"/>
                  </a:lnTo>
                  <a:lnTo>
                    <a:pt x="14" y="1776"/>
                  </a:lnTo>
                  <a:lnTo>
                    <a:pt x="5" y="1748"/>
                  </a:lnTo>
                  <a:lnTo>
                    <a:pt x="1" y="1721"/>
                  </a:lnTo>
                  <a:lnTo>
                    <a:pt x="1" y="1692"/>
                  </a:lnTo>
                  <a:lnTo>
                    <a:pt x="5" y="1665"/>
                  </a:lnTo>
                  <a:lnTo>
                    <a:pt x="14" y="1637"/>
                  </a:lnTo>
                  <a:lnTo>
                    <a:pt x="26" y="1611"/>
                  </a:lnTo>
                  <a:lnTo>
                    <a:pt x="43" y="1589"/>
                  </a:lnTo>
                  <a:lnTo>
                    <a:pt x="63" y="1569"/>
                  </a:lnTo>
                  <a:lnTo>
                    <a:pt x="86" y="1552"/>
                  </a:lnTo>
                  <a:lnTo>
                    <a:pt x="112" y="1538"/>
                  </a:lnTo>
                  <a:lnTo>
                    <a:pt x="220" y="1494"/>
                  </a:lnTo>
                  <a:lnTo>
                    <a:pt x="211" y="1413"/>
                  </a:lnTo>
                  <a:lnTo>
                    <a:pt x="208" y="1332"/>
                  </a:lnTo>
                  <a:lnTo>
                    <a:pt x="211" y="1252"/>
                  </a:lnTo>
                  <a:lnTo>
                    <a:pt x="220" y="1170"/>
                  </a:lnTo>
                  <a:lnTo>
                    <a:pt x="112" y="1126"/>
                  </a:lnTo>
                  <a:lnTo>
                    <a:pt x="85" y="1112"/>
                  </a:lnTo>
                  <a:lnTo>
                    <a:pt x="62" y="1095"/>
                  </a:lnTo>
                  <a:lnTo>
                    <a:pt x="43" y="1075"/>
                  </a:lnTo>
                  <a:lnTo>
                    <a:pt x="26" y="1052"/>
                  </a:lnTo>
                  <a:lnTo>
                    <a:pt x="14" y="1028"/>
                  </a:lnTo>
                  <a:lnTo>
                    <a:pt x="5" y="1001"/>
                  </a:lnTo>
                  <a:lnTo>
                    <a:pt x="1" y="973"/>
                  </a:lnTo>
                  <a:lnTo>
                    <a:pt x="0" y="945"/>
                  </a:lnTo>
                  <a:lnTo>
                    <a:pt x="5" y="917"/>
                  </a:lnTo>
                  <a:lnTo>
                    <a:pt x="14" y="888"/>
                  </a:lnTo>
                  <a:lnTo>
                    <a:pt x="86" y="714"/>
                  </a:lnTo>
                  <a:lnTo>
                    <a:pt x="100" y="687"/>
                  </a:lnTo>
                  <a:lnTo>
                    <a:pt x="117" y="664"/>
                  </a:lnTo>
                  <a:lnTo>
                    <a:pt x="137" y="645"/>
                  </a:lnTo>
                  <a:lnTo>
                    <a:pt x="160" y="628"/>
                  </a:lnTo>
                  <a:lnTo>
                    <a:pt x="185" y="615"/>
                  </a:lnTo>
                  <a:lnTo>
                    <a:pt x="212" y="607"/>
                  </a:lnTo>
                  <a:lnTo>
                    <a:pt x="239" y="603"/>
                  </a:lnTo>
                  <a:lnTo>
                    <a:pt x="268" y="602"/>
                  </a:lnTo>
                  <a:lnTo>
                    <a:pt x="296" y="606"/>
                  </a:lnTo>
                  <a:lnTo>
                    <a:pt x="324" y="615"/>
                  </a:lnTo>
                  <a:lnTo>
                    <a:pt x="431" y="660"/>
                  </a:lnTo>
                  <a:lnTo>
                    <a:pt x="472" y="609"/>
                  </a:lnTo>
                  <a:lnTo>
                    <a:pt x="515" y="560"/>
                  </a:lnTo>
                  <a:lnTo>
                    <a:pt x="561" y="515"/>
                  </a:lnTo>
                  <a:lnTo>
                    <a:pt x="608" y="472"/>
                  </a:lnTo>
                  <a:lnTo>
                    <a:pt x="660" y="432"/>
                  </a:lnTo>
                  <a:lnTo>
                    <a:pt x="615" y="324"/>
                  </a:lnTo>
                  <a:lnTo>
                    <a:pt x="606" y="296"/>
                  </a:lnTo>
                  <a:lnTo>
                    <a:pt x="602" y="268"/>
                  </a:lnTo>
                  <a:lnTo>
                    <a:pt x="602" y="240"/>
                  </a:lnTo>
                  <a:lnTo>
                    <a:pt x="606" y="212"/>
                  </a:lnTo>
                  <a:lnTo>
                    <a:pt x="615" y="184"/>
                  </a:lnTo>
                  <a:lnTo>
                    <a:pt x="629" y="159"/>
                  </a:lnTo>
                  <a:lnTo>
                    <a:pt x="645" y="136"/>
                  </a:lnTo>
                  <a:lnTo>
                    <a:pt x="665" y="116"/>
                  </a:lnTo>
                  <a:lnTo>
                    <a:pt x="689" y="99"/>
                  </a:lnTo>
                  <a:lnTo>
                    <a:pt x="714" y="86"/>
                  </a:lnTo>
                  <a:lnTo>
                    <a:pt x="887" y="14"/>
                  </a:lnTo>
                  <a:lnTo>
                    <a:pt x="910" y="7"/>
                  </a:lnTo>
                  <a:lnTo>
                    <a:pt x="933" y="1"/>
                  </a:lnTo>
                  <a:lnTo>
                    <a:pt x="9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251"/>
            <p:cNvSpPr/>
            <p:nvPr/>
          </p:nvSpPr>
          <p:spPr bwMode="auto">
            <a:xfrm>
              <a:off x="3532188" y="3709988"/>
              <a:ext cx="180975" cy="180975"/>
            </a:xfrm>
            <a:custGeom>
              <a:avLst/>
              <a:gdLst>
                <a:gd name="T0" fmla="*/ 568 w 1141"/>
                <a:gd name="T1" fmla="*/ 0 h 1143"/>
                <a:gd name="T2" fmla="*/ 602 w 1141"/>
                <a:gd name="T3" fmla="*/ 10 h 1143"/>
                <a:gd name="T4" fmla="*/ 628 w 1141"/>
                <a:gd name="T5" fmla="*/ 34 h 1143"/>
                <a:gd name="T6" fmla="*/ 637 w 1141"/>
                <a:gd name="T7" fmla="*/ 70 h 1143"/>
                <a:gd name="T8" fmla="*/ 629 w 1141"/>
                <a:gd name="T9" fmla="*/ 105 h 1143"/>
                <a:gd name="T10" fmla="*/ 603 w 1141"/>
                <a:gd name="T11" fmla="*/ 131 h 1143"/>
                <a:gd name="T12" fmla="*/ 569 w 1141"/>
                <a:gd name="T13" fmla="*/ 141 h 1143"/>
                <a:gd name="T14" fmla="*/ 470 w 1141"/>
                <a:gd name="T15" fmla="*/ 152 h 1143"/>
                <a:gd name="T16" fmla="*/ 380 w 1141"/>
                <a:gd name="T17" fmla="*/ 186 h 1143"/>
                <a:gd name="T18" fmla="*/ 300 w 1141"/>
                <a:gd name="T19" fmla="*/ 238 h 1143"/>
                <a:gd name="T20" fmla="*/ 233 w 1141"/>
                <a:gd name="T21" fmla="*/ 305 h 1143"/>
                <a:gd name="T22" fmla="*/ 184 w 1141"/>
                <a:gd name="T23" fmla="*/ 385 h 1143"/>
                <a:gd name="T24" fmla="*/ 152 w 1141"/>
                <a:gd name="T25" fmla="*/ 476 h 1143"/>
                <a:gd name="T26" fmla="*/ 141 w 1141"/>
                <a:gd name="T27" fmla="*/ 575 h 1143"/>
                <a:gd name="T28" fmla="*/ 154 w 1141"/>
                <a:gd name="T29" fmla="*/ 681 h 1143"/>
                <a:gd name="T30" fmla="*/ 192 w 1141"/>
                <a:gd name="T31" fmla="*/ 776 h 1143"/>
                <a:gd name="T32" fmla="*/ 250 w 1141"/>
                <a:gd name="T33" fmla="*/ 859 h 1143"/>
                <a:gd name="T34" fmla="*/ 326 w 1141"/>
                <a:gd name="T35" fmla="*/ 926 h 1143"/>
                <a:gd name="T36" fmla="*/ 417 w 1141"/>
                <a:gd name="T37" fmla="*/ 975 h 1143"/>
                <a:gd name="T38" fmla="*/ 517 w 1141"/>
                <a:gd name="T39" fmla="*/ 1000 h 1143"/>
                <a:gd name="T40" fmla="*/ 574 w 1141"/>
                <a:gd name="T41" fmla="*/ 1003 h 1143"/>
                <a:gd name="T42" fmla="*/ 670 w 1141"/>
                <a:gd name="T43" fmla="*/ 992 h 1143"/>
                <a:gd name="T44" fmla="*/ 760 w 1141"/>
                <a:gd name="T45" fmla="*/ 960 h 1143"/>
                <a:gd name="T46" fmla="*/ 841 w 1141"/>
                <a:gd name="T47" fmla="*/ 908 h 1143"/>
                <a:gd name="T48" fmla="*/ 909 w 1141"/>
                <a:gd name="T49" fmla="*/ 837 h 1143"/>
                <a:gd name="T50" fmla="*/ 960 w 1141"/>
                <a:gd name="T51" fmla="*/ 756 h 1143"/>
                <a:gd name="T52" fmla="*/ 990 w 1141"/>
                <a:gd name="T53" fmla="*/ 665 h 1143"/>
                <a:gd name="T54" fmla="*/ 1001 w 1141"/>
                <a:gd name="T55" fmla="*/ 569 h 1143"/>
                <a:gd name="T56" fmla="*/ 1011 w 1141"/>
                <a:gd name="T57" fmla="*/ 533 h 1143"/>
                <a:gd name="T58" fmla="*/ 1035 w 1141"/>
                <a:gd name="T59" fmla="*/ 507 h 1143"/>
                <a:gd name="T60" fmla="*/ 1071 w 1141"/>
                <a:gd name="T61" fmla="*/ 498 h 1143"/>
                <a:gd name="T62" fmla="*/ 1090 w 1141"/>
                <a:gd name="T63" fmla="*/ 500 h 1143"/>
                <a:gd name="T64" fmla="*/ 1120 w 1141"/>
                <a:gd name="T65" fmla="*/ 518 h 1143"/>
                <a:gd name="T66" fmla="*/ 1139 w 1141"/>
                <a:gd name="T67" fmla="*/ 549 h 1143"/>
                <a:gd name="T68" fmla="*/ 1139 w 1141"/>
                <a:gd name="T69" fmla="*/ 624 h 1143"/>
                <a:gd name="T70" fmla="*/ 1118 w 1141"/>
                <a:gd name="T71" fmla="*/ 734 h 1143"/>
                <a:gd name="T72" fmla="*/ 1076 w 1141"/>
                <a:gd name="T73" fmla="*/ 837 h 1143"/>
                <a:gd name="T74" fmla="*/ 1015 w 1141"/>
                <a:gd name="T75" fmla="*/ 930 h 1143"/>
                <a:gd name="T76" fmla="*/ 936 w 1141"/>
                <a:gd name="T77" fmla="*/ 1011 h 1143"/>
                <a:gd name="T78" fmla="*/ 843 w 1141"/>
                <a:gd name="T79" fmla="*/ 1074 h 1143"/>
                <a:gd name="T80" fmla="*/ 741 w 1141"/>
                <a:gd name="T81" fmla="*/ 1117 h 1143"/>
                <a:gd name="T82" fmla="*/ 631 w 1141"/>
                <a:gd name="T83" fmla="*/ 1139 h 1143"/>
                <a:gd name="T84" fmla="*/ 571 w 1141"/>
                <a:gd name="T85" fmla="*/ 1143 h 1143"/>
                <a:gd name="T86" fmla="*/ 448 w 1141"/>
                <a:gd name="T87" fmla="*/ 1130 h 1143"/>
                <a:gd name="T88" fmla="*/ 337 w 1141"/>
                <a:gd name="T89" fmla="*/ 1093 h 1143"/>
                <a:gd name="T90" fmla="*/ 235 w 1141"/>
                <a:gd name="T91" fmla="*/ 1034 h 1143"/>
                <a:gd name="T92" fmla="*/ 149 w 1141"/>
                <a:gd name="T93" fmla="*/ 956 h 1143"/>
                <a:gd name="T94" fmla="*/ 79 w 1141"/>
                <a:gd name="T95" fmla="*/ 863 h 1143"/>
                <a:gd name="T96" fmla="*/ 30 w 1141"/>
                <a:gd name="T97" fmla="*/ 755 h 1143"/>
                <a:gd name="T98" fmla="*/ 3 w 1141"/>
                <a:gd name="T99" fmla="*/ 637 h 1143"/>
                <a:gd name="T100" fmla="*/ 2 w 1141"/>
                <a:gd name="T101" fmla="*/ 517 h 1143"/>
                <a:gd name="T102" fmla="*/ 25 w 1141"/>
                <a:gd name="T103" fmla="*/ 406 h 1143"/>
                <a:gd name="T104" fmla="*/ 67 w 1141"/>
                <a:gd name="T105" fmla="*/ 302 h 1143"/>
                <a:gd name="T106" fmla="*/ 128 w 1141"/>
                <a:gd name="T107" fmla="*/ 212 h 1143"/>
                <a:gd name="T108" fmla="*/ 205 w 1141"/>
                <a:gd name="T109" fmla="*/ 133 h 1143"/>
                <a:gd name="T110" fmla="*/ 296 w 1141"/>
                <a:gd name="T111" fmla="*/ 71 h 1143"/>
                <a:gd name="T112" fmla="*/ 397 w 1141"/>
                <a:gd name="T113" fmla="*/ 27 h 1143"/>
                <a:gd name="T114" fmla="*/ 509 w 1141"/>
                <a:gd name="T115" fmla="*/ 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1" h="1143">
                  <a:moveTo>
                    <a:pt x="567" y="0"/>
                  </a:moveTo>
                  <a:lnTo>
                    <a:pt x="568" y="0"/>
                  </a:lnTo>
                  <a:lnTo>
                    <a:pt x="586" y="2"/>
                  </a:lnTo>
                  <a:lnTo>
                    <a:pt x="602" y="10"/>
                  </a:lnTo>
                  <a:lnTo>
                    <a:pt x="617" y="20"/>
                  </a:lnTo>
                  <a:lnTo>
                    <a:pt x="628" y="34"/>
                  </a:lnTo>
                  <a:lnTo>
                    <a:pt x="635" y="51"/>
                  </a:lnTo>
                  <a:lnTo>
                    <a:pt x="637" y="70"/>
                  </a:lnTo>
                  <a:lnTo>
                    <a:pt x="635" y="88"/>
                  </a:lnTo>
                  <a:lnTo>
                    <a:pt x="629" y="105"/>
                  </a:lnTo>
                  <a:lnTo>
                    <a:pt x="618" y="120"/>
                  </a:lnTo>
                  <a:lnTo>
                    <a:pt x="603" y="131"/>
                  </a:lnTo>
                  <a:lnTo>
                    <a:pt x="587" y="138"/>
                  </a:lnTo>
                  <a:lnTo>
                    <a:pt x="569" y="141"/>
                  </a:lnTo>
                  <a:lnTo>
                    <a:pt x="518" y="144"/>
                  </a:lnTo>
                  <a:lnTo>
                    <a:pt x="470" y="152"/>
                  </a:lnTo>
                  <a:lnTo>
                    <a:pt x="423" y="167"/>
                  </a:lnTo>
                  <a:lnTo>
                    <a:pt x="380" y="186"/>
                  </a:lnTo>
                  <a:lnTo>
                    <a:pt x="338" y="209"/>
                  </a:lnTo>
                  <a:lnTo>
                    <a:pt x="300" y="238"/>
                  </a:lnTo>
                  <a:lnTo>
                    <a:pt x="265" y="270"/>
                  </a:lnTo>
                  <a:lnTo>
                    <a:pt x="233" y="305"/>
                  </a:lnTo>
                  <a:lnTo>
                    <a:pt x="207" y="344"/>
                  </a:lnTo>
                  <a:lnTo>
                    <a:pt x="184" y="385"/>
                  </a:lnTo>
                  <a:lnTo>
                    <a:pt x="165" y="429"/>
                  </a:lnTo>
                  <a:lnTo>
                    <a:pt x="152" y="476"/>
                  </a:lnTo>
                  <a:lnTo>
                    <a:pt x="144" y="524"/>
                  </a:lnTo>
                  <a:lnTo>
                    <a:pt x="141" y="575"/>
                  </a:lnTo>
                  <a:lnTo>
                    <a:pt x="145" y="629"/>
                  </a:lnTo>
                  <a:lnTo>
                    <a:pt x="154" y="681"/>
                  </a:lnTo>
                  <a:lnTo>
                    <a:pt x="171" y="729"/>
                  </a:lnTo>
                  <a:lnTo>
                    <a:pt x="192" y="776"/>
                  </a:lnTo>
                  <a:lnTo>
                    <a:pt x="220" y="819"/>
                  </a:lnTo>
                  <a:lnTo>
                    <a:pt x="250" y="859"/>
                  </a:lnTo>
                  <a:lnTo>
                    <a:pt x="286" y="895"/>
                  </a:lnTo>
                  <a:lnTo>
                    <a:pt x="326" y="926"/>
                  </a:lnTo>
                  <a:lnTo>
                    <a:pt x="369" y="952"/>
                  </a:lnTo>
                  <a:lnTo>
                    <a:pt x="417" y="975"/>
                  </a:lnTo>
                  <a:lnTo>
                    <a:pt x="465" y="990"/>
                  </a:lnTo>
                  <a:lnTo>
                    <a:pt x="517" y="1000"/>
                  </a:lnTo>
                  <a:lnTo>
                    <a:pt x="571" y="1003"/>
                  </a:lnTo>
                  <a:lnTo>
                    <a:pt x="574" y="1003"/>
                  </a:lnTo>
                  <a:lnTo>
                    <a:pt x="622" y="1000"/>
                  </a:lnTo>
                  <a:lnTo>
                    <a:pt x="670" y="992"/>
                  </a:lnTo>
                  <a:lnTo>
                    <a:pt x="716" y="978"/>
                  </a:lnTo>
                  <a:lnTo>
                    <a:pt x="760" y="960"/>
                  </a:lnTo>
                  <a:lnTo>
                    <a:pt x="802" y="936"/>
                  </a:lnTo>
                  <a:lnTo>
                    <a:pt x="841" y="908"/>
                  </a:lnTo>
                  <a:lnTo>
                    <a:pt x="877" y="874"/>
                  </a:lnTo>
                  <a:lnTo>
                    <a:pt x="909" y="837"/>
                  </a:lnTo>
                  <a:lnTo>
                    <a:pt x="937" y="798"/>
                  </a:lnTo>
                  <a:lnTo>
                    <a:pt x="960" y="756"/>
                  </a:lnTo>
                  <a:lnTo>
                    <a:pt x="978" y="711"/>
                  </a:lnTo>
                  <a:lnTo>
                    <a:pt x="990" y="665"/>
                  </a:lnTo>
                  <a:lnTo>
                    <a:pt x="999" y="617"/>
                  </a:lnTo>
                  <a:lnTo>
                    <a:pt x="1001" y="569"/>
                  </a:lnTo>
                  <a:lnTo>
                    <a:pt x="1003" y="550"/>
                  </a:lnTo>
                  <a:lnTo>
                    <a:pt x="1011" y="533"/>
                  </a:lnTo>
                  <a:lnTo>
                    <a:pt x="1021" y="518"/>
                  </a:lnTo>
                  <a:lnTo>
                    <a:pt x="1035" y="507"/>
                  </a:lnTo>
                  <a:lnTo>
                    <a:pt x="1052" y="500"/>
                  </a:lnTo>
                  <a:lnTo>
                    <a:pt x="1071" y="498"/>
                  </a:lnTo>
                  <a:lnTo>
                    <a:pt x="1071" y="498"/>
                  </a:lnTo>
                  <a:lnTo>
                    <a:pt x="1090" y="500"/>
                  </a:lnTo>
                  <a:lnTo>
                    <a:pt x="1106" y="507"/>
                  </a:lnTo>
                  <a:lnTo>
                    <a:pt x="1120" y="518"/>
                  </a:lnTo>
                  <a:lnTo>
                    <a:pt x="1132" y="532"/>
                  </a:lnTo>
                  <a:lnTo>
                    <a:pt x="1139" y="549"/>
                  </a:lnTo>
                  <a:lnTo>
                    <a:pt x="1141" y="567"/>
                  </a:lnTo>
                  <a:lnTo>
                    <a:pt x="1139" y="624"/>
                  </a:lnTo>
                  <a:lnTo>
                    <a:pt x="1131" y="680"/>
                  </a:lnTo>
                  <a:lnTo>
                    <a:pt x="1118" y="734"/>
                  </a:lnTo>
                  <a:lnTo>
                    <a:pt x="1099" y="786"/>
                  </a:lnTo>
                  <a:lnTo>
                    <a:pt x="1076" y="837"/>
                  </a:lnTo>
                  <a:lnTo>
                    <a:pt x="1047" y="885"/>
                  </a:lnTo>
                  <a:lnTo>
                    <a:pt x="1015" y="930"/>
                  </a:lnTo>
                  <a:lnTo>
                    <a:pt x="977" y="972"/>
                  </a:lnTo>
                  <a:lnTo>
                    <a:pt x="936" y="1011"/>
                  </a:lnTo>
                  <a:lnTo>
                    <a:pt x="890" y="1044"/>
                  </a:lnTo>
                  <a:lnTo>
                    <a:pt x="843" y="1074"/>
                  </a:lnTo>
                  <a:lnTo>
                    <a:pt x="792" y="1098"/>
                  </a:lnTo>
                  <a:lnTo>
                    <a:pt x="741" y="1117"/>
                  </a:lnTo>
                  <a:lnTo>
                    <a:pt x="687" y="1131"/>
                  </a:lnTo>
                  <a:lnTo>
                    <a:pt x="631" y="1139"/>
                  </a:lnTo>
                  <a:lnTo>
                    <a:pt x="575" y="1143"/>
                  </a:lnTo>
                  <a:lnTo>
                    <a:pt x="571" y="1143"/>
                  </a:lnTo>
                  <a:lnTo>
                    <a:pt x="509" y="1139"/>
                  </a:lnTo>
                  <a:lnTo>
                    <a:pt x="448" y="1130"/>
                  </a:lnTo>
                  <a:lnTo>
                    <a:pt x="392" y="1114"/>
                  </a:lnTo>
                  <a:lnTo>
                    <a:pt x="337" y="1093"/>
                  </a:lnTo>
                  <a:lnTo>
                    <a:pt x="284" y="1065"/>
                  </a:lnTo>
                  <a:lnTo>
                    <a:pt x="235" y="1034"/>
                  </a:lnTo>
                  <a:lnTo>
                    <a:pt x="190" y="997"/>
                  </a:lnTo>
                  <a:lnTo>
                    <a:pt x="149" y="956"/>
                  </a:lnTo>
                  <a:lnTo>
                    <a:pt x="112" y="911"/>
                  </a:lnTo>
                  <a:lnTo>
                    <a:pt x="79" y="863"/>
                  </a:lnTo>
                  <a:lnTo>
                    <a:pt x="52" y="810"/>
                  </a:lnTo>
                  <a:lnTo>
                    <a:pt x="30" y="755"/>
                  </a:lnTo>
                  <a:lnTo>
                    <a:pt x="14" y="698"/>
                  </a:lnTo>
                  <a:lnTo>
                    <a:pt x="3" y="637"/>
                  </a:lnTo>
                  <a:lnTo>
                    <a:pt x="0" y="575"/>
                  </a:lnTo>
                  <a:lnTo>
                    <a:pt x="2" y="517"/>
                  </a:lnTo>
                  <a:lnTo>
                    <a:pt x="11" y="461"/>
                  </a:lnTo>
                  <a:lnTo>
                    <a:pt x="25" y="406"/>
                  </a:lnTo>
                  <a:lnTo>
                    <a:pt x="44" y="353"/>
                  </a:lnTo>
                  <a:lnTo>
                    <a:pt x="67" y="302"/>
                  </a:lnTo>
                  <a:lnTo>
                    <a:pt x="95" y="256"/>
                  </a:lnTo>
                  <a:lnTo>
                    <a:pt x="128" y="212"/>
                  </a:lnTo>
                  <a:lnTo>
                    <a:pt x="165" y="170"/>
                  </a:lnTo>
                  <a:lnTo>
                    <a:pt x="205" y="133"/>
                  </a:lnTo>
                  <a:lnTo>
                    <a:pt x="248" y="100"/>
                  </a:lnTo>
                  <a:lnTo>
                    <a:pt x="296" y="71"/>
                  </a:lnTo>
                  <a:lnTo>
                    <a:pt x="345" y="47"/>
                  </a:lnTo>
                  <a:lnTo>
                    <a:pt x="397" y="27"/>
                  </a:lnTo>
                  <a:lnTo>
                    <a:pt x="452" y="12"/>
                  </a:lnTo>
                  <a:lnTo>
                    <a:pt x="509" y="3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252"/>
            <p:cNvSpPr>
              <a:spLocks noEditPoints="1"/>
            </p:cNvSpPr>
            <p:nvPr/>
          </p:nvSpPr>
          <p:spPr bwMode="auto">
            <a:xfrm>
              <a:off x="3636963" y="3463925"/>
              <a:ext cx="325438" cy="327025"/>
            </a:xfrm>
            <a:custGeom>
              <a:avLst/>
              <a:gdLst>
                <a:gd name="T0" fmla="*/ 946 w 2054"/>
                <a:gd name="T1" fmla="*/ 277 h 2059"/>
                <a:gd name="T2" fmla="*/ 785 w 2054"/>
                <a:gd name="T3" fmla="*/ 375 h 2059"/>
                <a:gd name="T4" fmla="*/ 568 w 2054"/>
                <a:gd name="T5" fmla="*/ 453 h 2059"/>
                <a:gd name="T6" fmla="*/ 451 w 2054"/>
                <a:gd name="T7" fmla="*/ 350 h 2059"/>
                <a:gd name="T8" fmla="*/ 349 w 2054"/>
                <a:gd name="T9" fmla="*/ 461 h 2059"/>
                <a:gd name="T10" fmla="*/ 449 w 2054"/>
                <a:gd name="T11" fmla="*/ 642 h 2059"/>
                <a:gd name="T12" fmla="*/ 327 w 2054"/>
                <a:gd name="T13" fmla="*/ 926 h 2059"/>
                <a:gd name="T14" fmla="*/ 142 w 2054"/>
                <a:gd name="T15" fmla="*/ 952 h 2059"/>
                <a:gd name="T16" fmla="*/ 147 w 2054"/>
                <a:gd name="T17" fmla="*/ 1108 h 2059"/>
                <a:gd name="T18" fmla="*/ 345 w 2054"/>
                <a:gd name="T19" fmla="*/ 1165 h 2059"/>
                <a:gd name="T20" fmla="*/ 460 w 2054"/>
                <a:gd name="T21" fmla="*/ 1451 h 2059"/>
                <a:gd name="T22" fmla="*/ 347 w 2054"/>
                <a:gd name="T23" fmla="*/ 1600 h 2059"/>
                <a:gd name="T24" fmla="*/ 455 w 2054"/>
                <a:gd name="T25" fmla="*/ 1708 h 2059"/>
                <a:gd name="T26" fmla="*/ 604 w 2054"/>
                <a:gd name="T27" fmla="*/ 1595 h 2059"/>
                <a:gd name="T28" fmla="*/ 889 w 2054"/>
                <a:gd name="T29" fmla="*/ 1711 h 2059"/>
                <a:gd name="T30" fmla="*/ 947 w 2054"/>
                <a:gd name="T31" fmla="*/ 1909 h 2059"/>
                <a:gd name="T32" fmla="*/ 1101 w 2054"/>
                <a:gd name="T33" fmla="*/ 1914 h 2059"/>
                <a:gd name="T34" fmla="*/ 1129 w 2054"/>
                <a:gd name="T35" fmla="*/ 1728 h 2059"/>
                <a:gd name="T36" fmla="*/ 1411 w 2054"/>
                <a:gd name="T37" fmla="*/ 1607 h 2059"/>
                <a:gd name="T38" fmla="*/ 1592 w 2054"/>
                <a:gd name="T39" fmla="*/ 1708 h 2059"/>
                <a:gd name="T40" fmla="*/ 1702 w 2054"/>
                <a:gd name="T41" fmla="*/ 1607 h 2059"/>
                <a:gd name="T42" fmla="*/ 1594 w 2054"/>
                <a:gd name="T43" fmla="*/ 1471 h 2059"/>
                <a:gd name="T44" fmla="*/ 1694 w 2054"/>
                <a:gd name="T45" fmla="*/ 1220 h 2059"/>
                <a:gd name="T46" fmla="*/ 1902 w 2054"/>
                <a:gd name="T47" fmla="*/ 1110 h 2059"/>
                <a:gd name="T48" fmla="*/ 1912 w 2054"/>
                <a:gd name="T49" fmla="*/ 958 h 2059"/>
                <a:gd name="T50" fmla="*/ 1739 w 2054"/>
                <a:gd name="T51" fmla="*/ 939 h 2059"/>
                <a:gd name="T52" fmla="*/ 1633 w 2054"/>
                <a:gd name="T53" fmla="*/ 689 h 2059"/>
                <a:gd name="T54" fmla="*/ 1700 w 2054"/>
                <a:gd name="T55" fmla="*/ 465 h 2059"/>
                <a:gd name="T56" fmla="*/ 1601 w 2054"/>
                <a:gd name="T57" fmla="*/ 351 h 2059"/>
                <a:gd name="T58" fmla="*/ 1485 w 2054"/>
                <a:gd name="T59" fmla="*/ 454 h 2059"/>
                <a:gd name="T60" fmla="*/ 1267 w 2054"/>
                <a:gd name="T61" fmla="*/ 376 h 2059"/>
                <a:gd name="T62" fmla="*/ 1106 w 2054"/>
                <a:gd name="T63" fmla="*/ 278 h 2059"/>
                <a:gd name="T64" fmla="*/ 958 w 2054"/>
                <a:gd name="T65" fmla="*/ 141 h 2059"/>
                <a:gd name="T66" fmla="*/ 1220 w 2054"/>
                <a:gd name="T67" fmla="*/ 68 h 2059"/>
                <a:gd name="T68" fmla="*/ 1394 w 2054"/>
                <a:gd name="T69" fmla="*/ 278 h 2059"/>
                <a:gd name="T70" fmla="*/ 1597 w 2054"/>
                <a:gd name="T71" fmla="*/ 209 h 2059"/>
                <a:gd name="T72" fmla="*/ 1831 w 2054"/>
                <a:gd name="T73" fmla="*/ 394 h 2059"/>
                <a:gd name="T74" fmla="*/ 1800 w 2054"/>
                <a:gd name="T75" fmla="*/ 565 h 2059"/>
                <a:gd name="T76" fmla="*/ 1932 w 2054"/>
                <a:gd name="T77" fmla="*/ 812 h 2059"/>
                <a:gd name="T78" fmla="*/ 2054 w 2054"/>
                <a:gd name="T79" fmla="*/ 961 h 2059"/>
                <a:gd name="T80" fmla="*/ 1961 w 2054"/>
                <a:gd name="T81" fmla="*/ 1238 h 2059"/>
                <a:gd name="T82" fmla="*/ 1751 w 2054"/>
                <a:gd name="T83" fmla="*/ 1445 h 2059"/>
                <a:gd name="T84" fmla="*/ 1839 w 2054"/>
                <a:gd name="T85" fmla="*/ 1640 h 2059"/>
                <a:gd name="T86" fmla="*/ 1644 w 2054"/>
                <a:gd name="T87" fmla="*/ 1842 h 2059"/>
                <a:gd name="T88" fmla="*/ 1441 w 2054"/>
                <a:gd name="T89" fmla="*/ 1756 h 2059"/>
                <a:gd name="T90" fmla="*/ 1235 w 2054"/>
                <a:gd name="T91" fmla="*/ 1966 h 2059"/>
                <a:gd name="T92" fmla="*/ 958 w 2054"/>
                <a:gd name="T93" fmla="*/ 2059 h 2059"/>
                <a:gd name="T94" fmla="*/ 810 w 2054"/>
                <a:gd name="T95" fmla="*/ 1937 h 2059"/>
                <a:gd name="T96" fmla="*/ 563 w 2054"/>
                <a:gd name="T97" fmla="*/ 1805 h 2059"/>
                <a:gd name="T98" fmla="*/ 398 w 2054"/>
                <a:gd name="T99" fmla="*/ 1838 h 2059"/>
                <a:gd name="T100" fmla="*/ 210 w 2054"/>
                <a:gd name="T101" fmla="*/ 1626 h 2059"/>
                <a:gd name="T102" fmla="*/ 278 w 2054"/>
                <a:gd name="T103" fmla="*/ 1398 h 2059"/>
                <a:gd name="T104" fmla="*/ 67 w 2054"/>
                <a:gd name="T105" fmla="*/ 1224 h 2059"/>
                <a:gd name="T106" fmla="*/ 2 w 2054"/>
                <a:gd name="T107" fmla="*/ 930 h 2059"/>
                <a:gd name="T108" fmla="*/ 151 w 2054"/>
                <a:gd name="T109" fmla="*/ 809 h 2059"/>
                <a:gd name="T110" fmla="*/ 237 w 2054"/>
                <a:gd name="T111" fmla="*/ 547 h 2059"/>
                <a:gd name="T112" fmla="*/ 233 w 2054"/>
                <a:gd name="T113" fmla="*/ 373 h 2059"/>
                <a:gd name="T114" fmla="*/ 456 w 2054"/>
                <a:gd name="T115" fmla="*/ 209 h 2059"/>
                <a:gd name="T116" fmla="*/ 707 w 2054"/>
                <a:gd name="T117" fmla="*/ 257 h 2059"/>
                <a:gd name="T118" fmla="*/ 851 w 2054"/>
                <a:gd name="T119" fmla="*/ 45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4" h="2059">
                  <a:moveTo>
                    <a:pt x="958" y="141"/>
                  </a:moveTo>
                  <a:lnTo>
                    <a:pt x="954" y="142"/>
                  </a:lnTo>
                  <a:lnTo>
                    <a:pt x="951" y="143"/>
                  </a:lnTo>
                  <a:lnTo>
                    <a:pt x="948" y="146"/>
                  </a:lnTo>
                  <a:lnTo>
                    <a:pt x="947" y="149"/>
                  </a:lnTo>
                  <a:lnTo>
                    <a:pt x="946" y="152"/>
                  </a:lnTo>
                  <a:lnTo>
                    <a:pt x="946" y="277"/>
                  </a:lnTo>
                  <a:lnTo>
                    <a:pt x="943" y="296"/>
                  </a:lnTo>
                  <a:lnTo>
                    <a:pt x="936" y="313"/>
                  </a:lnTo>
                  <a:lnTo>
                    <a:pt x="924" y="328"/>
                  </a:lnTo>
                  <a:lnTo>
                    <a:pt x="908" y="339"/>
                  </a:lnTo>
                  <a:lnTo>
                    <a:pt x="889" y="346"/>
                  </a:lnTo>
                  <a:lnTo>
                    <a:pt x="837" y="358"/>
                  </a:lnTo>
                  <a:lnTo>
                    <a:pt x="785" y="375"/>
                  </a:lnTo>
                  <a:lnTo>
                    <a:pt x="735" y="395"/>
                  </a:lnTo>
                  <a:lnTo>
                    <a:pt x="687" y="421"/>
                  </a:lnTo>
                  <a:lnTo>
                    <a:pt x="640" y="449"/>
                  </a:lnTo>
                  <a:lnTo>
                    <a:pt x="623" y="458"/>
                  </a:lnTo>
                  <a:lnTo>
                    <a:pt x="604" y="461"/>
                  </a:lnTo>
                  <a:lnTo>
                    <a:pt x="585" y="459"/>
                  </a:lnTo>
                  <a:lnTo>
                    <a:pt x="568" y="453"/>
                  </a:lnTo>
                  <a:lnTo>
                    <a:pt x="552" y="441"/>
                  </a:lnTo>
                  <a:lnTo>
                    <a:pt x="463" y="352"/>
                  </a:lnTo>
                  <a:lnTo>
                    <a:pt x="460" y="350"/>
                  </a:lnTo>
                  <a:lnTo>
                    <a:pt x="458" y="349"/>
                  </a:lnTo>
                  <a:lnTo>
                    <a:pt x="455" y="348"/>
                  </a:lnTo>
                  <a:lnTo>
                    <a:pt x="453" y="349"/>
                  </a:lnTo>
                  <a:lnTo>
                    <a:pt x="451" y="350"/>
                  </a:lnTo>
                  <a:lnTo>
                    <a:pt x="447" y="352"/>
                  </a:lnTo>
                  <a:lnTo>
                    <a:pt x="352" y="448"/>
                  </a:lnTo>
                  <a:lnTo>
                    <a:pt x="349" y="451"/>
                  </a:lnTo>
                  <a:lnTo>
                    <a:pt x="348" y="454"/>
                  </a:lnTo>
                  <a:lnTo>
                    <a:pt x="347" y="457"/>
                  </a:lnTo>
                  <a:lnTo>
                    <a:pt x="348" y="459"/>
                  </a:lnTo>
                  <a:lnTo>
                    <a:pt x="349" y="461"/>
                  </a:lnTo>
                  <a:lnTo>
                    <a:pt x="352" y="464"/>
                  </a:lnTo>
                  <a:lnTo>
                    <a:pt x="440" y="553"/>
                  </a:lnTo>
                  <a:lnTo>
                    <a:pt x="452" y="569"/>
                  </a:lnTo>
                  <a:lnTo>
                    <a:pt x="458" y="587"/>
                  </a:lnTo>
                  <a:lnTo>
                    <a:pt x="460" y="605"/>
                  </a:lnTo>
                  <a:lnTo>
                    <a:pt x="457" y="624"/>
                  </a:lnTo>
                  <a:lnTo>
                    <a:pt x="449" y="642"/>
                  </a:lnTo>
                  <a:lnTo>
                    <a:pt x="420" y="688"/>
                  </a:lnTo>
                  <a:lnTo>
                    <a:pt x="395" y="737"/>
                  </a:lnTo>
                  <a:lnTo>
                    <a:pt x="375" y="786"/>
                  </a:lnTo>
                  <a:lnTo>
                    <a:pt x="358" y="838"/>
                  </a:lnTo>
                  <a:lnTo>
                    <a:pt x="345" y="891"/>
                  </a:lnTo>
                  <a:lnTo>
                    <a:pt x="339" y="910"/>
                  </a:lnTo>
                  <a:lnTo>
                    <a:pt x="327" y="926"/>
                  </a:lnTo>
                  <a:lnTo>
                    <a:pt x="313" y="938"/>
                  </a:lnTo>
                  <a:lnTo>
                    <a:pt x="296" y="946"/>
                  </a:lnTo>
                  <a:lnTo>
                    <a:pt x="277" y="948"/>
                  </a:lnTo>
                  <a:lnTo>
                    <a:pt x="151" y="948"/>
                  </a:lnTo>
                  <a:lnTo>
                    <a:pt x="147" y="949"/>
                  </a:lnTo>
                  <a:lnTo>
                    <a:pt x="144" y="950"/>
                  </a:lnTo>
                  <a:lnTo>
                    <a:pt x="142" y="952"/>
                  </a:lnTo>
                  <a:lnTo>
                    <a:pt x="140" y="956"/>
                  </a:lnTo>
                  <a:lnTo>
                    <a:pt x="140" y="960"/>
                  </a:lnTo>
                  <a:lnTo>
                    <a:pt x="140" y="1096"/>
                  </a:lnTo>
                  <a:lnTo>
                    <a:pt x="140" y="1100"/>
                  </a:lnTo>
                  <a:lnTo>
                    <a:pt x="142" y="1104"/>
                  </a:lnTo>
                  <a:lnTo>
                    <a:pt x="144" y="1106"/>
                  </a:lnTo>
                  <a:lnTo>
                    <a:pt x="147" y="1108"/>
                  </a:lnTo>
                  <a:lnTo>
                    <a:pt x="151" y="1108"/>
                  </a:lnTo>
                  <a:lnTo>
                    <a:pt x="277" y="1108"/>
                  </a:lnTo>
                  <a:lnTo>
                    <a:pt x="296" y="1111"/>
                  </a:lnTo>
                  <a:lnTo>
                    <a:pt x="313" y="1118"/>
                  </a:lnTo>
                  <a:lnTo>
                    <a:pt x="327" y="1131"/>
                  </a:lnTo>
                  <a:lnTo>
                    <a:pt x="339" y="1147"/>
                  </a:lnTo>
                  <a:lnTo>
                    <a:pt x="345" y="1165"/>
                  </a:lnTo>
                  <a:lnTo>
                    <a:pt x="358" y="1218"/>
                  </a:lnTo>
                  <a:lnTo>
                    <a:pt x="375" y="1269"/>
                  </a:lnTo>
                  <a:lnTo>
                    <a:pt x="395" y="1320"/>
                  </a:lnTo>
                  <a:lnTo>
                    <a:pt x="420" y="1368"/>
                  </a:lnTo>
                  <a:lnTo>
                    <a:pt x="449" y="1414"/>
                  </a:lnTo>
                  <a:lnTo>
                    <a:pt x="457" y="1432"/>
                  </a:lnTo>
                  <a:lnTo>
                    <a:pt x="460" y="1451"/>
                  </a:lnTo>
                  <a:lnTo>
                    <a:pt x="458" y="1470"/>
                  </a:lnTo>
                  <a:lnTo>
                    <a:pt x="452" y="1488"/>
                  </a:lnTo>
                  <a:lnTo>
                    <a:pt x="440" y="1503"/>
                  </a:lnTo>
                  <a:lnTo>
                    <a:pt x="352" y="1592"/>
                  </a:lnTo>
                  <a:lnTo>
                    <a:pt x="349" y="1595"/>
                  </a:lnTo>
                  <a:lnTo>
                    <a:pt x="348" y="1598"/>
                  </a:lnTo>
                  <a:lnTo>
                    <a:pt x="347" y="1600"/>
                  </a:lnTo>
                  <a:lnTo>
                    <a:pt x="348" y="1602"/>
                  </a:lnTo>
                  <a:lnTo>
                    <a:pt x="349" y="1604"/>
                  </a:lnTo>
                  <a:lnTo>
                    <a:pt x="352" y="1608"/>
                  </a:lnTo>
                  <a:lnTo>
                    <a:pt x="447" y="1705"/>
                  </a:lnTo>
                  <a:lnTo>
                    <a:pt x="451" y="1707"/>
                  </a:lnTo>
                  <a:lnTo>
                    <a:pt x="453" y="1708"/>
                  </a:lnTo>
                  <a:lnTo>
                    <a:pt x="455" y="1708"/>
                  </a:lnTo>
                  <a:lnTo>
                    <a:pt x="458" y="1708"/>
                  </a:lnTo>
                  <a:lnTo>
                    <a:pt x="460" y="1707"/>
                  </a:lnTo>
                  <a:lnTo>
                    <a:pt x="463" y="1705"/>
                  </a:lnTo>
                  <a:lnTo>
                    <a:pt x="552" y="1616"/>
                  </a:lnTo>
                  <a:lnTo>
                    <a:pt x="568" y="1604"/>
                  </a:lnTo>
                  <a:lnTo>
                    <a:pt x="585" y="1597"/>
                  </a:lnTo>
                  <a:lnTo>
                    <a:pt x="604" y="1595"/>
                  </a:lnTo>
                  <a:lnTo>
                    <a:pt x="623" y="1598"/>
                  </a:lnTo>
                  <a:lnTo>
                    <a:pt x="640" y="1607"/>
                  </a:lnTo>
                  <a:lnTo>
                    <a:pt x="687" y="1636"/>
                  </a:lnTo>
                  <a:lnTo>
                    <a:pt x="735" y="1660"/>
                  </a:lnTo>
                  <a:lnTo>
                    <a:pt x="785" y="1682"/>
                  </a:lnTo>
                  <a:lnTo>
                    <a:pt x="837" y="1699"/>
                  </a:lnTo>
                  <a:lnTo>
                    <a:pt x="889" y="1711"/>
                  </a:lnTo>
                  <a:lnTo>
                    <a:pt x="908" y="1718"/>
                  </a:lnTo>
                  <a:lnTo>
                    <a:pt x="924" y="1728"/>
                  </a:lnTo>
                  <a:lnTo>
                    <a:pt x="936" y="1743"/>
                  </a:lnTo>
                  <a:lnTo>
                    <a:pt x="943" y="1760"/>
                  </a:lnTo>
                  <a:lnTo>
                    <a:pt x="946" y="1780"/>
                  </a:lnTo>
                  <a:lnTo>
                    <a:pt x="946" y="1906"/>
                  </a:lnTo>
                  <a:lnTo>
                    <a:pt x="947" y="1909"/>
                  </a:lnTo>
                  <a:lnTo>
                    <a:pt x="948" y="1912"/>
                  </a:lnTo>
                  <a:lnTo>
                    <a:pt x="951" y="1914"/>
                  </a:lnTo>
                  <a:lnTo>
                    <a:pt x="954" y="1916"/>
                  </a:lnTo>
                  <a:lnTo>
                    <a:pt x="958" y="1916"/>
                  </a:lnTo>
                  <a:lnTo>
                    <a:pt x="1094" y="1916"/>
                  </a:lnTo>
                  <a:lnTo>
                    <a:pt x="1098" y="1916"/>
                  </a:lnTo>
                  <a:lnTo>
                    <a:pt x="1101" y="1914"/>
                  </a:lnTo>
                  <a:lnTo>
                    <a:pt x="1103" y="1912"/>
                  </a:lnTo>
                  <a:lnTo>
                    <a:pt x="1106" y="1909"/>
                  </a:lnTo>
                  <a:lnTo>
                    <a:pt x="1106" y="1906"/>
                  </a:lnTo>
                  <a:lnTo>
                    <a:pt x="1106" y="1780"/>
                  </a:lnTo>
                  <a:lnTo>
                    <a:pt x="1109" y="1760"/>
                  </a:lnTo>
                  <a:lnTo>
                    <a:pt x="1116" y="1743"/>
                  </a:lnTo>
                  <a:lnTo>
                    <a:pt x="1129" y="1728"/>
                  </a:lnTo>
                  <a:lnTo>
                    <a:pt x="1143" y="1718"/>
                  </a:lnTo>
                  <a:lnTo>
                    <a:pt x="1162" y="1711"/>
                  </a:lnTo>
                  <a:lnTo>
                    <a:pt x="1215" y="1699"/>
                  </a:lnTo>
                  <a:lnTo>
                    <a:pt x="1267" y="1682"/>
                  </a:lnTo>
                  <a:lnTo>
                    <a:pt x="1316" y="1660"/>
                  </a:lnTo>
                  <a:lnTo>
                    <a:pt x="1365" y="1636"/>
                  </a:lnTo>
                  <a:lnTo>
                    <a:pt x="1411" y="1607"/>
                  </a:lnTo>
                  <a:lnTo>
                    <a:pt x="1429" y="1598"/>
                  </a:lnTo>
                  <a:lnTo>
                    <a:pt x="1448" y="1595"/>
                  </a:lnTo>
                  <a:lnTo>
                    <a:pt x="1467" y="1597"/>
                  </a:lnTo>
                  <a:lnTo>
                    <a:pt x="1485" y="1603"/>
                  </a:lnTo>
                  <a:lnTo>
                    <a:pt x="1500" y="1616"/>
                  </a:lnTo>
                  <a:lnTo>
                    <a:pt x="1589" y="1706"/>
                  </a:lnTo>
                  <a:lnTo>
                    <a:pt x="1592" y="1708"/>
                  </a:lnTo>
                  <a:lnTo>
                    <a:pt x="1594" y="1709"/>
                  </a:lnTo>
                  <a:lnTo>
                    <a:pt x="1597" y="1709"/>
                  </a:lnTo>
                  <a:lnTo>
                    <a:pt x="1599" y="1709"/>
                  </a:lnTo>
                  <a:lnTo>
                    <a:pt x="1601" y="1708"/>
                  </a:lnTo>
                  <a:lnTo>
                    <a:pt x="1604" y="1706"/>
                  </a:lnTo>
                  <a:lnTo>
                    <a:pt x="1700" y="1610"/>
                  </a:lnTo>
                  <a:lnTo>
                    <a:pt x="1702" y="1607"/>
                  </a:lnTo>
                  <a:lnTo>
                    <a:pt x="1703" y="1603"/>
                  </a:lnTo>
                  <a:lnTo>
                    <a:pt x="1703" y="1600"/>
                  </a:lnTo>
                  <a:lnTo>
                    <a:pt x="1702" y="1596"/>
                  </a:lnTo>
                  <a:lnTo>
                    <a:pt x="1700" y="1594"/>
                  </a:lnTo>
                  <a:lnTo>
                    <a:pt x="1612" y="1505"/>
                  </a:lnTo>
                  <a:lnTo>
                    <a:pt x="1600" y="1489"/>
                  </a:lnTo>
                  <a:lnTo>
                    <a:pt x="1594" y="1471"/>
                  </a:lnTo>
                  <a:lnTo>
                    <a:pt x="1592" y="1452"/>
                  </a:lnTo>
                  <a:lnTo>
                    <a:pt x="1595" y="1433"/>
                  </a:lnTo>
                  <a:lnTo>
                    <a:pt x="1603" y="1416"/>
                  </a:lnTo>
                  <a:lnTo>
                    <a:pt x="1633" y="1370"/>
                  </a:lnTo>
                  <a:lnTo>
                    <a:pt x="1657" y="1321"/>
                  </a:lnTo>
                  <a:lnTo>
                    <a:pt x="1678" y="1271"/>
                  </a:lnTo>
                  <a:lnTo>
                    <a:pt x="1694" y="1220"/>
                  </a:lnTo>
                  <a:lnTo>
                    <a:pt x="1707" y="1166"/>
                  </a:lnTo>
                  <a:lnTo>
                    <a:pt x="1714" y="1148"/>
                  </a:lnTo>
                  <a:lnTo>
                    <a:pt x="1725" y="1132"/>
                  </a:lnTo>
                  <a:lnTo>
                    <a:pt x="1739" y="1119"/>
                  </a:lnTo>
                  <a:lnTo>
                    <a:pt x="1756" y="1112"/>
                  </a:lnTo>
                  <a:lnTo>
                    <a:pt x="1776" y="1110"/>
                  </a:lnTo>
                  <a:lnTo>
                    <a:pt x="1902" y="1110"/>
                  </a:lnTo>
                  <a:lnTo>
                    <a:pt x="1905" y="1109"/>
                  </a:lnTo>
                  <a:lnTo>
                    <a:pt x="1908" y="1108"/>
                  </a:lnTo>
                  <a:lnTo>
                    <a:pt x="1910" y="1105"/>
                  </a:lnTo>
                  <a:lnTo>
                    <a:pt x="1912" y="1101"/>
                  </a:lnTo>
                  <a:lnTo>
                    <a:pt x="1912" y="1098"/>
                  </a:lnTo>
                  <a:lnTo>
                    <a:pt x="1912" y="961"/>
                  </a:lnTo>
                  <a:lnTo>
                    <a:pt x="1912" y="958"/>
                  </a:lnTo>
                  <a:lnTo>
                    <a:pt x="1910" y="955"/>
                  </a:lnTo>
                  <a:lnTo>
                    <a:pt x="1908" y="951"/>
                  </a:lnTo>
                  <a:lnTo>
                    <a:pt x="1905" y="950"/>
                  </a:lnTo>
                  <a:lnTo>
                    <a:pt x="1902" y="949"/>
                  </a:lnTo>
                  <a:lnTo>
                    <a:pt x="1776" y="949"/>
                  </a:lnTo>
                  <a:lnTo>
                    <a:pt x="1756" y="947"/>
                  </a:lnTo>
                  <a:lnTo>
                    <a:pt x="1739" y="939"/>
                  </a:lnTo>
                  <a:lnTo>
                    <a:pt x="1725" y="927"/>
                  </a:lnTo>
                  <a:lnTo>
                    <a:pt x="1714" y="911"/>
                  </a:lnTo>
                  <a:lnTo>
                    <a:pt x="1707" y="893"/>
                  </a:lnTo>
                  <a:lnTo>
                    <a:pt x="1694" y="839"/>
                  </a:lnTo>
                  <a:lnTo>
                    <a:pt x="1678" y="789"/>
                  </a:lnTo>
                  <a:lnTo>
                    <a:pt x="1657" y="738"/>
                  </a:lnTo>
                  <a:lnTo>
                    <a:pt x="1633" y="689"/>
                  </a:lnTo>
                  <a:lnTo>
                    <a:pt x="1603" y="643"/>
                  </a:lnTo>
                  <a:lnTo>
                    <a:pt x="1595" y="626"/>
                  </a:lnTo>
                  <a:lnTo>
                    <a:pt x="1592" y="607"/>
                  </a:lnTo>
                  <a:lnTo>
                    <a:pt x="1594" y="588"/>
                  </a:lnTo>
                  <a:lnTo>
                    <a:pt x="1600" y="570"/>
                  </a:lnTo>
                  <a:lnTo>
                    <a:pt x="1612" y="554"/>
                  </a:lnTo>
                  <a:lnTo>
                    <a:pt x="1700" y="465"/>
                  </a:lnTo>
                  <a:lnTo>
                    <a:pt x="1702" y="463"/>
                  </a:lnTo>
                  <a:lnTo>
                    <a:pt x="1703" y="460"/>
                  </a:lnTo>
                  <a:lnTo>
                    <a:pt x="1703" y="456"/>
                  </a:lnTo>
                  <a:lnTo>
                    <a:pt x="1702" y="453"/>
                  </a:lnTo>
                  <a:lnTo>
                    <a:pt x="1700" y="450"/>
                  </a:lnTo>
                  <a:lnTo>
                    <a:pt x="1604" y="353"/>
                  </a:lnTo>
                  <a:lnTo>
                    <a:pt x="1601" y="351"/>
                  </a:lnTo>
                  <a:lnTo>
                    <a:pt x="1599" y="350"/>
                  </a:lnTo>
                  <a:lnTo>
                    <a:pt x="1597" y="350"/>
                  </a:lnTo>
                  <a:lnTo>
                    <a:pt x="1594" y="350"/>
                  </a:lnTo>
                  <a:lnTo>
                    <a:pt x="1592" y="351"/>
                  </a:lnTo>
                  <a:lnTo>
                    <a:pt x="1589" y="353"/>
                  </a:lnTo>
                  <a:lnTo>
                    <a:pt x="1500" y="442"/>
                  </a:lnTo>
                  <a:lnTo>
                    <a:pt x="1485" y="454"/>
                  </a:lnTo>
                  <a:lnTo>
                    <a:pt x="1468" y="460"/>
                  </a:lnTo>
                  <a:lnTo>
                    <a:pt x="1450" y="463"/>
                  </a:lnTo>
                  <a:lnTo>
                    <a:pt x="1430" y="460"/>
                  </a:lnTo>
                  <a:lnTo>
                    <a:pt x="1411" y="450"/>
                  </a:lnTo>
                  <a:lnTo>
                    <a:pt x="1365" y="422"/>
                  </a:lnTo>
                  <a:lnTo>
                    <a:pt x="1316" y="398"/>
                  </a:lnTo>
                  <a:lnTo>
                    <a:pt x="1267" y="376"/>
                  </a:lnTo>
                  <a:lnTo>
                    <a:pt x="1215" y="360"/>
                  </a:lnTo>
                  <a:lnTo>
                    <a:pt x="1162" y="347"/>
                  </a:lnTo>
                  <a:lnTo>
                    <a:pt x="1143" y="341"/>
                  </a:lnTo>
                  <a:lnTo>
                    <a:pt x="1128" y="330"/>
                  </a:lnTo>
                  <a:lnTo>
                    <a:pt x="1116" y="315"/>
                  </a:lnTo>
                  <a:lnTo>
                    <a:pt x="1109" y="297"/>
                  </a:lnTo>
                  <a:lnTo>
                    <a:pt x="1106" y="278"/>
                  </a:lnTo>
                  <a:lnTo>
                    <a:pt x="1106" y="152"/>
                  </a:lnTo>
                  <a:lnTo>
                    <a:pt x="1106" y="149"/>
                  </a:lnTo>
                  <a:lnTo>
                    <a:pt x="1103" y="146"/>
                  </a:lnTo>
                  <a:lnTo>
                    <a:pt x="1101" y="143"/>
                  </a:lnTo>
                  <a:lnTo>
                    <a:pt x="1098" y="142"/>
                  </a:lnTo>
                  <a:lnTo>
                    <a:pt x="1094" y="141"/>
                  </a:lnTo>
                  <a:lnTo>
                    <a:pt x="958" y="141"/>
                  </a:lnTo>
                  <a:close/>
                  <a:moveTo>
                    <a:pt x="958" y="0"/>
                  </a:moveTo>
                  <a:lnTo>
                    <a:pt x="1095" y="0"/>
                  </a:lnTo>
                  <a:lnTo>
                    <a:pt x="1126" y="3"/>
                  </a:lnTo>
                  <a:lnTo>
                    <a:pt x="1154" y="13"/>
                  </a:lnTo>
                  <a:lnTo>
                    <a:pt x="1179" y="27"/>
                  </a:lnTo>
                  <a:lnTo>
                    <a:pt x="1201" y="45"/>
                  </a:lnTo>
                  <a:lnTo>
                    <a:pt x="1220" y="68"/>
                  </a:lnTo>
                  <a:lnTo>
                    <a:pt x="1234" y="93"/>
                  </a:lnTo>
                  <a:lnTo>
                    <a:pt x="1244" y="122"/>
                  </a:lnTo>
                  <a:lnTo>
                    <a:pt x="1247" y="152"/>
                  </a:lnTo>
                  <a:lnTo>
                    <a:pt x="1247" y="223"/>
                  </a:lnTo>
                  <a:lnTo>
                    <a:pt x="1297" y="238"/>
                  </a:lnTo>
                  <a:lnTo>
                    <a:pt x="1346" y="257"/>
                  </a:lnTo>
                  <a:lnTo>
                    <a:pt x="1394" y="278"/>
                  </a:lnTo>
                  <a:lnTo>
                    <a:pt x="1441" y="304"/>
                  </a:lnTo>
                  <a:lnTo>
                    <a:pt x="1490" y="254"/>
                  </a:lnTo>
                  <a:lnTo>
                    <a:pt x="1508" y="238"/>
                  </a:lnTo>
                  <a:lnTo>
                    <a:pt x="1528" y="225"/>
                  </a:lnTo>
                  <a:lnTo>
                    <a:pt x="1551" y="217"/>
                  </a:lnTo>
                  <a:lnTo>
                    <a:pt x="1574" y="212"/>
                  </a:lnTo>
                  <a:lnTo>
                    <a:pt x="1597" y="209"/>
                  </a:lnTo>
                  <a:lnTo>
                    <a:pt x="1628" y="213"/>
                  </a:lnTo>
                  <a:lnTo>
                    <a:pt x="1655" y="221"/>
                  </a:lnTo>
                  <a:lnTo>
                    <a:pt x="1681" y="235"/>
                  </a:lnTo>
                  <a:lnTo>
                    <a:pt x="1705" y="254"/>
                  </a:lnTo>
                  <a:lnTo>
                    <a:pt x="1800" y="350"/>
                  </a:lnTo>
                  <a:lnTo>
                    <a:pt x="1818" y="371"/>
                  </a:lnTo>
                  <a:lnTo>
                    <a:pt x="1831" y="394"/>
                  </a:lnTo>
                  <a:lnTo>
                    <a:pt x="1839" y="419"/>
                  </a:lnTo>
                  <a:lnTo>
                    <a:pt x="1844" y="445"/>
                  </a:lnTo>
                  <a:lnTo>
                    <a:pt x="1844" y="471"/>
                  </a:lnTo>
                  <a:lnTo>
                    <a:pt x="1839" y="496"/>
                  </a:lnTo>
                  <a:lnTo>
                    <a:pt x="1831" y="521"/>
                  </a:lnTo>
                  <a:lnTo>
                    <a:pt x="1818" y="544"/>
                  </a:lnTo>
                  <a:lnTo>
                    <a:pt x="1800" y="565"/>
                  </a:lnTo>
                  <a:lnTo>
                    <a:pt x="1751" y="614"/>
                  </a:lnTo>
                  <a:lnTo>
                    <a:pt x="1776" y="661"/>
                  </a:lnTo>
                  <a:lnTo>
                    <a:pt x="1797" y="709"/>
                  </a:lnTo>
                  <a:lnTo>
                    <a:pt x="1816" y="759"/>
                  </a:lnTo>
                  <a:lnTo>
                    <a:pt x="1832" y="809"/>
                  </a:lnTo>
                  <a:lnTo>
                    <a:pt x="1902" y="809"/>
                  </a:lnTo>
                  <a:lnTo>
                    <a:pt x="1932" y="812"/>
                  </a:lnTo>
                  <a:lnTo>
                    <a:pt x="1961" y="821"/>
                  </a:lnTo>
                  <a:lnTo>
                    <a:pt x="1987" y="835"/>
                  </a:lnTo>
                  <a:lnTo>
                    <a:pt x="2009" y="854"/>
                  </a:lnTo>
                  <a:lnTo>
                    <a:pt x="2027" y="876"/>
                  </a:lnTo>
                  <a:lnTo>
                    <a:pt x="2042" y="902"/>
                  </a:lnTo>
                  <a:lnTo>
                    <a:pt x="2050" y="930"/>
                  </a:lnTo>
                  <a:lnTo>
                    <a:pt x="2054" y="961"/>
                  </a:lnTo>
                  <a:lnTo>
                    <a:pt x="2054" y="1098"/>
                  </a:lnTo>
                  <a:lnTo>
                    <a:pt x="2050" y="1129"/>
                  </a:lnTo>
                  <a:lnTo>
                    <a:pt x="2042" y="1157"/>
                  </a:lnTo>
                  <a:lnTo>
                    <a:pt x="2027" y="1183"/>
                  </a:lnTo>
                  <a:lnTo>
                    <a:pt x="2009" y="1205"/>
                  </a:lnTo>
                  <a:lnTo>
                    <a:pt x="1987" y="1224"/>
                  </a:lnTo>
                  <a:lnTo>
                    <a:pt x="1961" y="1238"/>
                  </a:lnTo>
                  <a:lnTo>
                    <a:pt x="1932" y="1247"/>
                  </a:lnTo>
                  <a:lnTo>
                    <a:pt x="1902" y="1250"/>
                  </a:lnTo>
                  <a:lnTo>
                    <a:pt x="1832" y="1250"/>
                  </a:lnTo>
                  <a:lnTo>
                    <a:pt x="1816" y="1300"/>
                  </a:lnTo>
                  <a:lnTo>
                    <a:pt x="1797" y="1350"/>
                  </a:lnTo>
                  <a:lnTo>
                    <a:pt x="1776" y="1398"/>
                  </a:lnTo>
                  <a:lnTo>
                    <a:pt x="1751" y="1445"/>
                  </a:lnTo>
                  <a:lnTo>
                    <a:pt x="1800" y="1495"/>
                  </a:lnTo>
                  <a:lnTo>
                    <a:pt x="1818" y="1515"/>
                  </a:lnTo>
                  <a:lnTo>
                    <a:pt x="1831" y="1538"/>
                  </a:lnTo>
                  <a:lnTo>
                    <a:pt x="1839" y="1563"/>
                  </a:lnTo>
                  <a:lnTo>
                    <a:pt x="1844" y="1589"/>
                  </a:lnTo>
                  <a:lnTo>
                    <a:pt x="1844" y="1614"/>
                  </a:lnTo>
                  <a:lnTo>
                    <a:pt x="1839" y="1640"/>
                  </a:lnTo>
                  <a:lnTo>
                    <a:pt x="1831" y="1665"/>
                  </a:lnTo>
                  <a:lnTo>
                    <a:pt x="1818" y="1688"/>
                  </a:lnTo>
                  <a:lnTo>
                    <a:pt x="1800" y="1709"/>
                  </a:lnTo>
                  <a:lnTo>
                    <a:pt x="1705" y="1805"/>
                  </a:lnTo>
                  <a:lnTo>
                    <a:pt x="1687" y="1821"/>
                  </a:lnTo>
                  <a:lnTo>
                    <a:pt x="1665" y="1834"/>
                  </a:lnTo>
                  <a:lnTo>
                    <a:pt x="1644" y="1842"/>
                  </a:lnTo>
                  <a:lnTo>
                    <a:pt x="1621" y="1848"/>
                  </a:lnTo>
                  <a:lnTo>
                    <a:pt x="1597" y="1850"/>
                  </a:lnTo>
                  <a:lnTo>
                    <a:pt x="1567" y="1846"/>
                  </a:lnTo>
                  <a:lnTo>
                    <a:pt x="1539" y="1838"/>
                  </a:lnTo>
                  <a:lnTo>
                    <a:pt x="1514" y="1824"/>
                  </a:lnTo>
                  <a:lnTo>
                    <a:pt x="1490" y="1805"/>
                  </a:lnTo>
                  <a:lnTo>
                    <a:pt x="1441" y="1756"/>
                  </a:lnTo>
                  <a:lnTo>
                    <a:pt x="1394" y="1781"/>
                  </a:lnTo>
                  <a:lnTo>
                    <a:pt x="1346" y="1802"/>
                  </a:lnTo>
                  <a:lnTo>
                    <a:pt x="1297" y="1821"/>
                  </a:lnTo>
                  <a:lnTo>
                    <a:pt x="1247" y="1836"/>
                  </a:lnTo>
                  <a:lnTo>
                    <a:pt x="1247" y="1907"/>
                  </a:lnTo>
                  <a:lnTo>
                    <a:pt x="1244" y="1937"/>
                  </a:lnTo>
                  <a:lnTo>
                    <a:pt x="1235" y="1966"/>
                  </a:lnTo>
                  <a:lnTo>
                    <a:pt x="1220" y="1991"/>
                  </a:lnTo>
                  <a:lnTo>
                    <a:pt x="1203" y="2015"/>
                  </a:lnTo>
                  <a:lnTo>
                    <a:pt x="1179" y="2032"/>
                  </a:lnTo>
                  <a:lnTo>
                    <a:pt x="1154" y="2046"/>
                  </a:lnTo>
                  <a:lnTo>
                    <a:pt x="1126" y="2056"/>
                  </a:lnTo>
                  <a:lnTo>
                    <a:pt x="1095" y="2059"/>
                  </a:lnTo>
                  <a:lnTo>
                    <a:pt x="958" y="2059"/>
                  </a:lnTo>
                  <a:lnTo>
                    <a:pt x="927" y="2056"/>
                  </a:lnTo>
                  <a:lnTo>
                    <a:pt x="900" y="2046"/>
                  </a:lnTo>
                  <a:lnTo>
                    <a:pt x="874" y="2032"/>
                  </a:lnTo>
                  <a:lnTo>
                    <a:pt x="851" y="2015"/>
                  </a:lnTo>
                  <a:lnTo>
                    <a:pt x="832" y="1991"/>
                  </a:lnTo>
                  <a:lnTo>
                    <a:pt x="819" y="1966"/>
                  </a:lnTo>
                  <a:lnTo>
                    <a:pt x="810" y="1937"/>
                  </a:lnTo>
                  <a:lnTo>
                    <a:pt x="807" y="1907"/>
                  </a:lnTo>
                  <a:lnTo>
                    <a:pt x="807" y="1836"/>
                  </a:lnTo>
                  <a:lnTo>
                    <a:pt x="756" y="1821"/>
                  </a:lnTo>
                  <a:lnTo>
                    <a:pt x="707" y="1802"/>
                  </a:lnTo>
                  <a:lnTo>
                    <a:pt x="659" y="1781"/>
                  </a:lnTo>
                  <a:lnTo>
                    <a:pt x="613" y="1756"/>
                  </a:lnTo>
                  <a:lnTo>
                    <a:pt x="563" y="1805"/>
                  </a:lnTo>
                  <a:lnTo>
                    <a:pt x="545" y="1821"/>
                  </a:lnTo>
                  <a:lnTo>
                    <a:pt x="524" y="1834"/>
                  </a:lnTo>
                  <a:lnTo>
                    <a:pt x="503" y="1842"/>
                  </a:lnTo>
                  <a:lnTo>
                    <a:pt x="480" y="1848"/>
                  </a:lnTo>
                  <a:lnTo>
                    <a:pt x="456" y="1850"/>
                  </a:lnTo>
                  <a:lnTo>
                    <a:pt x="426" y="1846"/>
                  </a:lnTo>
                  <a:lnTo>
                    <a:pt x="398" y="1838"/>
                  </a:lnTo>
                  <a:lnTo>
                    <a:pt x="372" y="1824"/>
                  </a:lnTo>
                  <a:lnTo>
                    <a:pt x="349" y="1805"/>
                  </a:lnTo>
                  <a:lnTo>
                    <a:pt x="252" y="1709"/>
                  </a:lnTo>
                  <a:lnTo>
                    <a:pt x="237" y="1690"/>
                  </a:lnTo>
                  <a:lnTo>
                    <a:pt x="225" y="1670"/>
                  </a:lnTo>
                  <a:lnTo>
                    <a:pt x="215" y="1649"/>
                  </a:lnTo>
                  <a:lnTo>
                    <a:pt x="210" y="1626"/>
                  </a:lnTo>
                  <a:lnTo>
                    <a:pt x="208" y="1601"/>
                  </a:lnTo>
                  <a:lnTo>
                    <a:pt x="211" y="1572"/>
                  </a:lnTo>
                  <a:lnTo>
                    <a:pt x="220" y="1543"/>
                  </a:lnTo>
                  <a:lnTo>
                    <a:pt x="233" y="1517"/>
                  </a:lnTo>
                  <a:lnTo>
                    <a:pt x="252" y="1495"/>
                  </a:lnTo>
                  <a:lnTo>
                    <a:pt x="302" y="1445"/>
                  </a:lnTo>
                  <a:lnTo>
                    <a:pt x="278" y="1398"/>
                  </a:lnTo>
                  <a:lnTo>
                    <a:pt x="256" y="1350"/>
                  </a:lnTo>
                  <a:lnTo>
                    <a:pt x="237" y="1300"/>
                  </a:lnTo>
                  <a:lnTo>
                    <a:pt x="222" y="1250"/>
                  </a:lnTo>
                  <a:lnTo>
                    <a:pt x="151" y="1250"/>
                  </a:lnTo>
                  <a:lnTo>
                    <a:pt x="121" y="1247"/>
                  </a:lnTo>
                  <a:lnTo>
                    <a:pt x="92" y="1238"/>
                  </a:lnTo>
                  <a:lnTo>
                    <a:pt x="67" y="1224"/>
                  </a:lnTo>
                  <a:lnTo>
                    <a:pt x="45" y="1205"/>
                  </a:lnTo>
                  <a:lnTo>
                    <a:pt x="26" y="1183"/>
                  </a:lnTo>
                  <a:lnTo>
                    <a:pt x="12" y="1157"/>
                  </a:lnTo>
                  <a:lnTo>
                    <a:pt x="2" y="1129"/>
                  </a:lnTo>
                  <a:lnTo>
                    <a:pt x="0" y="1098"/>
                  </a:lnTo>
                  <a:lnTo>
                    <a:pt x="0" y="961"/>
                  </a:lnTo>
                  <a:lnTo>
                    <a:pt x="2" y="930"/>
                  </a:lnTo>
                  <a:lnTo>
                    <a:pt x="12" y="902"/>
                  </a:lnTo>
                  <a:lnTo>
                    <a:pt x="26" y="876"/>
                  </a:lnTo>
                  <a:lnTo>
                    <a:pt x="45" y="854"/>
                  </a:lnTo>
                  <a:lnTo>
                    <a:pt x="67" y="835"/>
                  </a:lnTo>
                  <a:lnTo>
                    <a:pt x="92" y="821"/>
                  </a:lnTo>
                  <a:lnTo>
                    <a:pt x="121" y="812"/>
                  </a:lnTo>
                  <a:lnTo>
                    <a:pt x="151" y="809"/>
                  </a:lnTo>
                  <a:lnTo>
                    <a:pt x="222" y="809"/>
                  </a:lnTo>
                  <a:lnTo>
                    <a:pt x="237" y="759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2" y="614"/>
                  </a:lnTo>
                  <a:lnTo>
                    <a:pt x="252" y="565"/>
                  </a:lnTo>
                  <a:lnTo>
                    <a:pt x="237" y="547"/>
                  </a:lnTo>
                  <a:lnTo>
                    <a:pt x="225" y="527"/>
                  </a:lnTo>
                  <a:lnTo>
                    <a:pt x="215" y="504"/>
                  </a:lnTo>
                  <a:lnTo>
                    <a:pt x="210" y="482"/>
                  </a:lnTo>
                  <a:lnTo>
                    <a:pt x="208" y="458"/>
                  </a:lnTo>
                  <a:lnTo>
                    <a:pt x="211" y="428"/>
                  </a:lnTo>
                  <a:lnTo>
                    <a:pt x="220" y="400"/>
                  </a:lnTo>
                  <a:lnTo>
                    <a:pt x="233" y="373"/>
                  </a:lnTo>
                  <a:lnTo>
                    <a:pt x="252" y="350"/>
                  </a:lnTo>
                  <a:lnTo>
                    <a:pt x="349" y="254"/>
                  </a:lnTo>
                  <a:lnTo>
                    <a:pt x="367" y="238"/>
                  </a:lnTo>
                  <a:lnTo>
                    <a:pt x="387" y="225"/>
                  </a:lnTo>
                  <a:lnTo>
                    <a:pt x="410" y="217"/>
                  </a:lnTo>
                  <a:lnTo>
                    <a:pt x="432" y="212"/>
                  </a:lnTo>
                  <a:lnTo>
                    <a:pt x="456" y="209"/>
                  </a:lnTo>
                  <a:lnTo>
                    <a:pt x="485" y="213"/>
                  </a:lnTo>
                  <a:lnTo>
                    <a:pt x="514" y="221"/>
                  </a:lnTo>
                  <a:lnTo>
                    <a:pt x="540" y="235"/>
                  </a:lnTo>
                  <a:lnTo>
                    <a:pt x="563" y="254"/>
                  </a:lnTo>
                  <a:lnTo>
                    <a:pt x="613" y="304"/>
                  </a:lnTo>
                  <a:lnTo>
                    <a:pt x="659" y="278"/>
                  </a:lnTo>
                  <a:lnTo>
                    <a:pt x="707" y="257"/>
                  </a:lnTo>
                  <a:lnTo>
                    <a:pt x="756" y="238"/>
                  </a:lnTo>
                  <a:lnTo>
                    <a:pt x="807" y="223"/>
                  </a:lnTo>
                  <a:lnTo>
                    <a:pt x="807" y="152"/>
                  </a:lnTo>
                  <a:lnTo>
                    <a:pt x="810" y="122"/>
                  </a:lnTo>
                  <a:lnTo>
                    <a:pt x="819" y="93"/>
                  </a:lnTo>
                  <a:lnTo>
                    <a:pt x="832" y="68"/>
                  </a:lnTo>
                  <a:lnTo>
                    <a:pt x="851" y="45"/>
                  </a:lnTo>
                  <a:lnTo>
                    <a:pt x="874" y="27"/>
                  </a:lnTo>
                  <a:lnTo>
                    <a:pt x="900" y="13"/>
                  </a:lnTo>
                  <a:lnTo>
                    <a:pt x="927" y="3"/>
                  </a:lnTo>
                  <a:lnTo>
                    <a:pt x="9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253"/>
            <p:cNvSpPr>
              <a:spLocks noEditPoints="1"/>
            </p:cNvSpPr>
            <p:nvPr/>
          </p:nvSpPr>
          <p:spPr bwMode="auto">
            <a:xfrm>
              <a:off x="3733801" y="3562350"/>
              <a:ext cx="131763" cy="131763"/>
            </a:xfrm>
            <a:custGeom>
              <a:avLst/>
              <a:gdLst>
                <a:gd name="T0" fmla="*/ 374 w 833"/>
                <a:gd name="T1" fmla="*/ 144 h 835"/>
                <a:gd name="T2" fmla="*/ 299 w 833"/>
                <a:gd name="T3" fmla="*/ 166 h 835"/>
                <a:gd name="T4" fmla="*/ 234 w 833"/>
                <a:gd name="T5" fmla="*/ 208 h 835"/>
                <a:gd name="T6" fmla="*/ 183 w 833"/>
                <a:gd name="T7" fmla="*/ 266 h 835"/>
                <a:gd name="T8" fmla="*/ 151 w 833"/>
                <a:gd name="T9" fmla="*/ 337 h 835"/>
                <a:gd name="T10" fmla="*/ 139 w 833"/>
                <a:gd name="T11" fmla="*/ 418 h 835"/>
                <a:gd name="T12" fmla="*/ 151 w 833"/>
                <a:gd name="T13" fmla="*/ 498 h 835"/>
                <a:gd name="T14" fmla="*/ 183 w 833"/>
                <a:gd name="T15" fmla="*/ 569 h 835"/>
                <a:gd name="T16" fmla="*/ 234 w 833"/>
                <a:gd name="T17" fmla="*/ 627 h 835"/>
                <a:gd name="T18" fmla="*/ 299 w 833"/>
                <a:gd name="T19" fmla="*/ 669 h 835"/>
                <a:gd name="T20" fmla="*/ 374 w 833"/>
                <a:gd name="T21" fmla="*/ 691 h 835"/>
                <a:gd name="T22" fmla="*/ 457 w 833"/>
                <a:gd name="T23" fmla="*/ 691 h 835"/>
                <a:gd name="T24" fmla="*/ 531 w 833"/>
                <a:gd name="T25" fmla="*/ 669 h 835"/>
                <a:gd name="T26" fmla="*/ 597 w 833"/>
                <a:gd name="T27" fmla="*/ 627 h 835"/>
                <a:gd name="T28" fmla="*/ 647 w 833"/>
                <a:gd name="T29" fmla="*/ 569 h 835"/>
                <a:gd name="T30" fmla="*/ 680 w 833"/>
                <a:gd name="T31" fmla="*/ 498 h 835"/>
                <a:gd name="T32" fmla="*/ 692 w 833"/>
                <a:gd name="T33" fmla="*/ 418 h 835"/>
                <a:gd name="T34" fmla="*/ 680 w 833"/>
                <a:gd name="T35" fmla="*/ 338 h 835"/>
                <a:gd name="T36" fmla="*/ 647 w 833"/>
                <a:gd name="T37" fmla="*/ 267 h 835"/>
                <a:gd name="T38" fmla="*/ 597 w 833"/>
                <a:gd name="T39" fmla="*/ 209 h 835"/>
                <a:gd name="T40" fmla="*/ 531 w 833"/>
                <a:gd name="T41" fmla="*/ 167 h 835"/>
                <a:gd name="T42" fmla="*/ 457 w 833"/>
                <a:gd name="T43" fmla="*/ 144 h 835"/>
                <a:gd name="T44" fmla="*/ 416 w 833"/>
                <a:gd name="T45" fmla="*/ 0 h 835"/>
                <a:gd name="T46" fmla="*/ 519 w 833"/>
                <a:gd name="T47" fmla="*/ 13 h 835"/>
                <a:gd name="T48" fmla="*/ 612 w 833"/>
                <a:gd name="T49" fmla="*/ 49 h 835"/>
                <a:gd name="T50" fmla="*/ 693 w 833"/>
                <a:gd name="T51" fmla="*/ 106 h 835"/>
                <a:gd name="T52" fmla="*/ 758 w 833"/>
                <a:gd name="T53" fmla="*/ 180 h 835"/>
                <a:gd name="T54" fmla="*/ 805 w 833"/>
                <a:gd name="T55" fmla="*/ 266 h 835"/>
                <a:gd name="T56" fmla="*/ 829 w 833"/>
                <a:gd name="T57" fmla="*/ 366 h 835"/>
                <a:gd name="T58" fmla="*/ 829 w 833"/>
                <a:gd name="T59" fmla="*/ 469 h 835"/>
                <a:gd name="T60" fmla="*/ 805 w 833"/>
                <a:gd name="T61" fmla="*/ 569 h 835"/>
                <a:gd name="T62" fmla="*/ 758 w 833"/>
                <a:gd name="T63" fmla="*/ 655 h 835"/>
                <a:gd name="T64" fmla="*/ 693 w 833"/>
                <a:gd name="T65" fmla="*/ 729 h 835"/>
                <a:gd name="T66" fmla="*/ 612 w 833"/>
                <a:gd name="T67" fmla="*/ 786 h 835"/>
                <a:gd name="T68" fmla="*/ 519 w 833"/>
                <a:gd name="T69" fmla="*/ 822 h 835"/>
                <a:gd name="T70" fmla="*/ 416 w 833"/>
                <a:gd name="T71" fmla="*/ 835 h 835"/>
                <a:gd name="T72" fmla="*/ 313 w 833"/>
                <a:gd name="T73" fmla="*/ 822 h 835"/>
                <a:gd name="T74" fmla="*/ 220 w 833"/>
                <a:gd name="T75" fmla="*/ 786 h 835"/>
                <a:gd name="T76" fmla="*/ 139 w 833"/>
                <a:gd name="T77" fmla="*/ 729 h 835"/>
                <a:gd name="T78" fmla="*/ 74 w 833"/>
                <a:gd name="T79" fmla="*/ 655 h 835"/>
                <a:gd name="T80" fmla="*/ 27 w 833"/>
                <a:gd name="T81" fmla="*/ 569 h 835"/>
                <a:gd name="T82" fmla="*/ 3 w 833"/>
                <a:gd name="T83" fmla="*/ 469 h 835"/>
                <a:gd name="T84" fmla="*/ 3 w 833"/>
                <a:gd name="T85" fmla="*/ 366 h 835"/>
                <a:gd name="T86" fmla="*/ 27 w 833"/>
                <a:gd name="T87" fmla="*/ 266 h 835"/>
                <a:gd name="T88" fmla="*/ 74 w 833"/>
                <a:gd name="T89" fmla="*/ 180 h 835"/>
                <a:gd name="T90" fmla="*/ 139 w 833"/>
                <a:gd name="T91" fmla="*/ 106 h 835"/>
                <a:gd name="T92" fmla="*/ 220 w 833"/>
                <a:gd name="T93" fmla="*/ 49 h 835"/>
                <a:gd name="T94" fmla="*/ 313 w 833"/>
                <a:gd name="T95" fmla="*/ 13 h 835"/>
                <a:gd name="T96" fmla="*/ 416 w 833"/>
                <a:gd name="T97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835">
                  <a:moveTo>
                    <a:pt x="415" y="141"/>
                  </a:moveTo>
                  <a:lnTo>
                    <a:pt x="374" y="144"/>
                  </a:lnTo>
                  <a:lnTo>
                    <a:pt x="335" y="152"/>
                  </a:lnTo>
                  <a:lnTo>
                    <a:pt x="299" y="166"/>
                  </a:lnTo>
                  <a:lnTo>
                    <a:pt x="265" y="185"/>
                  </a:lnTo>
                  <a:lnTo>
                    <a:pt x="234" y="208"/>
                  </a:lnTo>
                  <a:lnTo>
                    <a:pt x="207" y="236"/>
                  </a:lnTo>
                  <a:lnTo>
                    <a:pt x="183" y="266"/>
                  </a:lnTo>
                  <a:lnTo>
                    <a:pt x="164" y="301"/>
                  </a:lnTo>
                  <a:lnTo>
                    <a:pt x="151" y="337"/>
                  </a:lnTo>
                  <a:lnTo>
                    <a:pt x="142" y="376"/>
                  </a:lnTo>
                  <a:lnTo>
                    <a:pt x="139" y="418"/>
                  </a:lnTo>
                  <a:lnTo>
                    <a:pt x="142" y="459"/>
                  </a:lnTo>
                  <a:lnTo>
                    <a:pt x="151" y="498"/>
                  </a:lnTo>
                  <a:lnTo>
                    <a:pt x="164" y="534"/>
                  </a:lnTo>
                  <a:lnTo>
                    <a:pt x="183" y="569"/>
                  </a:lnTo>
                  <a:lnTo>
                    <a:pt x="207" y="599"/>
                  </a:lnTo>
                  <a:lnTo>
                    <a:pt x="234" y="627"/>
                  </a:lnTo>
                  <a:lnTo>
                    <a:pt x="265" y="650"/>
                  </a:lnTo>
                  <a:lnTo>
                    <a:pt x="299" y="669"/>
                  </a:lnTo>
                  <a:lnTo>
                    <a:pt x="335" y="683"/>
                  </a:lnTo>
                  <a:lnTo>
                    <a:pt x="374" y="691"/>
                  </a:lnTo>
                  <a:lnTo>
                    <a:pt x="415" y="694"/>
                  </a:lnTo>
                  <a:lnTo>
                    <a:pt x="457" y="691"/>
                  </a:lnTo>
                  <a:lnTo>
                    <a:pt x="495" y="683"/>
                  </a:lnTo>
                  <a:lnTo>
                    <a:pt x="531" y="669"/>
                  </a:lnTo>
                  <a:lnTo>
                    <a:pt x="565" y="650"/>
                  </a:lnTo>
                  <a:lnTo>
                    <a:pt x="597" y="627"/>
                  </a:lnTo>
                  <a:lnTo>
                    <a:pt x="624" y="599"/>
                  </a:lnTo>
                  <a:lnTo>
                    <a:pt x="647" y="569"/>
                  </a:lnTo>
                  <a:lnTo>
                    <a:pt x="665" y="534"/>
                  </a:lnTo>
                  <a:lnTo>
                    <a:pt x="680" y="498"/>
                  </a:lnTo>
                  <a:lnTo>
                    <a:pt x="689" y="459"/>
                  </a:lnTo>
                  <a:lnTo>
                    <a:pt x="692" y="418"/>
                  </a:lnTo>
                  <a:lnTo>
                    <a:pt x="689" y="376"/>
                  </a:lnTo>
                  <a:lnTo>
                    <a:pt x="680" y="338"/>
                  </a:lnTo>
                  <a:lnTo>
                    <a:pt x="665" y="301"/>
                  </a:lnTo>
                  <a:lnTo>
                    <a:pt x="647" y="267"/>
                  </a:lnTo>
                  <a:lnTo>
                    <a:pt x="624" y="236"/>
                  </a:lnTo>
                  <a:lnTo>
                    <a:pt x="597" y="209"/>
                  </a:lnTo>
                  <a:lnTo>
                    <a:pt x="565" y="185"/>
                  </a:lnTo>
                  <a:lnTo>
                    <a:pt x="531" y="167"/>
                  </a:lnTo>
                  <a:lnTo>
                    <a:pt x="495" y="152"/>
                  </a:lnTo>
                  <a:lnTo>
                    <a:pt x="457" y="144"/>
                  </a:lnTo>
                  <a:lnTo>
                    <a:pt x="415" y="141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3"/>
                  </a:lnTo>
                  <a:lnTo>
                    <a:pt x="566" y="29"/>
                  </a:lnTo>
                  <a:lnTo>
                    <a:pt x="612" y="49"/>
                  </a:lnTo>
                  <a:lnTo>
                    <a:pt x="654" y="75"/>
                  </a:lnTo>
                  <a:lnTo>
                    <a:pt x="693" y="106"/>
                  </a:lnTo>
                  <a:lnTo>
                    <a:pt x="728" y="141"/>
                  </a:lnTo>
                  <a:lnTo>
                    <a:pt x="758" y="180"/>
                  </a:lnTo>
                  <a:lnTo>
                    <a:pt x="783" y="222"/>
                  </a:lnTo>
                  <a:lnTo>
                    <a:pt x="805" y="266"/>
                  </a:lnTo>
                  <a:lnTo>
                    <a:pt x="819" y="315"/>
                  </a:lnTo>
                  <a:lnTo>
                    <a:pt x="829" y="366"/>
                  </a:lnTo>
                  <a:lnTo>
                    <a:pt x="833" y="418"/>
                  </a:lnTo>
                  <a:lnTo>
                    <a:pt x="829" y="469"/>
                  </a:lnTo>
                  <a:lnTo>
                    <a:pt x="819" y="520"/>
                  </a:lnTo>
                  <a:lnTo>
                    <a:pt x="805" y="569"/>
                  </a:lnTo>
                  <a:lnTo>
                    <a:pt x="783" y="613"/>
                  </a:lnTo>
                  <a:lnTo>
                    <a:pt x="758" y="655"/>
                  </a:lnTo>
                  <a:lnTo>
                    <a:pt x="728" y="694"/>
                  </a:lnTo>
                  <a:lnTo>
                    <a:pt x="693" y="729"/>
                  </a:lnTo>
                  <a:lnTo>
                    <a:pt x="654" y="760"/>
                  </a:lnTo>
                  <a:lnTo>
                    <a:pt x="612" y="786"/>
                  </a:lnTo>
                  <a:lnTo>
                    <a:pt x="566" y="806"/>
                  </a:lnTo>
                  <a:lnTo>
                    <a:pt x="519" y="822"/>
                  </a:lnTo>
                  <a:lnTo>
                    <a:pt x="468" y="832"/>
                  </a:lnTo>
                  <a:lnTo>
                    <a:pt x="416" y="835"/>
                  </a:lnTo>
                  <a:lnTo>
                    <a:pt x="364" y="832"/>
                  </a:lnTo>
                  <a:lnTo>
                    <a:pt x="313" y="822"/>
                  </a:lnTo>
                  <a:lnTo>
                    <a:pt x="266" y="806"/>
                  </a:lnTo>
                  <a:lnTo>
                    <a:pt x="220" y="786"/>
                  </a:lnTo>
                  <a:lnTo>
                    <a:pt x="178" y="760"/>
                  </a:lnTo>
                  <a:lnTo>
                    <a:pt x="139" y="729"/>
                  </a:lnTo>
                  <a:lnTo>
                    <a:pt x="104" y="694"/>
                  </a:lnTo>
                  <a:lnTo>
                    <a:pt x="74" y="655"/>
                  </a:lnTo>
                  <a:lnTo>
                    <a:pt x="48" y="613"/>
                  </a:lnTo>
                  <a:lnTo>
                    <a:pt x="27" y="569"/>
                  </a:lnTo>
                  <a:lnTo>
                    <a:pt x="13" y="520"/>
                  </a:lnTo>
                  <a:lnTo>
                    <a:pt x="3" y="469"/>
                  </a:lnTo>
                  <a:lnTo>
                    <a:pt x="0" y="418"/>
                  </a:lnTo>
                  <a:lnTo>
                    <a:pt x="3" y="366"/>
                  </a:lnTo>
                  <a:lnTo>
                    <a:pt x="13" y="315"/>
                  </a:lnTo>
                  <a:lnTo>
                    <a:pt x="27" y="266"/>
                  </a:lnTo>
                  <a:lnTo>
                    <a:pt x="48" y="222"/>
                  </a:lnTo>
                  <a:lnTo>
                    <a:pt x="74" y="180"/>
                  </a:lnTo>
                  <a:lnTo>
                    <a:pt x="104" y="141"/>
                  </a:lnTo>
                  <a:lnTo>
                    <a:pt x="139" y="106"/>
                  </a:lnTo>
                  <a:lnTo>
                    <a:pt x="178" y="75"/>
                  </a:lnTo>
                  <a:lnTo>
                    <a:pt x="220" y="49"/>
                  </a:lnTo>
                  <a:lnTo>
                    <a:pt x="266" y="29"/>
                  </a:lnTo>
                  <a:lnTo>
                    <a:pt x="313" y="13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291426" y="3820794"/>
            <a:ext cx="381763" cy="437201"/>
            <a:chOff x="9990138" y="2690813"/>
            <a:chExt cx="481013" cy="550863"/>
          </a:xfrm>
          <a:solidFill>
            <a:schemeClr val="bg1"/>
          </a:solidFill>
        </p:grpSpPr>
        <p:sp>
          <p:nvSpPr>
            <p:cNvPr id="54" name="Freeform 107"/>
            <p:cNvSpPr/>
            <p:nvPr/>
          </p:nvSpPr>
          <p:spPr bwMode="auto">
            <a:xfrm>
              <a:off x="10121901" y="3182938"/>
              <a:ext cx="219075" cy="58738"/>
            </a:xfrm>
            <a:custGeom>
              <a:avLst/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08"/>
            <p:cNvSpPr>
              <a:spLocks noEditPoints="1"/>
            </p:cNvSpPr>
            <p:nvPr/>
          </p:nvSpPr>
          <p:spPr bwMode="auto">
            <a:xfrm>
              <a:off x="9990138" y="2809875"/>
              <a:ext cx="481013" cy="347663"/>
            </a:xfrm>
            <a:custGeom>
              <a:avLst/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09"/>
            <p:cNvSpPr/>
            <p:nvPr/>
          </p:nvSpPr>
          <p:spPr bwMode="auto">
            <a:xfrm>
              <a:off x="9990138" y="2809875"/>
              <a:ext cx="157163" cy="231775"/>
            </a:xfrm>
            <a:custGeom>
              <a:avLst/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10"/>
            <p:cNvSpPr/>
            <p:nvPr/>
          </p:nvSpPr>
          <p:spPr bwMode="auto">
            <a:xfrm>
              <a:off x="10139363" y="2690813"/>
              <a:ext cx="179388" cy="300038"/>
            </a:xfrm>
            <a:custGeom>
              <a:avLst/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4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11"/>
            <p:cNvSpPr/>
            <p:nvPr/>
          </p:nvSpPr>
          <p:spPr bwMode="auto">
            <a:xfrm>
              <a:off x="10217151" y="2943225"/>
              <a:ext cx="22225" cy="71438"/>
            </a:xfrm>
            <a:custGeom>
              <a:avLst/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678502" y="5179535"/>
            <a:ext cx="536045" cy="353758"/>
            <a:chOff x="9058275" y="5100638"/>
            <a:chExt cx="550863" cy="363538"/>
          </a:xfrm>
          <a:solidFill>
            <a:schemeClr val="bg1"/>
          </a:solidFill>
        </p:grpSpPr>
        <p:sp>
          <p:nvSpPr>
            <p:cNvPr id="70" name="Freeform 411"/>
            <p:cNvSpPr>
              <a:spLocks noEditPoints="1"/>
            </p:cNvSpPr>
            <p:nvPr/>
          </p:nvSpPr>
          <p:spPr bwMode="auto">
            <a:xfrm>
              <a:off x="9058275" y="5100638"/>
              <a:ext cx="379413" cy="219075"/>
            </a:xfrm>
            <a:custGeom>
              <a:avLst/>
              <a:gdLst>
                <a:gd name="T0" fmla="*/ 470 w 2387"/>
                <a:gd name="T1" fmla="*/ 1221 h 1381"/>
                <a:gd name="T2" fmla="*/ 446 w 2387"/>
                <a:gd name="T3" fmla="*/ 0 h 1381"/>
                <a:gd name="T4" fmla="*/ 911 w 2387"/>
                <a:gd name="T5" fmla="*/ 160 h 1381"/>
                <a:gd name="T6" fmla="*/ 991 w 2387"/>
                <a:gd name="T7" fmla="*/ 190 h 1381"/>
                <a:gd name="T8" fmla="*/ 1093 w 2387"/>
                <a:gd name="T9" fmla="*/ 200 h 1381"/>
                <a:gd name="T10" fmla="*/ 1202 w 2387"/>
                <a:gd name="T11" fmla="*/ 159 h 1381"/>
                <a:gd name="T12" fmla="*/ 1336 w 2387"/>
                <a:gd name="T13" fmla="*/ 123 h 1381"/>
                <a:gd name="T14" fmla="*/ 1475 w 2387"/>
                <a:gd name="T15" fmla="*/ 142 h 1381"/>
                <a:gd name="T16" fmla="*/ 2368 w 2387"/>
                <a:gd name="T17" fmla="*/ 462 h 1381"/>
                <a:gd name="T18" fmla="*/ 2387 w 2387"/>
                <a:gd name="T19" fmla="*/ 510 h 1381"/>
                <a:gd name="T20" fmla="*/ 2383 w 2387"/>
                <a:gd name="T21" fmla="*/ 545 h 1381"/>
                <a:gd name="T22" fmla="*/ 2368 w 2387"/>
                <a:gd name="T23" fmla="*/ 612 h 1381"/>
                <a:gd name="T24" fmla="*/ 2331 w 2387"/>
                <a:gd name="T25" fmla="*/ 689 h 1381"/>
                <a:gd name="T26" fmla="*/ 2265 w 2387"/>
                <a:gd name="T27" fmla="*/ 758 h 1381"/>
                <a:gd name="T28" fmla="*/ 2162 w 2387"/>
                <a:gd name="T29" fmla="*/ 798 h 1381"/>
                <a:gd name="T30" fmla="*/ 2038 w 2387"/>
                <a:gd name="T31" fmla="*/ 790 h 1381"/>
                <a:gd name="T32" fmla="*/ 1682 w 2387"/>
                <a:gd name="T33" fmla="*/ 699 h 1381"/>
                <a:gd name="T34" fmla="*/ 1631 w 2387"/>
                <a:gd name="T35" fmla="*/ 789 h 1381"/>
                <a:gd name="T36" fmla="*/ 1553 w 2387"/>
                <a:gd name="T37" fmla="*/ 883 h 1381"/>
                <a:gd name="T38" fmla="*/ 1443 w 2387"/>
                <a:gd name="T39" fmla="*/ 964 h 1381"/>
                <a:gd name="T40" fmla="*/ 1304 w 2387"/>
                <a:gd name="T41" fmla="*/ 1014 h 1381"/>
                <a:gd name="T42" fmla="*/ 1145 w 2387"/>
                <a:gd name="T43" fmla="*/ 1020 h 1381"/>
                <a:gd name="T44" fmla="*/ 961 w 2387"/>
                <a:gd name="T45" fmla="*/ 979 h 1381"/>
                <a:gd name="T46" fmla="*/ 921 w 2387"/>
                <a:gd name="T47" fmla="*/ 944 h 1381"/>
                <a:gd name="T48" fmla="*/ 918 w 2387"/>
                <a:gd name="T49" fmla="*/ 890 h 1381"/>
                <a:gd name="T50" fmla="*/ 954 w 2387"/>
                <a:gd name="T51" fmla="*/ 849 h 1381"/>
                <a:gd name="T52" fmla="*/ 1007 w 2387"/>
                <a:gd name="T53" fmla="*/ 846 h 1381"/>
                <a:gd name="T54" fmla="*/ 1161 w 2387"/>
                <a:gd name="T55" fmla="*/ 880 h 1381"/>
                <a:gd name="T56" fmla="*/ 1297 w 2387"/>
                <a:gd name="T57" fmla="*/ 871 h 1381"/>
                <a:gd name="T58" fmla="*/ 1410 w 2387"/>
                <a:gd name="T59" fmla="*/ 820 h 1381"/>
                <a:gd name="T60" fmla="*/ 1492 w 2387"/>
                <a:gd name="T61" fmla="*/ 741 h 1381"/>
                <a:gd name="T62" fmla="*/ 1546 w 2387"/>
                <a:gd name="T63" fmla="*/ 659 h 1381"/>
                <a:gd name="T64" fmla="*/ 1575 w 2387"/>
                <a:gd name="T65" fmla="*/ 594 h 1381"/>
                <a:gd name="T66" fmla="*/ 1584 w 2387"/>
                <a:gd name="T67" fmla="*/ 566 h 1381"/>
                <a:gd name="T68" fmla="*/ 1618 w 2387"/>
                <a:gd name="T69" fmla="*/ 522 h 1381"/>
                <a:gd name="T70" fmla="*/ 1675 w 2387"/>
                <a:gd name="T71" fmla="*/ 518 h 1381"/>
                <a:gd name="T72" fmla="*/ 2098 w 2387"/>
                <a:gd name="T73" fmla="*/ 657 h 1381"/>
                <a:gd name="T74" fmla="*/ 2168 w 2387"/>
                <a:gd name="T75" fmla="*/ 651 h 1381"/>
                <a:gd name="T76" fmla="*/ 2214 w 2387"/>
                <a:gd name="T77" fmla="*/ 612 h 1381"/>
                <a:gd name="T78" fmla="*/ 2239 w 2387"/>
                <a:gd name="T79" fmla="*/ 555 h 1381"/>
                <a:gd name="T80" fmla="*/ 1364 w 2387"/>
                <a:gd name="T81" fmla="*/ 262 h 1381"/>
                <a:gd name="T82" fmla="*/ 1265 w 2387"/>
                <a:gd name="T83" fmla="*/ 284 h 1381"/>
                <a:gd name="T84" fmla="*/ 1145 w 2387"/>
                <a:gd name="T85" fmla="*/ 333 h 1381"/>
                <a:gd name="T86" fmla="*/ 1024 w 2387"/>
                <a:gd name="T87" fmla="*/ 339 h 1381"/>
                <a:gd name="T88" fmla="*/ 927 w 2387"/>
                <a:gd name="T89" fmla="*/ 315 h 1381"/>
                <a:gd name="T90" fmla="*/ 560 w 2387"/>
                <a:gd name="T91" fmla="*/ 1363 h 1381"/>
                <a:gd name="T92" fmla="*/ 513 w 2387"/>
                <a:gd name="T93" fmla="*/ 1381 h 1381"/>
                <a:gd name="T94" fmla="*/ 47 w 2387"/>
                <a:gd name="T95" fmla="*/ 1225 h 1381"/>
                <a:gd name="T96" fmla="*/ 7 w 2387"/>
                <a:gd name="T97" fmla="*/ 1189 h 1381"/>
                <a:gd name="T98" fmla="*/ 3 w 2387"/>
                <a:gd name="T99" fmla="*/ 1136 h 1381"/>
                <a:gd name="T100" fmla="*/ 395 w 2387"/>
                <a:gd name="T101" fmla="*/ 17 h 1381"/>
                <a:gd name="T102" fmla="*/ 446 w 2387"/>
                <a:gd name="T103" fmla="*/ 0 h 1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87" h="1381">
                  <a:moveTo>
                    <a:pt x="486" y="160"/>
                  </a:moveTo>
                  <a:lnTo>
                    <a:pt x="160" y="1114"/>
                  </a:lnTo>
                  <a:lnTo>
                    <a:pt x="470" y="1221"/>
                  </a:lnTo>
                  <a:lnTo>
                    <a:pt x="796" y="266"/>
                  </a:lnTo>
                  <a:lnTo>
                    <a:pt x="486" y="160"/>
                  </a:lnTo>
                  <a:close/>
                  <a:moveTo>
                    <a:pt x="446" y="0"/>
                  </a:moveTo>
                  <a:lnTo>
                    <a:pt x="465" y="4"/>
                  </a:lnTo>
                  <a:lnTo>
                    <a:pt x="905" y="159"/>
                  </a:lnTo>
                  <a:lnTo>
                    <a:pt x="911" y="160"/>
                  </a:lnTo>
                  <a:lnTo>
                    <a:pt x="915" y="162"/>
                  </a:lnTo>
                  <a:lnTo>
                    <a:pt x="919" y="165"/>
                  </a:lnTo>
                  <a:lnTo>
                    <a:pt x="991" y="190"/>
                  </a:lnTo>
                  <a:lnTo>
                    <a:pt x="1024" y="199"/>
                  </a:lnTo>
                  <a:lnTo>
                    <a:pt x="1058" y="202"/>
                  </a:lnTo>
                  <a:lnTo>
                    <a:pt x="1093" y="200"/>
                  </a:lnTo>
                  <a:lnTo>
                    <a:pt x="1126" y="192"/>
                  </a:lnTo>
                  <a:lnTo>
                    <a:pt x="1159" y="180"/>
                  </a:lnTo>
                  <a:lnTo>
                    <a:pt x="1202" y="159"/>
                  </a:lnTo>
                  <a:lnTo>
                    <a:pt x="1245" y="141"/>
                  </a:lnTo>
                  <a:lnTo>
                    <a:pt x="1290" y="129"/>
                  </a:lnTo>
                  <a:lnTo>
                    <a:pt x="1336" y="123"/>
                  </a:lnTo>
                  <a:lnTo>
                    <a:pt x="1384" y="124"/>
                  </a:lnTo>
                  <a:lnTo>
                    <a:pt x="1430" y="129"/>
                  </a:lnTo>
                  <a:lnTo>
                    <a:pt x="1475" y="142"/>
                  </a:lnTo>
                  <a:lnTo>
                    <a:pt x="2339" y="442"/>
                  </a:lnTo>
                  <a:lnTo>
                    <a:pt x="2355" y="449"/>
                  </a:lnTo>
                  <a:lnTo>
                    <a:pt x="2368" y="462"/>
                  </a:lnTo>
                  <a:lnTo>
                    <a:pt x="2379" y="475"/>
                  </a:lnTo>
                  <a:lnTo>
                    <a:pt x="2385" y="492"/>
                  </a:lnTo>
                  <a:lnTo>
                    <a:pt x="2387" y="510"/>
                  </a:lnTo>
                  <a:lnTo>
                    <a:pt x="2386" y="518"/>
                  </a:lnTo>
                  <a:lnTo>
                    <a:pt x="2385" y="529"/>
                  </a:lnTo>
                  <a:lnTo>
                    <a:pt x="2383" y="545"/>
                  </a:lnTo>
                  <a:lnTo>
                    <a:pt x="2380" y="565"/>
                  </a:lnTo>
                  <a:lnTo>
                    <a:pt x="2374" y="587"/>
                  </a:lnTo>
                  <a:lnTo>
                    <a:pt x="2368" y="612"/>
                  </a:lnTo>
                  <a:lnTo>
                    <a:pt x="2359" y="637"/>
                  </a:lnTo>
                  <a:lnTo>
                    <a:pt x="2347" y="663"/>
                  </a:lnTo>
                  <a:lnTo>
                    <a:pt x="2331" y="689"/>
                  </a:lnTo>
                  <a:lnTo>
                    <a:pt x="2313" y="714"/>
                  </a:lnTo>
                  <a:lnTo>
                    <a:pt x="2291" y="737"/>
                  </a:lnTo>
                  <a:lnTo>
                    <a:pt x="2265" y="758"/>
                  </a:lnTo>
                  <a:lnTo>
                    <a:pt x="2233" y="777"/>
                  </a:lnTo>
                  <a:lnTo>
                    <a:pt x="2199" y="790"/>
                  </a:lnTo>
                  <a:lnTo>
                    <a:pt x="2162" y="798"/>
                  </a:lnTo>
                  <a:lnTo>
                    <a:pt x="2123" y="801"/>
                  </a:lnTo>
                  <a:lnTo>
                    <a:pt x="2081" y="797"/>
                  </a:lnTo>
                  <a:lnTo>
                    <a:pt x="2038" y="790"/>
                  </a:lnTo>
                  <a:lnTo>
                    <a:pt x="1992" y="776"/>
                  </a:lnTo>
                  <a:lnTo>
                    <a:pt x="1694" y="674"/>
                  </a:lnTo>
                  <a:lnTo>
                    <a:pt x="1682" y="699"/>
                  </a:lnTo>
                  <a:lnTo>
                    <a:pt x="1668" y="728"/>
                  </a:lnTo>
                  <a:lnTo>
                    <a:pt x="1651" y="758"/>
                  </a:lnTo>
                  <a:lnTo>
                    <a:pt x="1631" y="789"/>
                  </a:lnTo>
                  <a:lnTo>
                    <a:pt x="1608" y="821"/>
                  </a:lnTo>
                  <a:lnTo>
                    <a:pt x="1583" y="852"/>
                  </a:lnTo>
                  <a:lnTo>
                    <a:pt x="1553" y="883"/>
                  </a:lnTo>
                  <a:lnTo>
                    <a:pt x="1519" y="913"/>
                  </a:lnTo>
                  <a:lnTo>
                    <a:pt x="1483" y="940"/>
                  </a:lnTo>
                  <a:lnTo>
                    <a:pt x="1443" y="964"/>
                  </a:lnTo>
                  <a:lnTo>
                    <a:pt x="1397" y="985"/>
                  </a:lnTo>
                  <a:lnTo>
                    <a:pt x="1351" y="1002"/>
                  </a:lnTo>
                  <a:lnTo>
                    <a:pt x="1304" y="1014"/>
                  </a:lnTo>
                  <a:lnTo>
                    <a:pt x="1253" y="1021"/>
                  </a:lnTo>
                  <a:lnTo>
                    <a:pt x="1202" y="1023"/>
                  </a:lnTo>
                  <a:lnTo>
                    <a:pt x="1145" y="1020"/>
                  </a:lnTo>
                  <a:lnTo>
                    <a:pt x="1086" y="1013"/>
                  </a:lnTo>
                  <a:lnTo>
                    <a:pt x="1024" y="999"/>
                  </a:lnTo>
                  <a:lnTo>
                    <a:pt x="961" y="979"/>
                  </a:lnTo>
                  <a:lnTo>
                    <a:pt x="944" y="971"/>
                  </a:lnTo>
                  <a:lnTo>
                    <a:pt x="931" y="959"/>
                  </a:lnTo>
                  <a:lnTo>
                    <a:pt x="921" y="944"/>
                  </a:lnTo>
                  <a:lnTo>
                    <a:pt x="915" y="926"/>
                  </a:lnTo>
                  <a:lnTo>
                    <a:pt x="914" y="908"/>
                  </a:lnTo>
                  <a:lnTo>
                    <a:pt x="918" y="890"/>
                  </a:lnTo>
                  <a:lnTo>
                    <a:pt x="926" y="872"/>
                  </a:lnTo>
                  <a:lnTo>
                    <a:pt x="938" y="859"/>
                  </a:lnTo>
                  <a:lnTo>
                    <a:pt x="954" y="849"/>
                  </a:lnTo>
                  <a:lnTo>
                    <a:pt x="971" y="843"/>
                  </a:lnTo>
                  <a:lnTo>
                    <a:pt x="988" y="842"/>
                  </a:lnTo>
                  <a:lnTo>
                    <a:pt x="1007" y="846"/>
                  </a:lnTo>
                  <a:lnTo>
                    <a:pt x="1060" y="862"/>
                  </a:lnTo>
                  <a:lnTo>
                    <a:pt x="1111" y="873"/>
                  </a:lnTo>
                  <a:lnTo>
                    <a:pt x="1161" y="880"/>
                  </a:lnTo>
                  <a:lnTo>
                    <a:pt x="1208" y="882"/>
                  </a:lnTo>
                  <a:lnTo>
                    <a:pt x="1253" y="879"/>
                  </a:lnTo>
                  <a:lnTo>
                    <a:pt x="1297" y="871"/>
                  </a:lnTo>
                  <a:lnTo>
                    <a:pt x="1336" y="859"/>
                  </a:lnTo>
                  <a:lnTo>
                    <a:pt x="1375" y="841"/>
                  </a:lnTo>
                  <a:lnTo>
                    <a:pt x="1410" y="820"/>
                  </a:lnTo>
                  <a:lnTo>
                    <a:pt x="1441" y="795"/>
                  </a:lnTo>
                  <a:lnTo>
                    <a:pt x="1468" y="769"/>
                  </a:lnTo>
                  <a:lnTo>
                    <a:pt x="1492" y="741"/>
                  </a:lnTo>
                  <a:lnTo>
                    <a:pt x="1512" y="714"/>
                  </a:lnTo>
                  <a:lnTo>
                    <a:pt x="1530" y="687"/>
                  </a:lnTo>
                  <a:lnTo>
                    <a:pt x="1546" y="659"/>
                  </a:lnTo>
                  <a:lnTo>
                    <a:pt x="1557" y="635"/>
                  </a:lnTo>
                  <a:lnTo>
                    <a:pt x="1568" y="613"/>
                  </a:lnTo>
                  <a:lnTo>
                    <a:pt x="1575" y="594"/>
                  </a:lnTo>
                  <a:lnTo>
                    <a:pt x="1580" y="580"/>
                  </a:lnTo>
                  <a:lnTo>
                    <a:pt x="1583" y="570"/>
                  </a:lnTo>
                  <a:lnTo>
                    <a:pt x="1584" y="566"/>
                  </a:lnTo>
                  <a:lnTo>
                    <a:pt x="1592" y="548"/>
                  </a:lnTo>
                  <a:lnTo>
                    <a:pt x="1604" y="533"/>
                  </a:lnTo>
                  <a:lnTo>
                    <a:pt x="1618" y="522"/>
                  </a:lnTo>
                  <a:lnTo>
                    <a:pt x="1637" y="516"/>
                  </a:lnTo>
                  <a:lnTo>
                    <a:pt x="1656" y="513"/>
                  </a:lnTo>
                  <a:lnTo>
                    <a:pt x="1675" y="518"/>
                  </a:lnTo>
                  <a:lnTo>
                    <a:pt x="2037" y="641"/>
                  </a:lnTo>
                  <a:lnTo>
                    <a:pt x="2069" y="651"/>
                  </a:lnTo>
                  <a:lnTo>
                    <a:pt x="2098" y="657"/>
                  </a:lnTo>
                  <a:lnTo>
                    <a:pt x="2124" y="659"/>
                  </a:lnTo>
                  <a:lnTo>
                    <a:pt x="2147" y="657"/>
                  </a:lnTo>
                  <a:lnTo>
                    <a:pt x="2168" y="651"/>
                  </a:lnTo>
                  <a:lnTo>
                    <a:pt x="2186" y="641"/>
                  </a:lnTo>
                  <a:lnTo>
                    <a:pt x="2202" y="627"/>
                  </a:lnTo>
                  <a:lnTo>
                    <a:pt x="2214" y="612"/>
                  </a:lnTo>
                  <a:lnTo>
                    <a:pt x="2225" y="593"/>
                  </a:lnTo>
                  <a:lnTo>
                    <a:pt x="2233" y="574"/>
                  </a:lnTo>
                  <a:lnTo>
                    <a:pt x="2239" y="555"/>
                  </a:lnTo>
                  <a:lnTo>
                    <a:pt x="1430" y="274"/>
                  </a:lnTo>
                  <a:lnTo>
                    <a:pt x="1397" y="265"/>
                  </a:lnTo>
                  <a:lnTo>
                    <a:pt x="1364" y="262"/>
                  </a:lnTo>
                  <a:lnTo>
                    <a:pt x="1330" y="264"/>
                  </a:lnTo>
                  <a:lnTo>
                    <a:pt x="1297" y="272"/>
                  </a:lnTo>
                  <a:lnTo>
                    <a:pt x="1265" y="284"/>
                  </a:lnTo>
                  <a:lnTo>
                    <a:pt x="1222" y="305"/>
                  </a:lnTo>
                  <a:lnTo>
                    <a:pt x="1184" y="321"/>
                  </a:lnTo>
                  <a:lnTo>
                    <a:pt x="1145" y="333"/>
                  </a:lnTo>
                  <a:lnTo>
                    <a:pt x="1105" y="339"/>
                  </a:lnTo>
                  <a:lnTo>
                    <a:pt x="1065" y="341"/>
                  </a:lnTo>
                  <a:lnTo>
                    <a:pt x="1024" y="339"/>
                  </a:lnTo>
                  <a:lnTo>
                    <a:pt x="984" y="333"/>
                  </a:lnTo>
                  <a:lnTo>
                    <a:pt x="945" y="321"/>
                  </a:lnTo>
                  <a:lnTo>
                    <a:pt x="927" y="315"/>
                  </a:lnTo>
                  <a:lnTo>
                    <a:pt x="579" y="1334"/>
                  </a:lnTo>
                  <a:lnTo>
                    <a:pt x="572" y="1350"/>
                  </a:lnTo>
                  <a:lnTo>
                    <a:pt x="560" y="1363"/>
                  </a:lnTo>
                  <a:lnTo>
                    <a:pt x="547" y="1373"/>
                  </a:lnTo>
                  <a:lnTo>
                    <a:pt x="530" y="1379"/>
                  </a:lnTo>
                  <a:lnTo>
                    <a:pt x="513" y="1381"/>
                  </a:lnTo>
                  <a:lnTo>
                    <a:pt x="502" y="1380"/>
                  </a:lnTo>
                  <a:lnTo>
                    <a:pt x="491" y="1378"/>
                  </a:lnTo>
                  <a:lnTo>
                    <a:pt x="47" y="1225"/>
                  </a:lnTo>
                  <a:lnTo>
                    <a:pt x="30" y="1217"/>
                  </a:lnTo>
                  <a:lnTo>
                    <a:pt x="17" y="1205"/>
                  </a:lnTo>
                  <a:lnTo>
                    <a:pt x="7" y="1189"/>
                  </a:lnTo>
                  <a:lnTo>
                    <a:pt x="1" y="1171"/>
                  </a:lnTo>
                  <a:lnTo>
                    <a:pt x="0" y="1153"/>
                  </a:lnTo>
                  <a:lnTo>
                    <a:pt x="3" y="1136"/>
                  </a:lnTo>
                  <a:lnTo>
                    <a:pt x="375" y="48"/>
                  </a:lnTo>
                  <a:lnTo>
                    <a:pt x="384" y="31"/>
                  </a:lnTo>
                  <a:lnTo>
                    <a:pt x="395" y="17"/>
                  </a:lnTo>
                  <a:lnTo>
                    <a:pt x="411" y="8"/>
                  </a:lnTo>
                  <a:lnTo>
                    <a:pt x="428" y="1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412"/>
            <p:cNvSpPr>
              <a:spLocks noEditPoints="1"/>
            </p:cNvSpPr>
            <p:nvPr/>
          </p:nvSpPr>
          <p:spPr bwMode="auto">
            <a:xfrm>
              <a:off x="9166225" y="5100638"/>
              <a:ext cx="442913" cy="363538"/>
            </a:xfrm>
            <a:custGeom>
              <a:avLst/>
              <a:gdLst>
                <a:gd name="T0" fmla="*/ 2631 w 2793"/>
                <a:gd name="T1" fmla="*/ 1070 h 2289"/>
                <a:gd name="T2" fmla="*/ 2261 w 2793"/>
                <a:gd name="T3" fmla="*/ 11 h 2289"/>
                <a:gd name="T4" fmla="*/ 2792 w 2793"/>
                <a:gd name="T5" fmla="*/ 1090 h 2289"/>
                <a:gd name="T6" fmla="*/ 2770 w 2793"/>
                <a:gd name="T7" fmla="*/ 1156 h 2289"/>
                <a:gd name="T8" fmla="*/ 2087 w 2793"/>
                <a:gd name="T9" fmla="*/ 1599 h 2289"/>
                <a:gd name="T10" fmla="*/ 1758 w 2793"/>
                <a:gd name="T11" fmla="*/ 1825 h 2289"/>
                <a:gd name="T12" fmla="*/ 806 w 2793"/>
                <a:gd name="T13" fmla="*/ 2286 h 2289"/>
                <a:gd name="T14" fmla="*/ 678 w 2793"/>
                <a:gd name="T15" fmla="*/ 2264 h 2289"/>
                <a:gd name="T16" fmla="*/ 590 w 2793"/>
                <a:gd name="T17" fmla="*/ 2172 h 2289"/>
                <a:gd name="T18" fmla="*/ 505 w 2793"/>
                <a:gd name="T19" fmla="*/ 2139 h 2289"/>
                <a:gd name="T20" fmla="*/ 378 w 2793"/>
                <a:gd name="T21" fmla="*/ 2138 h 2289"/>
                <a:gd name="T22" fmla="*/ 276 w 2793"/>
                <a:gd name="T23" fmla="*/ 2061 h 2289"/>
                <a:gd name="T24" fmla="*/ 239 w 2793"/>
                <a:gd name="T25" fmla="*/ 1942 h 2289"/>
                <a:gd name="T26" fmla="*/ 122 w 2793"/>
                <a:gd name="T27" fmla="*/ 1901 h 2289"/>
                <a:gd name="T28" fmla="*/ 48 w 2793"/>
                <a:gd name="T29" fmla="*/ 1797 h 2289"/>
                <a:gd name="T30" fmla="*/ 51 w 2793"/>
                <a:gd name="T31" fmla="*/ 1672 h 2289"/>
                <a:gd name="T32" fmla="*/ 37 w 2793"/>
                <a:gd name="T33" fmla="*/ 1573 h 2289"/>
                <a:gd name="T34" fmla="*/ 0 w 2793"/>
                <a:gd name="T35" fmla="*/ 1450 h 2289"/>
                <a:gd name="T36" fmla="*/ 40 w 2793"/>
                <a:gd name="T37" fmla="*/ 1331 h 2289"/>
                <a:gd name="T38" fmla="*/ 422 w 2793"/>
                <a:gd name="T39" fmla="*/ 1118 h 2289"/>
                <a:gd name="T40" fmla="*/ 491 w 2793"/>
                <a:gd name="T41" fmla="*/ 1123 h 2289"/>
                <a:gd name="T42" fmla="*/ 523 w 2793"/>
                <a:gd name="T43" fmla="*/ 1186 h 2289"/>
                <a:gd name="T44" fmla="*/ 484 w 2793"/>
                <a:gd name="T45" fmla="*/ 1244 h 2289"/>
                <a:gd name="T46" fmla="*/ 144 w 2793"/>
                <a:gd name="T47" fmla="*/ 1432 h 2289"/>
                <a:gd name="T48" fmla="*/ 157 w 2793"/>
                <a:gd name="T49" fmla="*/ 1498 h 2289"/>
                <a:gd name="T50" fmla="*/ 218 w 2793"/>
                <a:gd name="T51" fmla="*/ 1518 h 2289"/>
                <a:gd name="T52" fmla="*/ 849 w 2793"/>
                <a:gd name="T53" fmla="*/ 1221 h 2289"/>
                <a:gd name="T54" fmla="*/ 907 w 2793"/>
                <a:gd name="T55" fmla="*/ 1260 h 2289"/>
                <a:gd name="T56" fmla="*/ 902 w 2793"/>
                <a:gd name="T57" fmla="*/ 1330 h 2289"/>
                <a:gd name="T58" fmla="*/ 217 w 2793"/>
                <a:gd name="T59" fmla="*/ 1677 h 2289"/>
                <a:gd name="T60" fmla="*/ 180 w 2793"/>
                <a:gd name="T61" fmla="*/ 1732 h 2289"/>
                <a:gd name="T62" fmla="*/ 209 w 2793"/>
                <a:gd name="T63" fmla="*/ 1791 h 2289"/>
                <a:gd name="T64" fmla="*/ 275 w 2793"/>
                <a:gd name="T65" fmla="*/ 1796 h 2289"/>
                <a:gd name="T66" fmla="*/ 1054 w 2793"/>
                <a:gd name="T67" fmla="*/ 1437 h 2289"/>
                <a:gd name="T68" fmla="*/ 1100 w 2793"/>
                <a:gd name="T69" fmla="*/ 1489 h 2289"/>
                <a:gd name="T70" fmla="*/ 1077 w 2793"/>
                <a:gd name="T71" fmla="*/ 1555 h 2289"/>
                <a:gd name="T72" fmla="*/ 390 w 2793"/>
                <a:gd name="T73" fmla="*/ 1905 h 2289"/>
                <a:gd name="T74" fmla="*/ 385 w 2793"/>
                <a:gd name="T75" fmla="*/ 1971 h 2289"/>
                <a:gd name="T76" fmla="*/ 440 w 2793"/>
                <a:gd name="T77" fmla="*/ 2008 h 2289"/>
                <a:gd name="T78" fmla="*/ 1136 w 2793"/>
                <a:gd name="T79" fmla="*/ 1675 h 2289"/>
                <a:gd name="T80" fmla="*/ 1205 w 2793"/>
                <a:gd name="T81" fmla="*/ 1680 h 2289"/>
                <a:gd name="T82" fmla="*/ 1237 w 2793"/>
                <a:gd name="T83" fmla="*/ 1744 h 2289"/>
                <a:gd name="T84" fmla="*/ 1198 w 2793"/>
                <a:gd name="T85" fmla="*/ 1802 h 2289"/>
                <a:gd name="T86" fmla="*/ 714 w 2793"/>
                <a:gd name="T87" fmla="*/ 2061 h 2289"/>
                <a:gd name="T88" fmla="*/ 727 w 2793"/>
                <a:gd name="T89" fmla="*/ 2125 h 2289"/>
                <a:gd name="T90" fmla="*/ 789 w 2793"/>
                <a:gd name="T91" fmla="*/ 2147 h 2289"/>
                <a:gd name="T92" fmla="*/ 1773 w 2793"/>
                <a:gd name="T93" fmla="*/ 1655 h 2289"/>
                <a:gd name="T94" fmla="*/ 2070 w 2793"/>
                <a:gd name="T95" fmla="*/ 1430 h 2289"/>
                <a:gd name="T96" fmla="*/ 1731 w 2793"/>
                <a:gd name="T97" fmla="*/ 272 h 2289"/>
                <a:gd name="T98" fmla="*/ 1770 w 2793"/>
                <a:gd name="T99" fmla="*/ 214 h 2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93" h="2289">
                  <a:moveTo>
                    <a:pt x="2189" y="164"/>
                  </a:moveTo>
                  <a:lnTo>
                    <a:pt x="1895" y="309"/>
                  </a:lnTo>
                  <a:lnTo>
                    <a:pt x="2337" y="1216"/>
                  </a:lnTo>
                  <a:lnTo>
                    <a:pt x="2631" y="1070"/>
                  </a:lnTo>
                  <a:lnTo>
                    <a:pt x="2189" y="164"/>
                  </a:lnTo>
                  <a:close/>
                  <a:moveTo>
                    <a:pt x="2226" y="0"/>
                  </a:moveTo>
                  <a:lnTo>
                    <a:pt x="2244" y="3"/>
                  </a:lnTo>
                  <a:lnTo>
                    <a:pt x="2261" y="11"/>
                  </a:lnTo>
                  <a:lnTo>
                    <a:pt x="2275" y="23"/>
                  </a:lnTo>
                  <a:lnTo>
                    <a:pt x="2285" y="39"/>
                  </a:lnTo>
                  <a:lnTo>
                    <a:pt x="2786" y="1072"/>
                  </a:lnTo>
                  <a:lnTo>
                    <a:pt x="2792" y="1090"/>
                  </a:lnTo>
                  <a:lnTo>
                    <a:pt x="2793" y="1108"/>
                  </a:lnTo>
                  <a:lnTo>
                    <a:pt x="2790" y="1125"/>
                  </a:lnTo>
                  <a:lnTo>
                    <a:pt x="2781" y="1141"/>
                  </a:lnTo>
                  <a:lnTo>
                    <a:pt x="2770" y="1156"/>
                  </a:lnTo>
                  <a:lnTo>
                    <a:pt x="2754" y="1166"/>
                  </a:lnTo>
                  <a:lnTo>
                    <a:pt x="2343" y="1368"/>
                  </a:lnTo>
                  <a:lnTo>
                    <a:pt x="2163" y="1534"/>
                  </a:lnTo>
                  <a:lnTo>
                    <a:pt x="2087" y="1599"/>
                  </a:lnTo>
                  <a:lnTo>
                    <a:pt x="2010" y="1661"/>
                  </a:lnTo>
                  <a:lnTo>
                    <a:pt x="1929" y="1721"/>
                  </a:lnTo>
                  <a:lnTo>
                    <a:pt x="1846" y="1774"/>
                  </a:lnTo>
                  <a:lnTo>
                    <a:pt x="1758" y="1825"/>
                  </a:lnTo>
                  <a:lnTo>
                    <a:pt x="1670" y="1872"/>
                  </a:lnTo>
                  <a:lnTo>
                    <a:pt x="864" y="2267"/>
                  </a:lnTo>
                  <a:lnTo>
                    <a:pt x="836" y="2279"/>
                  </a:lnTo>
                  <a:lnTo>
                    <a:pt x="806" y="2286"/>
                  </a:lnTo>
                  <a:lnTo>
                    <a:pt x="775" y="2289"/>
                  </a:lnTo>
                  <a:lnTo>
                    <a:pt x="741" y="2285"/>
                  </a:lnTo>
                  <a:lnTo>
                    <a:pt x="709" y="2277"/>
                  </a:lnTo>
                  <a:lnTo>
                    <a:pt x="678" y="2264"/>
                  </a:lnTo>
                  <a:lnTo>
                    <a:pt x="651" y="2247"/>
                  </a:lnTo>
                  <a:lnTo>
                    <a:pt x="627" y="2226"/>
                  </a:lnTo>
                  <a:lnTo>
                    <a:pt x="607" y="2201"/>
                  </a:lnTo>
                  <a:lnTo>
                    <a:pt x="590" y="2172"/>
                  </a:lnTo>
                  <a:lnTo>
                    <a:pt x="577" y="2141"/>
                  </a:lnTo>
                  <a:lnTo>
                    <a:pt x="571" y="2109"/>
                  </a:lnTo>
                  <a:lnTo>
                    <a:pt x="534" y="2127"/>
                  </a:lnTo>
                  <a:lnTo>
                    <a:pt x="505" y="2139"/>
                  </a:lnTo>
                  <a:lnTo>
                    <a:pt x="475" y="2146"/>
                  </a:lnTo>
                  <a:lnTo>
                    <a:pt x="444" y="2148"/>
                  </a:lnTo>
                  <a:lnTo>
                    <a:pt x="411" y="2146"/>
                  </a:lnTo>
                  <a:lnTo>
                    <a:pt x="378" y="2138"/>
                  </a:lnTo>
                  <a:lnTo>
                    <a:pt x="347" y="2124"/>
                  </a:lnTo>
                  <a:lnTo>
                    <a:pt x="321" y="2107"/>
                  </a:lnTo>
                  <a:lnTo>
                    <a:pt x="297" y="2086"/>
                  </a:lnTo>
                  <a:lnTo>
                    <a:pt x="276" y="2061"/>
                  </a:lnTo>
                  <a:lnTo>
                    <a:pt x="260" y="2033"/>
                  </a:lnTo>
                  <a:lnTo>
                    <a:pt x="248" y="2003"/>
                  </a:lnTo>
                  <a:lnTo>
                    <a:pt x="241" y="1973"/>
                  </a:lnTo>
                  <a:lnTo>
                    <a:pt x="239" y="1942"/>
                  </a:lnTo>
                  <a:lnTo>
                    <a:pt x="207" y="1939"/>
                  </a:lnTo>
                  <a:lnTo>
                    <a:pt x="178" y="1931"/>
                  </a:lnTo>
                  <a:lnTo>
                    <a:pt x="148" y="1918"/>
                  </a:lnTo>
                  <a:lnTo>
                    <a:pt x="122" y="1901"/>
                  </a:lnTo>
                  <a:lnTo>
                    <a:pt x="99" y="1880"/>
                  </a:lnTo>
                  <a:lnTo>
                    <a:pt x="78" y="1856"/>
                  </a:lnTo>
                  <a:lnTo>
                    <a:pt x="61" y="1827"/>
                  </a:lnTo>
                  <a:lnTo>
                    <a:pt x="48" y="1797"/>
                  </a:lnTo>
                  <a:lnTo>
                    <a:pt x="42" y="1765"/>
                  </a:lnTo>
                  <a:lnTo>
                    <a:pt x="40" y="1733"/>
                  </a:lnTo>
                  <a:lnTo>
                    <a:pt x="43" y="1702"/>
                  </a:lnTo>
                  <a:lnTo>
                    <a:pt x="51" y="1672"/>
                  </a:lnTo>
                  <a:lnTo>
                    <a:pt x="62" y="1643"/>
                  </a:lnTo>
                  <a:lnTo>
                    <a:pt x="79" y="1617"/>
                  </a:lnTo>
                  <a:lnTo>
                    <a:pt x="56" y="1597"/>
                  </a:lnTo>
                  <a:lnTo>
                    <a:pt x="37" y="1573"/>
                  </a:lnTo>
                  <a:lnTo>
                    <a:pt x="21" y="1545"/>
                  </a:lnTo>
                  <a:lnTo>
                    <a:pt x="9" y="1515"/>
                  </a:lnTo>
                  <a:lnTo>
                    <a:pt x="1" y="1482"/>
                  </a:lnTo>
                  <a:lnTo>
                    <a:pt x="0" y="1450"/>
                  </a:lnTo>
                  <a:lnTo>
                    <a:pt x="3" y="1419"/>
                  </a:lnTo>
                  <a:lnTo>
                    <a:pt x="11" y="1388"/>
                  </a:lnTo>
                  <a:lnTo>
                    <a:pt x="23" y="1358"/>
                  </a:lnTo>
                  <a:lnTo>
                    <a:pt x="40" y="1331"/>
                  </a:lnTo>
                  <a:lnTo>
                    <a:pt x="61" y="1307"/>
                  </a:lnTo>
                  <a:lnTo>
                    <a:pt x="86" y="1286"/>
                  </a:lnTo>
                  <a:lnTo>
                    <a:pt x="115" y="1269"/>
                  </a:lnTo>
                  <a:lnTo>
                    <a:pt x="422" y="1118"/>
                  </a:lnTo>
                  <a:lnTo>
                    <a:pt x="440" y="1112"/>
                  </a:lnTo>
                  <a:lnTo>
                    <a:pt x="459" y="1111"/>
                  </a:lnTo>
                  <a:lnTo>
                    <a:pt x="475" y="1115"/>
                  </a:lnTo>
                  <a:lnTo>
                    <a:pt x="491" y="1123"/>
                  </a:lnTo>
                  <a:lnTo>
                    <a:pt x="505" y="1135"/>
                  </a:lnTo>
                  <a:lnTo>
                    <a:pt x="515" y="1150"/>
                  </a:lnTo>
                  <a:lnTo>
                    <a:pt x="522" y="1168"/>
                  </a:lnTo>
                  <a:lnTo>
                    <a:pt x="523" y="1186"/>
                  </a:lnTo>
                  <a:lnTo>
                    <a:pt x="520" y="1204"/>
                  </a:lnTo>
                  <a:lnTo>
                    <a:pt x="511" y="1220"/>
                  </a:lnTo>
                  <a:lnTo>
                    <a:pt x="500" y="1234"/>
                  </a:lnTo>
                  <a:lnTo>
                    <a:pt x="484" y="1244"/>
                  </a:lnTo>
                  <a:lnTo>
                    <a:pt x="177" y="1394"/>
                  </a:lnTo>
                  <a:lnTo>
                    <a:pt x="162" y="1405"/>
                  </a:lnTo>
                  <a:lnTo>
                    <a:pt x="152" y="1418"/>
                  </a:lnTo>
                  <a:lnTo>
                    <a:pt x="144" y="1432"/>
                  </a:lnTo>
                  <a:lnTo>
                    <a:pt x="140" y="1449"/>
                  </a:lnTo>
                  <a:lnTo>
                    <a:pt x="141" y="1466"/>
                  </a:lnTo>
                  <a:lnTo>
                    <a:pt x="146" y="1483"/>
                  </a:lnTo>
                  <a:lnTo>
                    <a:pt x="157" y="1498"/>
                  </a:lnTo>
                  <a:lnTo>
                    <a:pt x="169" y="1508"/>
                  </a:lnTo>
                  <a:lnTo>
                    <a:pt x="184" y="1516"/>
                  </a:lnTo>
                  <a:lnTo>
                    <a:pt x="201" y="1519"/>
                  </a:lnTo>
                  <a:lnTo>
                    <a:pt x="218" y="1518"/>
                  </a:lnTo>
                  <a:lnTo>
                    <a:pt x="235" y="1513"/>
                  </a:lnTo>
                  <a:lnTo>
                    <a:pt x="813" y="1229"/>
                  </a:lnTo>
                  <a:lnTo>
                    <a:pt x="831" y="1222"/>
                  </a:lnTo>
                  <a:lnTo>
                    <a:pt x="849" y="1221"/>
                  </a:lnTo>
                  <a:lnTo>
                    <a:pt x="867" y="1225"/>
                  </a:lnTo>
                  <a:lnTo>
                    <a:pt x="882" y="1233"/>
                  </a:lnTo>
                  <a:lnTo>
                    <a:pt x="896" y="1244"/>
                  </a:lnTo>
                  <a:lnTo>
                    <a:pt x="907" y="1260"/>
                  </a:lnTo>
                  <a:lnTo>
                    <a:pt x="913" y="1278"/>
                  </a:lnTo>
                  <a:lnTo>
                    <a:pt x="914" y="1296"/>
                  </a:lnTo>
                  <a:lnTo>
                    <a:pt x="910" y="1314"/>
                  </a:lnTo>
                  <a:lnTo>
                    <a:pt x="902" y="1330"/>
                  </a:lnTo>
                  <a:lnTo>
                    <a:pt x="891" y="1344"/>
                  </a:lnTo>
                  <a:lnTo>
                    <a:pt x="875" y="1354"/>
                  </a:lnTo>
                  <a:lnTo>
                    <a:pt x="503" y="1537"/>
                  </a:lnTo>
                  <a:lnTo>
                    <a:pt x="217" y="1677"/>
                  </a:lnTo>
                  <a:lnTo>
                    <a:pt x="203" y="1688"/>
                  </a:lnTo>
                  <a:lnTo>
                    <a:pt x="192" y="1700"/>
                  </a:lnTo>
                  <a:lnTo>
                    <a:pt x="183" y="1715"/>
                  </a:lnTo>
                  <a:lnTo>
                    <a:pt x="180" y="1732"/>
                  </a:lnTo>
                  <a:lnTo>
                    <a:pt x="181" y="1750"/>
                  </a:lnTo>
                  <a:lnTo>
                    <a:pt x="186" y="1766"/>
                  </a:lnTo>
                  <a:lnTo>
                    <a:pt x="197" y="1781"/>
                  </a:lnTo>
                  <a:lnTo>
                    <a:pt x="209" y="1791"/>
                  </a:lnTo>
                  <a:lnTo>
                    <a:pt x="224" y="1799"/>
                  </a:lnTo>
                  <a:lnTo>
                    <a:pt x="241" y="1802"/>
                  </a:lnTo>
                  <a:lnTo>
                    <a:pt x="258" y="1801"/>
                  </a:lnTo>
                  <a:lnTo>
                    <a:pt x="275" y="1796"/>
                  </a:lnTo>
                  <a:lnTo>
                    <a:pt x="1000" y="1440"/>
                  </a:lnTo>
                  <a:lnTo>
                    <a:pt x="1018" y="1433"/>
                  </a:lnTo>
                  <a:lnTo>
                    <a:pt x="1036" y="1432"/>
                  </a:lnTo>
                  <a:lnTo>
                    <a:pt x="1054" y="1437"/>
                  </a:lnTo>
                  <a:lnTo>
                    <a:pt x="1070" y="1444"/>
                  </a:lnTo>
                  <a:lnTo>
                    <a:pt x="1083" y="1456"/>
                  </a:lnTo>
                  <a:lnTo>
                    <a:pt x="1094" y="1471"/>
                  </a:lnTo>
                  <a:lnTo>
                    <a:pt x="1100" y="1489"/>
                  </a:lnTo>
                  <a:lnTo>
                    <a:pt x="1101" y="1507"/>
                  </a:lnTo>
                  <a:lnTo>
                    <a:pt x="1097" y="1525"/>
                  </a:lnTo>
                  <a:lnTo>
                    <a:pt x="1089" y="1541"/>
                  </a:lnTo>
                  <a:lnTo>
                    <a:pt x="1077" y="1555"/>
                  </a:lnTo>
                  <a:lnTo>
                    <a:pt x="1062" y="1565"/>
                  </a:lnTo>
                  <a:lnTo>
                    <a:pt x="415" y="1882"/>
                  </a:lnTo>
                  <a:lnTo>
                    <a:pt x="402" y="1893"/>
                  </a:lnTo>
                  <a:lnTo>
                    <a:pt x="390" y="1905"/>
                  </a:lnTo>
                  <a:lnTo>
                    <a:pt x="383" y="1920"/>
                  </a:lnTo>
                  <a:lnTo>
                    <a:pt x="379" y="1937"/>
                  </a:lnTo>
                  <a:lnTo>
                    <a:pt x="380" y="1955"/>
                  </a:lnTo>
                  <a:lnTo>
                    <a:pt x="385" y="1971"/>
                  </a:lnTo>
                  <a:lnTo>
                    <a:pt x="395" y="1986"/>
                  </a:lnTo>
                  <a:lnTo>
                    <a:pt x="408" y="1996"/>
                  </a:lnTo>
                  <a:lnTo>
                    <a:pt x="423" y="2005"/>
                  </a:lnTo>
                  <a:lnTo>
                    <a:pt x="440" y="2008"/>
                  </a:lnTo>
                  <a:lnTo>
                    <a:pt x="458" y="2007"/>
                  </a:lnTo>
                  <a:lnTo>
                    <a:pt x="473" y="2001"/>
                  </a:lnTo>
                  <a:lnTo>
                    <a:pt x="686" y="1897"/>
                  </a:lnTo>
                  <a:lnTo>
                    <a:pt x="1136" y="1675"/>
                  </a:lnTo>
                  <a:lnTo>
                    <a:pt x="1154" y="1670"/>
                  </a:lnTo>
                  <a:lnTo>
                    <a:pt x="1172" y="1669"/>
                  </a:lnTo>
                  <a:lnTo>
                    <a:pt x="1189" y="1672"/>
                  </a:lnTo>
                  <a:lnTo>
                    <a:pt x="1205" y="1680"/>
                  </a:lnTo>
                  <a:lnTo>
                    <a:pt x="1219" y="1692"/>
                  </a:lnTo>
                  <a:lnTo>
                    <a:pt x="1229" y="1708"/>
                  </a:lnTo>
                  <a:lnTo>
                    <a:pt x="1236" y="1726"/>
                  </a:lnTo>
                  <a:lnTo>
                    <a:pt x="1237" y="1744"/>
                  </a:lnTo>
                  <a:lnTo>
                    <a:pt x="1233" y="1762"/>
                  </a:lnTo>
                  <a:lnTo>
                    <a:pt x="1225" y="1778"/>
                  </a:lnTo>
                  <a:lnTo>
                    <a:pt x="1214" y="1791"/>
                  </a:lnTo>
                  <a:lnTo>
                    <a:pt x="1198" y="1802"/>
                  </a:lnTo>
                  <a:lnTo>
                    <a:pt x="748" y="2023"/>
                  </a:lnTo>
                  <a:lnTo>
                    <a:pt x="733" y="2032"/>
                  </a:lnTo>
                  <a:lnTo>
                    <a:pt x="721" y="2045"/>
                  </a:lnTo>
                  <a:lnTo>
                    <a:pt x="714" y="2061"/>
                  </a:lnTo>
                  <a:lnTo>
                    <a:pt x="711" y="2077"/>
                  </a:lnTo>
                  <a:lnTo>
                    <a:pt x="711" y="2094"/>
                  </a:lnTo>
                  <a:lnTo>
                    <a:pt x="717" y="2111"/>
                  </a:lnTo>
                  <a:lnTo>
                    <a:pt x="727" y="2125"/>
                  </a:lnTo>
                  <a:lnTo>
                    <a:pt x="739" y="2137"/>
                  </a:lnTo>
                  <a:lnTo>
                    <a:pt x="754" y="2144"/>
                  </a:lnTo>
                  <a:lnTo>
                    <a:pt x="772" y="2148"/>
                  </a:lnTo>
                  <a:lnTo>
                    <a:pt x="789" y="2147"/>
                  </a:lnTo>
                  <a:lnTo>
                    <a:pt x="805" y="2142"/>
                  </a:lnTo>
                  <a:lnTo>
                    <a:pt x="1610" y="1745"/>
                  </a:lnTo>
                  <a:lnTo>
                    <a:pt x="1692" y="1703"/>
                  </a:lnTo>
                  <a:lnTo>
                    <a:pt x="1773" y="1655"/>
                  </a:lnTo>
                  <a:lnTo>
                    <a:pt x="1851" y="1604"/>
                  </a:lnTo>
                  <a:lnTo>
                    <a:pt x="1927" y="1550"/>
                  </a:lnTo>
                  <a:lnTo>
                    <a:pt x="1999" y="1491"/>
                  </a:lnTo>
                  <a:lnTo>
                    <a:pt x="2070" y="1430"/>
                  </a:lnTo>
                  <a:lnTo>
                    <a:pt x="2218" y="1293"/>
                  </a:lnTo>
                  <a:lnTo>
                    <a:pt x="1738" y="308"/>
                  </a:lnTo>
                  <a:lnTo>
                    <a:pt x="1732" y="290"/>
                  </a:lnTo>
                  <a:lnTo>
                    <a:pt x="1731" y="272"/>
                  </a:lnTo>
                  <a:lnTo>
                    <a:pt x="1734" y="254"/>
                  </a:lnTo>
                  <a:lnTo>
                    <a:pt x="1742" y="238"/>
                  </a:lnTo>
                  <a:lnTo>
                    <a:pt x="1754" y="225"/>
                  </a:lnTo>
                  <a:lnTo>
                    <a:pt x="1770" y="214"/>
                  </a:lnTo>
                  <a:lnTo>
                    <a:pt x="2190" y="7"/>
                  </a:lnTo>
                  <a:lnTo>
                    <a:pt x="2208" y="1"/>
                  </a:lnTo>
                  <a:lnTo>
                    <a:pt x="2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440432" y="5661797"/>
            <a:ext cx="413447" cy="433431"/>
            <a:chOff x="7256463" y="5006975"/>
            <a:chExt cx="525463" cy="550863"/>
          </a:xfrm>
          <a:solidFill>
            <a:schemeClr val="bg1"/>
          </a:solidFill>
        </p:grpSpPr>
        <p:sp>
          <p:nvSpPr>
            <p:cNvPr id="73" name="Freeform 425"/>
            <p:cNvSpPr/>
            <p:nvPr/>
          </p:nvSpPr>
          <p:spPr bwMode="auto">
            <a:xfrm>
              <a:off x="7370763" y="5270500"/>
              <a:ext cx="296863" cy="36512"/>
            </a:xfrm>
            <a:custGeom>
              <a:avLst/>
              <a:gdLst>
                <a:gd name="T0" fmla="*/ 696 w 1871"/>
                <a:gd name="T1" fmla="*/ 0 h 237"/>
                <a:gd name="T2" fmla="*/ 731 w 1871"/>
                <a:gd name="T3" fmla="*/ 10 h 237"/>
                <a:gd name="T4" fmla="*/ 757 w 1871"/>
                <a:gd name="T5" fmla="*/ 34 h 237"/>
                <a:gd name="T6" fmla="*/ 766 w 1871"/>
                <a:gd name="T7" fmla="*/ 70 h 237"/>
                <a:gd name="T8" fmla="*/ 766 w 1871"/>
                <a:gd name="T9" fmla="*/ 89 h 237"/>
                <a:gd name="T10" fmla="*/ 768 w 1871"/>
                <a:gd name="T11" fmla="*/ 95 h 237"/>
                <a:gd name="T12" fmla="*/ 1101 w 1871"/>
                <a:gd name="T13" fmla="*/ 98 h 237"/>
                <a:gd name="T14" fmla="*/ 1103 w 1871"/>
                <a:gd name="T15" fmla="*/ 92 h 237"/>
                <a:gd name="T16" fmla="*/ 1104 w 1871"/>
                <a:gd name="T17" fmla="*/ 85 h 237"/>
                <a:gd name="T18" fmla="*/ 1107 w 1871"/>
                <a:gd name="T19" fmla="*/ 51 h 237"/>
                <a:gd name="T20" fmla="*/ 1125 w 1871"/>
                <a:gd name="T21" fmla="*/ 20 h 237"/>
                <a:gd name="T22" fmla="*/ 1156 w 1871"/>
                <a:gd name="T23" fmla="*/ 2 h 237"/>
                <a:gd name="T24" fmla="*/ 1801 w 1871"/>
                <a:gd name="T25" fmla="*/ 0 h 237"/>
                <a:gd name="T26" fmla="*/ 1836 w 1871"/>
                <a:gd name="T27" fmla="*/ 10 h 237"/>
                <a:gd name="T28" fmla="*/ 1861 w 1871"/>
                <a:gd name="T29" fmla="*/ 34 h 237"/>
                <a:gd name="T30" fmla="*/ 1871 w 1871"/>
                <a:gd name="T31" fmla="*/ 70 h 237"/>
                <a:gd name="T32" fmla="*/ 1861 w 1871"/>
                <a:gd name="T33" fmla="*/ 106 h 237"/>
                <a:gd name="T34" fmla="*/ 1836 w 1871"/>
                <a:gd name="T35" fmla="*/ 130 h 237"/>
                <a:gd name="T36" fmla="*/ 1801 w 1871"/>
                <a:gd name="T37" fmla="*/ 140 h 237"/>
                <a:gd name="T38" fmla="*/ 1223 w 1871"/>
                <a:gd name="T39" fmla="*/ 167 h 237"/>
                <a:gd name="T40" fmla="*/ 1185 w 1871"/>
                <a:gd name="T41" fmla="*/ 210 h 237"/>
                <a:gd name="T42" fmla="*/ 1135 w 1871"/>
                <a:gd name="T43" fmla="*/ 234 h 237"/>
                <a:gd name="T44" fmla="*/ 763 w 1871"/>
                <a:gd name="T45" fmla="*/ 237 h 237"/>
                <a:gd name="T46" fmla="*/ 708 w 1871"/>
                <a:gd name="T47" fmla="*/ 225 h 237"/>
                <a:gd name="T48" fmla="*/ 663 w 1871"/>
                <a:gd name="T49" fmla="*/ 191 h 237"/>
                <a:gd name="T50" fmla="*/ 635 w 1871"/>
                <a:gd name="T51" fmla="*/ 140 h 237"/>
                <a:gd name="T52" fmla="*/ 51 w 1871"/>
                <a:gd name="T53" fmla="*/ 138 h 237"/>
                <a:gd name="T54" fmla="*/ 20 w 1871"/>
                <a:gd name="T55" fmla="*/ 120 h 237"/>
                <a:gd name="T56" fmla="*/ 2 w 1871"/>
                <a:gd name="T57" fmla="*/ 89 h 237"/>
                <a:gd name="T58" fmla="*/ 3 w 1871"/>
                <a:gd name="T59" fmla="*/ 51 h 237"/>
                <a:gd name="T60" fmla="*/ 21 w 1871"/>
                <a:gd name="T61" fmla="*/ 20 h 237"/>
                <a:gd name="T62" fmla="*/ 52 w 1871"/>
                <a:gd name="T63" fmla="*/ 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71" h="237">
                  <a:moveTo>
                    <a:pt x="71" y="0"/>
                  </a:moveTo>
                  <a:lnTo>
                    <a:pt x="696" y="0"/>
                  </a:lnTo>
                  <a:lnTo>
                    <a:pt x="715" y="2"/>
                  </a:lnTo>
                  <a:lnTo>
                    <a:pt x="731" y="10"/>
                  </a:lnTo>
                  <a:lnTo>
                    <a:pt x="746" y="20"/>
                  </a:lnTo>
                  <a:lnTo>
                    <a:pt x="757" y="34"/>
                  </a:lnTo>
                  <a:lnTo>
                    <a:pt x="764" y="51"/>
                  </a:lnTo>
                  <a:lnTo>
                    <a:pt x="766" y="70"/>
                  </a:lnTo>
                  <a:lnTo>
                    <a:pt x="766" y="85"/>
                  </a:lnTo>
                  <a:lnTo>
                    <a:pt x="766" y="89"/>
                  </a:lnTo>
                  <a:lnTo>
                    <a:pt x="767" y="93"/>
                  </a:lnTo>
                  <a:lnTo>
                    <a:pt x="768" y="95"/>
                  </a:lnTo>
                  <a:lnTo>
                    <a:pt x="769" y="98"/>
                  </a:lnTo>
                  <a:lnTo>
                    <a:pt x="1101" y="98"/>
                  </a:lnTo>
                  <a:lnTo>
                    <a:pt x="1102" y="95"/>
                  </a:lnTo>
                  <a:lnTo>
                    <a:pt x="1103" y="92"/>
                  </a:lnTo>
                  <a:lnTo>
                    <a:pt x="1104" y="89"/>
                  </a:lnTo>
                  <a:lnTo>
                    <a:pt x="1104" y="85"/>
                  </a:lnTo>
                  <a:lnTo>
                    <a:pt x="1104" y="70"/>
                  </a:lnTo>
                  <a:lnTo>
                    <a:pt x="1107" y="51"/>
                  </a:lnTo>
                  <a:lnTo>
                    <a:pt x="1114" y="34"/>
                  </a:lnTo>
                  <a:lnTo>
                    <a:pt x="1125" y="20"/>
                  </a:lnTo>
                  <a:lnTo>
                    <a:pt x="1139" y="10"/>
                  </a:lnTo>
                  <a:lnTo>
                    <a:pt x="1156" y="2"/>
                  </a:lnTo>
                  <a:lnTo>
                    <a:pt x="1174" y="0"/>
                  </a:lnTo>
                  <a:lnTo>
                    <a:pt x="1801" y="0"/>
                  </a:lnTo>
                  <a:lnTo>
                    <a:pt x="1819" y="2"/>
                  </a:lnTo>
                  <a:lnTo>
                    <a:pt x="1836" y="10"/>
                  </a:lnTo>
                  <a:lnTo>
                    <a:pt x="1851" y="20"/>
                  </a:lnTo>
                  <a:lnTo>
                    <a:pt x="1861" y="34"/>
                  </a:lnTo>
                  <a:lnTo>
                    <a:pt x="1869" y="51"/>
                  </a:lnTo>
                  <a:lnTo>
                    <a:pt x="1871" y="70"/>
                  </a:lnTo>
                  <a:lnTo>
                    <a:pt x="1869" y="89"/>
                  </a:lnTo>
                  <a:lnTo>
                    <a:pt x="1861" y="106"/>
                  </a:lnTo>
                  <a:lnTo>
                    <a:pt x="1851" y="120"/>
                  </a:lnTo>
                  <a:lnTo>
                    <a:pt x="1836" y="130"/>
                  </a:lnTo>
                  <a:lnTo>
                    <a:pt x="1819" y="138"/>
                  </a:lnTo>
                  <a:lnTo>
                    <a:pt x="1801" y="140"/>
                  </a:lnTo>
                  <a:lnTo>
                    <a:pt x="1235" y="140"/>
                  </a:lnTo>
                  <a:lnTo>
                    <a:pt x="1223" y="167"/>
                  </a:lnTo>
                  <a:lnTo>
                    <a:pt x="1206" y="191"/>
                  </a:lnTo>
                  <a:lnTo>
                    <a:pt x="1185" y="210"/>
                  </a:lnTo>
                  <a:lnTo>
                    <a:pt x="1162" y="225"/>
                  </a:lnTo>
                  <a:lnTo>
                    <a:pt x="1135" y="234"/>
                  </a:lnTo>
                  <a:lnTo>
                    <a:pt x="1107" y="237"/>
                  </a:lnTo>
                  <a:lnTo>
                    <a:pt x="763" y="237"/>
                  </a:lnTo>
                  <a:lnTo>
                    <a:pt x="734" y="234"/>
                  </a:lnTo>
                  <a:lnTo>
                    <a:pt x="708" y="225"/>
                  </a:lnTo>
                  <a:lnTo>
                    <a:pt x="685" y="210"/>
                  </a:lnTo>
                  <a:lnTo>
                    <a:pt x="663" y="191"/>
                  </a:lnTo>
                  <a:lnTo>
                    <a:pt x="646" y="167"/>
                  </a:lnTo>
                  <a:lnTo>
                    <a:pt x="635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426"/>
            <p:cNvSpPr>
              <a:spLocks noEditPoints="1"/>
            </p:cNvSpPr>
            <p:nvPr/>
          </p:nvSpPr>
          <p:spPr bwMode="auto">
            <a:xfrm>
              <a:off x="7261226" y="5006975"/>
              <a:ext cx="517525" cy="354012"/>
            </a:xfrm>
            <a:custGeom>
              <a:avLst/>
              <a:gdLst>
                <a:gd name="T0" fmla="*/ 420 w 3259"/>
                <a:gd name="T1" fmla="*/ 143 h 2237"/>
                <a:gd name="T2" fmla="*/ 389 w 3259"/>
                <a:gd name="T3" fmla="*/ 165 h 2237"/>
                <a:gd name="T4" fmla="*/ 377 w 3259"/>
                <a:gd name="T5" fmla="*/ 203 h 2237"/>
                <a:gd name="T6" fmla="*/ 374 w 3259"/>
                <a:gd name="T7" fmla="*/ 1797 h 2237"/>
                <a:gd name="T8" fmla="*/ 356 w 3259"/>
                <a:gd name="T9" fmla="*/ 1827 h 2237"/>
                <a:gd name="T10" fmla="*/ 325 w 3259"/>
                <a:gd name="T11" fmla="*/ 1845 h 2237"/>
                <a:gd name="T12" fmla="*/ 139 w 3259"/>
                <a:gd name="T13" fmla="*/ 1849 h 2237"/>
                <a:gd name="T14" fmla="*/ 143 w 3259"/>
                <a:gd name="T15" fmla="*/ 1966 h 2237"/>
                <a:gd name="T16" fmla="*/ 167 w 3259"/>
                <a:gd name="T17" fmla="*/ 2024 h 2237"/>
                <a:gd name="T18" fmla="*/ 212 w 3259"/>
                <a:gd name="T19" fmla="*/ 2069 h 2237"/>
                <a:gd name="T20" fmla="*/ 271 w 3259"/>
                <a:gd name="T21" fmla="*/ 2094 h 2237"/>
                <a:gd name="T22" fmla="*/ 2954 w 3259"/>
                <a:gd name="T23" fmla="*/ 2097 h 2237"/>
                <a:gd name="T24" fmla="*/ 3017 w 3259"/>
                <a:gd name="T25" fmla="*/ 2085 h 2237"/>
                <a:gd name="T26" fmla="*/ 3070 w 3259"/>
                <a:gd name="T27" fmla="*/ 2049 h 2237"/>
                <a:gd name="T28" fmla="*/ 3105 w 3259"/>
                <a:gd name="T29" fmla="*/ 1997 h 2237"/>
                <a:gd name="T30" fmla="*/ 3118 w 3259"/>
                <a:gd name="T31" fmla="*/ 1933 h 2237"/>
                <a:gd name="T32" fmla="*/ 2952 w 3259"/>
                <a:gd name="T33" fmla="*/ 1849 h 2237"/>
                <a:gd name="T34" fmla="*/ 2916 w 3259"/>
                <a:gd name="T35" fmla="*/ 1839 h 2237"/>
                <a:gd name="T36" fmla="*/ 2890 w 3259"/>
                <a:gd name="T37" fmla="*/ 1814 h 2237"/>
                <a:gd name="T38" fmla="*/ 2881 w 3259"/>
                <a:gd name="T39" fmla="*/ 1778 h 2237"/>
                <a:gd name="T40" fmla="*/ 2874 w 3259"/>
                <a:gd name="T41" fmla="*/ 186 h 2237"/>
                <a:gd name="T42" fmla="*/ 2848 w 3259"/>
                <a:gd name="T43" fmla="*/ 153 h 2237"/>
                <a:gd name="T44" fmla="*/ 2810 w 3259"/>
                <a:gd name="T45" fmla="*/ 140 h 2237"/>
                <a:gd name="T46" fmla="*/ 441 w 3259"/>
                <a:gd name="T47" fmla="*/ 0 h 2237"/>
                <a:gd name="T48" fmla="*/ 2846 w 3259"/>
                <a:gd name="T49" fmla="*/ 4 h 2237"/>
                <a:gd name="T50" fmla="*/ 2910 w 3259"/>
                <a:gd name="T51" fmla="*/ 26 h 2237"/>
                <a:gd name="T52" fmla="*/ 2964 w 3259"/>
                <a:gd name="T53" fmla="*/ 68 h 2237"/>
                <a:gd name="T54" fmla="*/ 3003 w 3259"/>
                <a:gd name="T55" fmla="*/ 126 h 2237"/>
                <a:gd name="T56" fmla="*/ 3021 w 3259"/>
                <a:gd name="T57" fmla="*/ 196 h 2237"/>
                <a:gd name="T58" fmla="*/ 3188 w 3259"/>
                <a:gd name="T59" fmla="*/ 1707 h 2237"/>
                <a:gd name="T60" fmla="*/ 3224 w 3259"/>
                <a:gd name="T61" fmla="*/ 1716 h 2237"/>
                <a:gd name="T62" fmla="*/ 3250 w 3259"/>
                <a:gd name="T63" fmla="*/ 1742 h 2237"/>
                <a:gd name="T64" fmla="*/ 3259 w 3259"/>
                <a:gd name="T65" fmla="*/ 1778 h 2237"/>
                <a:gd name="T66" fmla="*/ 3256 w 3259"/>
                <a:gd name="T67" fmla="*/ 1978 h 2237"/>
                <a:gd name="T68" fmla="*/ 3231 w 3259"/>
                <a:gd name="T69" fmla="*/ 2060 h 2237"/>
                <a:gd name="T70" fmla="*/ 3184 w 3259"/>
                <a:gd name="T71" fmla="*/ 2132 h 2237"/>
                <a:gd name="T72" fmla="*/ 3120 w 3259"/>
                <a:gd name="T73" fmla="*/ 2187 h 2237"/>
                <a:gd name="T74" fmla="*/ 3042 w 3259"/>
                <a:gd name="T75" fmla="*/ 2224 h 2237"/>
                <a:gd name="T76" fmla="*/ 2954 w 3259"/>
                <a:gd name="T77" fmla="*/ 2237 h 2237"/>
                <a:gd name="T78" fmla="*/ 259 w 3259"/>
                <a:gd name="T79" fmla="*/ 2234 h 2237"/>
                <a:gd name="T80" fmla="*/ 176 w 3259"/>
                <a:gd name="T81" fmla="*/ 2208 h 2237"/>
                <a:gd name="T82" fmla="*/ 105 w 3259"/>
                <a:gd name="T83" fmla="*/ 2162 h 2237"/>
                <a:gd name="T84" fmla="*/ 48 w 3259"/>
                <a:gd name="T85" fmla="*/ 2098 h 2237"/>
                <a:gd name="T86" fmla="*/ 12 w 3259"/>
                <a:gd name="T87" fmla="*/ 2020 h 2237"/>
                <a:gd name="T88" fmla="*/ 0 w 3259"/>
                <a:gd name="T89" fmla="*/ 1932 h 2237"/>
                <a:gd name="T90" fmla="*/ 2 w 3259"/>
                <a:gd name="T91" fmla="*/ 1759 h 2237"/>
                <a:gd name="T92" fmla="*/ 20 w 3259"/>
                <a:gd name="T93" fmla="*/ 1728 h 2237"/>
                <a:gd name="T94" fmla="*/ 52 w 3259"/>
                <a:gd name="T95" fmla="*/ 1710 h 2237"/>
                <a:gd name="T96" fmla="*/ 237 w 3259"/>
                <a:gd name="T97" fmla="*/ 1707 h 2237"/>
                <a:gd name="T98" fmla="*/ 240 w 3259"/>
                <a:gd name="T99" fmla="*/ 167 h 2237"/>
                <a:gd name="T100" fmla="*/ 265 w 3259"/>
                <a:gd name="T101" fmla="*/ 101 h 2237"/>
                <a:gd name="T102" fmla="*/ 309 w 3259"/>
                <a:gd name="T103" fmla="*/ 48 h 2237"/>
                <a:gd name="T104" fmla="*/ 370 w 3259"/>
                <a:gd name="T105" fmla="*/ 13 h 2237"/>
                <a:gd name="T106" fmla="*/ 441 w 3259"/>
                <a:gd name="T107" fmla="*/ 0 h 2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59" h="2237">
                  <a:moveTo>
                    <a:pt x="439" y="140"/>
                  </a:moveTo>
                  <a:lnTo>
                    <a:pt x="420" y="143"/>
                  </a:lnTo>
                  <a:lnTo>
                    <a:pt x="402" y="152"/>
                  </a:lnTo>
                  <a:lnTo>
                    <a:pt x="389" y="165"/>
                  </a:lnTo>
                  <a:lnTo>
                    <a:pt x="380" y="183"/>
                  </a:lnTo>
                  <a:lnTo>
                    <a:pt x="377" y="203"/>
                  </a:lnTo>
                  <a:lnTo>
                    <a:pt x="377" y="1778"/>
                  </a:lnTo>
                  <a:lnTo>
                    <a:pt x="374" y="1797"/>
                  </a:lnTo>
                  <a:lnTo>
                    <a:pt x="367" y="1814"/>
                  </a:lnTo>
                  <a:lnTo>
                    <a:pt x="356" y="1827"/>
                  </a:lnTo>
                  <a:lnTo>
                    <a:pt x="342" y="1839"/>
                  </a:lnTo>
                  <a:lnTo>
                    <a:pt x="325" y="1845"/>
                  </a:lnTo>
                  <a:lnTo>
                    <a:pt x="306" y="1849"/>
                  </a:lnTo>
                  <a:lnTo>
                    <a:pt x="139" y="1849"/>
                  </a:lnTo>
                  <a:lnTo>
                    <a:pt x="139" y="1933"/>
                  </a:lnTo>
                  <a:lnTo>
                    <a:pt x="143" y="1966"/>
                  </a:lnTo>
                  <a:lnTo>
                    <a:pt x="152" y="1997"/>
                  </a:lnTo>
                  <a:lnTo>
                    <a:pt x="167" y="2024"/>
                  </a:lnTo>
                  <a:lnTo>
                    <a:pt x="187" y="2049"/>
                  </a:lnTo>
                  <a:lnTo>
                    <a:pt x="212" y="2069"/>
                  </a:lnTo>
                  <a:lnTo>
                    <a:pt x="240" y="2085"/>
                  </a:lnTo>
                  <a:lnTo>
                    <a:pt x="271" y="2094"/>
                  </a:lnTo>
                  <a:lnTo>
                    <a:pt x="304" y="2097"/>
                  </a:lnTo>
                  <a:lnTo>
                    <a:pt x="2954" y="2097"/>
                  </a:lnTo>
                  <a:lnTo>
                    <a:pt x="2987" y="2094"/>
                  </a:lnTo>
                  <a:lnTo>
                    <a:pt x="3017" y="2085"/>
                  </a:lnTo>
                  <a:lnTo>
                    <a:pt x="3046" y="2069"/>
                  </a:lnTo>
                  <a:lnTo>
                    <a:pt x="3070" y="2049"/>
                  </a:lnTo>
                  <a:lnTo>
                    <a:pt x="3091" y="2024"/>
                  </a:lnTo>
                  <a:lnTo>
                    <a:pt x="3105" y="1997"/>
                  </a:lnTo>
                  <a:lnTo>
                    <a:pt x="3115" y="1966"/>
                  </a:lnTo>
                  <a:lnTo>
                    <a:pt x="3118" y="1933"/>
                  </a:lnTo>
                  <a:lnTo>
                    <a:pt x="3118" y="1849"/>
                  </a:lnTo>
                  <a:lnTo>
                    <a:pt x="2952" y="1849"/>
                  </a:lnTo>
                  <a:lnTo>
                    <a:pt x="2933" y="1845"/>
                  </a:lnTo>
                  <a:lnTo>
                    <a:pt x="2916" y="1839"/>
                  </a:lnTo>
                  <a:lnTo>
                    <a:pt x="2901" y="1827"/>
                  </a:lnTo>
                  <a:lnTo>
                    <a:pt x="2890" y="1814"/>
                  </a:lnTo>
                  <a:lnTo>
                    <a:pt x="2883" y="1797"/>
                  </a:lnTo>
                  <a:lnTo>
                    <a:pt x="2881" y="1778"/>
                  </a:lnTo>
                  <a:lnTo>
                    <a:pt x="2881" y="207"/>
                  </a:lnTo>
                  <a:lnTo>
                    <a:pt x="2874" y="186"/>
                  </a:lnTo>
                  <a:lnTo>
                    <a:pt x="2864" y="168"/>
                  </a:lnTo>
                  <a:lnTo>
                    <a:pt x="2848" y="153"/>
                  </a:lnTo>
                  <a:lnTo>
                    <a:pt x="2830" y="143"/>
                  </a:lnTo>
                  <a:lnTo>
                    <a:pt x="2810" y="140"/>
                  </a:lnTo>
                  <a:lnTo>
                    <a:pt x="439" y="140"/>
                  </a:lnTo>
                  <a:close/>
                  <a:moveTo>
                    <a:pt x="441" y="0"/>
                  </a:moveTo>
                  <a:lnTo>
                    <a:pt x="2810" y="0"/>
                  </a:lnTo>
                  <a:lnTo>
                    <a:pt x="2846" y="4"/>
                  </a:lnTo>
                  <a:lnTo>
                    <a:pt x="2880" y="12"/>
                  </a:lnTo>
                  <a:lnTo>
                    <a:pt x="2910" y="26"/>
                  </a:lnTo>
                  <a:lnTo>
                    <a:pt x="2939" y="45"/>
                  </a:lnTo>
                  <a:lnTo>
                    <a:pt x="2964" y="68"/>
                  </a:lnTo>
                  <a:lnTo>
                    <a:pt x="2986" y="96"/>
                  </a:lnTo>
                  <a:lnTo>
                    <a:pt x="3003" y="126"/>
                  </a:lnTo>
                  <a:lnTo>
                    <a:pt x="3014" y="160"/>
                  </a:lnTo>
                  <a:lnTo>
                    <a:pt x="3021" y="196"/>
                  </a:lnTo>
                  <a:lnTo>
                    <a:pt x="3021" y="1707"/>
                  </a:lnTo>
                  <a:lnTo>
                    <a:pt x="3188" y="1707"/>
                  </a:lnTo>
                  <a:lnTo>
                    <a:pt x="3207" y="1710"/>
                  </a:lnTo>
                  <a:lnTo>
                    <a:pt x="3224" y="1716"/>
                  </a:lnTo>
                  <a:lnTo>
                    <a:pt x="3238" y="1728"/>
                  </a:lnTo>
                  <a:lnTo>
                    <a:pt x="3250" y="1742"/>
                  </a:lnTo>
                  <a:lnTo>
                    <a:pt x="3256" y="1759"/>
                  </a:lnTo>
                  <a:lnTo>
                    <a:pt x="3259" y="1778"/>
                  </a:lnTo>
                  <a:lnTo>
                    <a:pt x="3259" y="1932"/>
                  </a:lnTo>
                  <a:lnTo>
                    <a:pt x="3256" y="1978"/>
                  </a:lnTo>
                  <a:lnTo>
                    <a:pt x="3246" y="2020"/>
                  </a:lnTo>
                  <a:lnTo>
                    <a:pt x="3231" y="2060"/>
                  </a:lnTo>
                  <a:lnTo>
                    <a:pt x="3209" y="2098"/>
                  </a:lnTo>
                  <a:lnTo>
                    <a:pt x="3184" y="2132"/>
                  </a:lnTo>
                  <a:lnTo>
                    <a:pt x="3154" y="2162"/>
                  </a:lnTo>
                  <a:lnTo>
                    <a:pt x="3120" y="2187"/>
                  </a:lnTo>
                  <a:lnTo>
                    <a:pt x="3082" y="2208"/>
                  </a:lnTo>
                  <a:lnTo>
                    <a:pt x="3042" y="2224"/>
                  </a:lnTo>
                  <a:lnTo>
                    <a:pt x="2999" y="2234"/>
                  </a:lnTo>
                  <a:lnTo>
                    <a:pt x="2954" y="2237"/>
                  </a:lnTo>
                  <a:lnTo>
                    <a:pt x="304" y="2237"/>
                  </a:lnTo>
                  <a:lnTo>
                    <a:pt x="259" y="2234"/>
                  </a:lnTo>
                  <a:lnTo>
                    <a:pt x="216" y="2223"/>
                  </a:lnTo>
                  <a:lnTo>
                    <a:pt x="176" y="2208"/>
                  </a:lnTo>
                  <a:lnTo>
                    <a:pt x="138" y="2187"/>
                  </a:lnTo>
                  <a:lnTo>
                    <a:pt x="105" y="2162"/>
                  </a:lnTo>
                  <a:lnTo>
                    <a:pt x="74" y="2132"/>
                  </a:lnTo>
                  <a:lnTo>
                    <a:pt x="48" y="2098"/>
                  </a:lnTo>
                  <a:lnTo>
                    <a:pt x="28" y="2060"/>
                  </a:lnTo>
                  <a:lnTo>
                    <a:pt x="12" y="2020"/>
                  </a:lnTo>
                  <a:lnTo>
                    <a:pt x="3" y="1978"/>
                  </a:lnTo>
                  <a:lnTo>
                    <a:pt x="0" y="1932"/>
                  </a:lnTo>
                  <a:lnTo>
                    <a:pt x="0" y="1778"/>
                  </a:lnTo>
                  <a:lnTo>
                    <a:pt x="2" y="1759"/>
                  </a:lnTo>
                  <a:lnTo>
                    <a:pt x="9" y="1742"/>
                  </a:lnTo>
                  <a:lnTo>
                    <a:pt x="20" y="1728"/>
                  </a:lnTo>
                  <a:lnTo>
                    <a:pt x="35" y="1716"/>
                  </a:lnTo>
                  <a:lnTo>
                    <a:pt x="52" y="1710"/>
                  </a:lnTo>
                  <a:lnTo>
                    <a:pt x="70" y="1707"/>
                  </a:lnTo>
                  <a:lnTo>
                    <a:pt x="237" y="1707"/>
                  </a:lnTo>
                  <a:lnTo>
                    <a:pt x="237" y="203"/>
                  </a:lnTo>
                  <a:lnTo>
                    <a:pt x="240" y="167"/>
                  </a:lnTo>
                  <a:lnTo>
                    <a:pt x="250" y="132"/>
                  </a:lnTo>
                  <a:lnTo>
                    <a:pt x="265" y="101"/>
                  </a:lnTo>
                  <a:lnTo>
                    <a:pt x="285" y="72"/>
                  </a:lnTo>
                  <a:lnTo>
                    <a:pt x="309" y="48"/>
                  </a:lnTo>
                  <a:lnTo>
                    <a:pt x="338" y="28"/>
                  </a:lnTo>
                  <a:lnTo>
                    <a:pt x="370" y="13"/>
                  </a:lnTo>
                  <a:lnTo>
                    <a:pt x="403" y="4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427"/>
            <p:cNvSpPr>
              <a:spLocks noEditPoints="1"/>
            </p:cNvSpPr>
            <p:nvPr/>
          </p:nvSpPr>
          <p:spPr bwMode="auto">
            <a:xfrm>
              <a:off x="7256463" y="5395913"/>
              <a:ext cx="525463" cy="161925"/>
            </a:xfrm>
            <a:custGeom>
              <a:avLst/>
              <a:gdLst>
                <a:gd name="T0" fmla="*/ 1622 w 3314"/>
                <a:gd name="T1" fmla="*/ 499 h 1023"/>
                <a:gd name="T2" fmla="*/ 1559 w 3314"/>
                <a:gd name="T3" fmla="*/ 522 h 1023"/>
                <a:gd name="T4" fmla="*/ 1509 w 3314"/>
                <a:gd name="T5" fmla="*/ 565 h 1023"/>
                <a:gd name="T6" fmla="*/ 1476 w 3314"/>
                <a:gd name="T7" fmla="*/ 621 h 1023"/>
                <a:gd name="T8" fmla="*/ 1464 w 3314"/>
                <a:gd name="T9" fmla="*/ 688 h 1023"/>
                <a:gd name="T10" fmla="*/ 1476 w 3314"/>
                <a:gd name="T11" fmla="*/ 756 h 1023"/>
                <a:gd name="T12" fmla="*/ 1509 w 3314"/>
                <a:gd name="T13" fmla="*/ 812 h 1023"/>
                <a:gd name="T14" fmla="*/ 1559 w 3314"/>
                <a:gd name="T15" fmla="*/ 854 h 1023"/>
                <a:gd name="T16" fmla="*/ 1622 w 3314"/>
                <a:gd name="T17" fmla="*/ 878 h 1023"/>
                <a:gd name="T18" fmla="*/ 1692 w 3314"/>
                <a:gd name="T19" fmla="*/ 878 h 1023"/>
                <a:gd name="T20" fmla="*/ 1754 w 3314"/>
                <a:gd name="T21" fmla="*/ 854 h 1023"/>
                <a:gd name="T22" fmla="*/ 1804 w 3314"/>
                <a:gd name="T23" fmla="*/ 812 h 1023"/>
                <a:gd name="T24" fmla="*/ 1838 w 3314"/>
                <a:gd name="T25" fmla="*/ 756 h 1023"/>
                <a:gd name="T26" fmla="*/ 1850 w 3314"/>
                <a:gd name="T27" fmla="*/ 688 h 1023"/>
                <a:gd name="T28" fmla="*/ 1838 w 3314"/>
                <a:gd name="T29" fmla="*/ 621 h 1023"/>
                <a:gd name="T30" fmla="*/ 1804 w 3314"/>
                <a:gd name="T31" fmla="*/ 565 h 1023"/>
                <a:gd name="T32" fmla="*/ 1754 w 3314"/>
                <a:gd name="T33" fmla="*/ 522 h 1023"/>
                <a:gd name="T34" fmla="*/ 1692 w 3314"/>
                <a:gd name="T35" fmla="*/ 499 h 1023"/>
                <a:gd name="T36" fmla="*/ 1657 w 3314"/>
                <a:gd name="T37" fmla="*/ 0 h 1023"/>
                <a:gd name="T38" fmla="*/ 1693 w 3314"/>
                <a:gd name="T39" fmla="*/ 9 h 1023"/>
                <a:gd name="T40" fmla="*/ 1717 w 3314"/>
                <a:gd name="T41" fmla="*/ 35 h 1023"/>
                <a:gd name="T42" fmla="*/ 1727 w 3314"/>
                <a:gd name="T43" fmla="*/ 70 h 1023"/>
                <a:gd name="T44" fmla="*/ 1768 w 3314"/>
                <a:gd name="T45" fmla="*/ 375 h 1023"/>
                <a:gd name="T46" fmla="*/ 1843 w 3314"/>
                <a:gd name="T47" fmla="*/ 413 h 1023"/>
                <a:gd name="T48" fmla="*/ 1907 w 3314"/>
                <a:gd name="T49" fmla="*/ 469 h 1023"/>
                <a:gd name="T50" fmla="*/ 1954 w 3314"/>
                <a:gd name="T51" fmla="*/ 538 h 1023"/>
                <a:gd name="T52" fmla="*/ 1983 w 3314"/>
                <a:gd name="T53" fmla="*/ 618 h 1023"/>
                <a:gd name="T54" fmla="*/ 3263 w 3314"/>
                <a:gd name="T55" fmla="*/ 622 h 1023"/>
                <a:gd name="T56" fmla="*/ 3293 w 3314"/>
                <a:gd name="T57" fmla="*/ 640 h 1023"/>
                <a:gd name="T58" fmla="*/ 3312 w 3314"/>
                <a:gd name="T59" fmla="*/ 670 h 1023"/>
                <a:gd name="T60" fmla="*/ 3312 w 3314"/>
                <a:gd name="T61" fmla="*/ 707 h 1023"/>
                <a:gd name="T62" fmla="*/ 3293 w 3314"/>
                <a:gd name="T63" fmla="*/ 739 h 1023"/>
                <a:gd name="T64" fmla="*/ 3263 w 3314"/>
                <a:gd name="T65" fmla="*/ 757 h 1023"/>
                <a:gd name="T66" fmla="*/ 1983 w 3314"/>
                <a:gd name="T67" fmla="*/ 759 h 1023"/>
                <a:gd name="T68" fmla="*/ 1952 w 3314"/>
                <a:gd name="T69" fmla="*/ 844 h 1023"/>
                <a:gd name="T70" fmla="*/ 1901 w 3314"/>
                <a:gd name="T71" fmla="*/ 917 h 1023"/>
                <a:gd name="T72" fmla="*/ 1832 w 3314"/>
                <a:gd name="T73" fmla="*/ 973 h 1023"/>
                <a:gd name="T74" fmla="*/ 1749 w 3314"/>
                <a:gd name="T75" fmla="*/ 1009 h 1023"/>
                <a:gd name="T76" fmla="*/ 1657 w 3314"/>
                <a:gd name="T77" fmla="*/ 1023 h 1023"/>
                <a:gd name="T78" fmla="*/ 1565 w 3314"/>
                <a:gd name="T79" fmla="*/ 1009 h 1023"/>
                <a:gd name="T80" fmla="*/ 1482 w 3314"/>
                <a:gd name="T81" fmla="*/ 973 h 1023"/>
                <a:gd name="T82" fmla="*/ 1414 w 3314"/>
                <a:gd name="T83" fmla="*/ 917 h 1023"/>
                <a:gd name="T84" fmla="*/ 1362 w 3314"/>
                <a:gd name="T85" fmla="*/ 844 h 1023"/>
                <a:gd name="T86" fmla="*/ 1330 w 3314"/>
                <a:gd name="T87" fmla="*/ 759 h 1023"/>
                <a:gd name="T88" fmla="*/ 51 w 3314"/>
                <a:gd name="T89" fmla="*/ 757 h 1023"/>
                <a:gd name="T90" fmla="*/ 20 w 3314"/>
                <a:gd name="T91" fmla="*/ 739 h 1023"/>
                <a:gd name="T92" fmla="*/ 2 w 3314"/>
                <a:gd name="T93" fmla="*/ 707 h 1023"/>
                <a:gd name="T94" fmla="*/ 0 w 3314"/>
                <a:gd name="T95" fmla="*/ 689 h 1023"/>
                <a:gd name="T96" fmla="*/ 10 w 3314"/>
                <a:gd name="T97" fmla="*/ 653 h 1023"/>
                <a:gd name="T98" fmla="*/ 35 w 3314"/>
                <a:gd name="T99" fmla="*/ 628 h 1023"/>
                <a:gd name="T100" fmla="*/ 70 w 3314"/>
                <a:gd name="T101" fmla="*/ 618 h 1023"/>
                <a:gd name="T102" fmla="*/ 1342 w 3314"/>
                <a:gd name="T103" fmla="*/ 577 h 1023"/>
                <a:gd name="T104" fmla="*/ 1380 w 3314"/>
                <a:gd name="T105" fmla="*/ 502 h 1023"/>
                <a:gd name="T106" fmla="*/ 1436 w 3314"/>
                <a:gd name="T107" fmla="*/ 440 h 1023"/>
                <a:gd name="T108" fmla="*/ 1505 w 3314"/>
                <a:gd name="T109" fmla="*/ 392 h 1023"/>
                <a:gd name="T110" fmla="*/ 1587 w 3314"/>
                <a:gd name="T111" fmla="*/ 364 h 1023"/>
                <a:gd name="T112" fmla="*/ 1589 w 3314"/>
                <a:gd name="T113" fmla="*/ 51 h 1023"/>
                <a:gd name="T114" fmla="*/ 1607 w 3314"/>
                <a:gd name="T115" fmla="*/ 21 h 1023"/>
                <a:gd name="T116" fmla="*/ 1638 w 3314"/>
                <a:gd name="T117" fmla="*/ 3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14" h="1023">
                  <a:moveTo>
                    <a:pt x="1657" y="496"/>
                  </a:moveTo>
                  <a:lnTo>
                    <a:pt x="1622" y="499"/>
                  </a:lnTo>
                  <a:lnTo>
                    <a:pt x="1589" y="507"/>
                  </a:lnTo>
                  <a:lnTo>
                    <a:pt x="1559" y="522"/>
                  </a:lnTo>
                  <a:lnTo>
                    <a:pt x="1533" y="541"/>
                  </a:lnTo>
                  <a:lnTo>
                    <a:pt x="1509" y="565"/>
                  </a:lnTo>
                  <a:lnTo>
                    <a:pt x="1490" y="591"/>
                  </a:lnTo>
                  <a:lnTo>
                    <a:pt x="1476" y="621"/>
                  </a:lnTo>
                  <a:lnTo>
                    <a:pt x="1467" y="653"/>
                  </a:lnTo>
                  <a:lnTo>
                    <a:pt x="1464" y="688"/>
                  </a:lnTo>
                  <a:lnTo>
                    <a:pt x="1467" y="723"/>
                  </a:lnTo>
                  <a:lnTo>
                    <a:pt x="1476" y="756"/>
                  </a:lnTo>
                  <a:lnTo>
                    <a:pt x="1490" y="786"/>
                  </a:lnTo>
                  <a:lnTo>
                    <a:pt x="1509" y="812"/>
                  </a:lnTo>
                  <a:lnTo>
                    <a:pt x="1533" y="835"/>
                  </a:lnTo>
                  <a:lnTo>
                    <a:pt x="1559" y="854"/>
                  </a:lnTo>
                  <a:lnTo>
                    <a:pt x="1589" y="869"/>
                  </a:lnTo>
                  <a:lnTo>
                    <a:pt x="1622" y="878"/>
                  </a:lnTo>
                  <a:lnTo>
                    <a:pt x="1657" y="881"/>
                  </a:lnTo>
                  <a:lnTo>
                    <a:pt x="1692" y="878"/>
                  </a:lnTo>
                  <a:lnTo>
                    <a:pt x="1725" y="869"/>
                  </a:lnTo>
                  <a:lnTo>
                    <a:pt x="1754" y="854"/>
                  </a:lnTo>
                  <a:lnTo>
                    <a:pt x="1781" y="835"/>
                  </a:lnTo>
                  <a:lnTo>
                    <a:pt x="1804" y="812"/>
                  </a:lnTo>
                  <a:lnTo>
                    <a:pt x="1823" y="786"/>
                  </a:lnTo>
                  <a:lnTo>
                    <a:pt x="1838" y="756"/>
                  </a:lnTo>
                  <a:lnTo>
                    <a:pt x="1847" y="723"/>
                  </a:lnTo>
                  <a:lnTo>
                    <a:pt x="1850" y="688"/>
                  </a:lnTo>
                  <a:lnTo>
                    <a:pt x="1847" y="653"/>
                  </a:lnTo>
                  <a:lnTo>
                    <a:pt x="1838" y="621"/>
                  </a:lnTo>
                  <a:lnTo>
                    <a:pt x="1823" y="591"/>
                  </a:lnTo>
                  <a:lnTo>
                    <a:pt x="1804" y="565"/>
                  </a:lnTo>
                  <a:lnTo>
                    <a:pt x="1781" y="541"/>
                  </a:lnTo>
                  <a:lnTo>
                    <a:pt x="1754" y="522"/>
                  </a:lnTo>
                  <a:lnTo>
                    <a:pt x="1725" y="507"/>
                  </a:lnTo>
                  <a:lnTo>
                    <a:pt x="1692" y="499"/>
                  </a:lnTo>
                  <a:lnTo>
                    <a:pt x="1657" y="496"/>
                  </a:lnTo>
                  <a:close/>
                  <a:moveTo>
                    <a:pt x="1657" y="0"/>
                  </a:moveTo>
                  <a:lnTo>
                    <a:pt x="1676" y="3"/>
                  </a:lnTo>
                  <a:lnTo>
                    <a:pt x="1693" y="9"/>
                  </a:lnTo>
                  <a:lnTo>
                    <a:pt x="1707" y="21"/>
                  </a:lnTo>
                  <a:lnTo>
                    <a:pt x="1717" y="35"/>
                  </a:lnTo>
                  <a:lnTo>
                    <a:pt x="1725" y="51"/>
                  </a:lnTo>
                  <a:lnTo>
                    <a:pt x="1727" y="70"/>
                  </a:lnTo>
                  <a:lnTo>
                    <a:pt x="1727" y="364"/>
                  </a:lnTo>
                  <a:lnTo>
                    <a:pt x="1768" y="375"/>
                  </a:lnTo>
                  <a:lnTo>
                    <a:pt x="1807" y="392"/>
                  </a:lnTo>
                  <a:lnTo>
                    <a:pt x="1843" y="413"/>
                  </a:lnTo>
                  <a:lnTo>
                    <a:pt x="1877" y="440"/>
                  </a:lnTo>
                  <a:lnTo>
                    <a:pt x="1907" y="469"/>
                  </a:lnTo>
                  <a:lnTo>
                    <a:pt x="1932" y="502"/>
                  </a:lnTo>
                  <a:lnTo>
                    <a:pt x="1954" y="538"/>
                  </a:lnTo>
                  <a:lnTo>
                    <a:pt x="1971" y="577"/>
                  </a:lnTo>
                  <a:lnTo>
                    <a:pt x="1983" y="618"/>
                  </a:lnTo>
                  <a:lnTo>
                    <a:pt x="3244" y="618"/>
                  </a:lnTo>
                  <a:lnTo>
                    <a:pt x="3263" y="622"/>
                  </a:lnTo>
                  <a:lnTo>
                    <a:pt x="3279" y="628"/>
                  </a:lnTo>
                  <a:lnTo>
                    <a:pt x="3293" y="640"/>
                  </a:lnTo>
                  <a:lnTo>
                    <a:pt x="3304" y="653"/>
                  </a:lnTo>
                  <a:lnTo>
                    <a:pt x="3312" y="670"/>
                  </a:lnTo>
                  <a:lnTo>
                    <a:pt x="3314" y="689"/>
                  </a:lnTo>
                  <a:lnTo>
                    <a:pt x="3312" y="707"/>
                  </a:lnTo>
                  <a:lnTo>
                    <a:pt x="3304" y="724"/>
                  </a:lnTo>
                  <a:lnTo>
                    <a:pt x="3293" y="739"/>
                  </a:lnTo>
                  <a:lnTo>
                    <a:pt x="3279" y="750"/>
                  </a:lnTo>
                  <a:lnTo>
                    <a:pt x="3263" y="757"/>
                  </a:lnTo>
                  <a:lnTo>
                    <a:pt x="3244" y="759"/>
                  </a:lnTo>
                  <a:lnTo>
                    <a:pt x="1983" y="759"/>
                  </a:lnTo>
                  <a:lnTo>
                    <a:pt x="1971" y="803"/>
                  </a:lnTo>
                  <a:lnTo>
                    <a:pt x="1952" y="844"/>
                  </a:lnTo>
                  <a:lnTo>
                    <a:pt x="1928" y="882"/>
                  </a:lnTo>
                  <a:lnTo>
                    <a:pt x="1901" y="917"/>
                  </a:lnTo>
                  <a:lnTo>
                    <a:pt x="1868" y="947"/>
                  </a:lnTo>
                  <a:lnTo>
                    <a:pt x="1832" y="973"/>
                  </a:lnTo>
                  <a:lnTo>
                    <a:pt x="1791" y="994"/>
                  </a:lnTo>
                  <a:lnTo>
                    <a:pt x="1749" y="1009"/>
                  </a:lnTo>
                  <a:lnTo>
                    <a:pt x="1703" y="1018"/>
                  </a:lnTo>
                  <a:lnTo>
                    <a:pt x="1657" y="1023"/>
                  </a:lnTo>
                  <a:lnTo>
                    <a:pt x="1610" y="1018"/>
                  </a:lnTo>
                  <a:lnTo>
                    <a:pt x="1565" y="1009"/>
                  </a:lnTo>
                  <a:lnTo>
                    <a:pt x="1522" y="994"/>
                  </a:lnTo>
                  <a:lnTo>
                    <a:pt x="1482" y="973"/>
                  </a:lnTo>
                  <a:lnTo>
                    <a:pt x="1446" y="947"/>
                  </a:lnTo>
                  <a:lnTo>
                    <a:pt x="1414" y="917"/>
                  </a:lnTo>
                  <a:lnTo>
                    <a:pt x="1385" y="882"/>
                  </a:lnTo>
                  <a:lnTo>
                    <a:pt x="1362" y="844"/>
                  </a:lnTo>
                  <a:lnTo>
                    <a:pt x="1343" y="803"/>
                  </a:lnTo>
                  <a:lnTo>
                    <a:pt x="1330" y="759"/>
                  </a:lnTo>
                  <a:lnTo>
                    <a:pt x="70" y="759"/>
                  </a:lnTo>
                  <a:lnTo>
                    <a:pt x="51" y="757"/>
                  </a:lnTo>
                  <a:lnTo>
                    <a:pt x="35" y="750"/>
                  </a:lnTo>
                  <a:lnTo>
                    <a:pt x="20" y="739"/>
                  </a:lnTo>
                  <a:lnTo>
                    <a:pt x="10" y="724"/>
                  </a:lnTo>
                  <a:lnTo>
                    <a:pt x="2" y="707"/>
                  </a:lnTo>
                  <a:lnTo>
                    <a:pt x="0" y="689"/>
                  </a:lnTo>
                  <a:lnTo>
                    <a:pt x="0" y="689"/>
                  </a:lnTo>
                  <a:lnTo>
                    <a:pt x="2" y="670"/>
                  </a:lnTo>
                  <a:lnTo>
                    <a:pt x="10" y="653"/>
                  </a:lnTo>
                  <a:lnTo>
                    <a:pt x="20" y="640"/>
                  </a:lnTo>
                  <a:lnTo>
                    <a:pt x="35" y="628"/>
                  </a:lnTo>
                  <a:lnTo>
                    <a:pt x="51" y="622"/>
                  </a:lnTo>
                  <a:lnTo>
                    <a:pt x="70" y="618"/>
                  </a:lnTo>
                  <a:lnTo>
                    <a:pt x="1330" y="618"/>
                  </a:lnTo>
                  <a:lnTo>
                    <a:pt x="1342" y="577"/>
                  </a:lnTo>
                  <a:lnTo>
                    <a:pt x="1359" y="538"/>
                  </a:lnTo>
                  <a:lnTo>
                    <a:pt x="1380" y="502"/>
                  </a:lnTo>
                  <a:lnTo>
                    <a:pt x="1407" y="469"/>
                  </a:lnTo>
                  <a:lnTo>
                    <a:pt x="1436" y="440"/>
                  </a:lnTo>
                  <a:lnTo>
                    <a:pt x="1469" y="413"/>
                  </a:lnTo>
                  <a:lnTo>
                    <a:pt x="1505" y="392"/>
                  </a:lnTo>
                  <a:lnTo>
                    <a:pt x="1544" y="375"/>
                  </a:lnTo>
                  <a:lnTo>
                    <a:pt x="1587" y="364"/>
                  </a:lnTo>
                  <a:lnTo>
                    <a:pt x="1587" y="70"/>
                  </a:lnTo>
                  <a:lnTo>
                    <a:pt x="1589" y="51"/>
                  </a:lnTo>
                  <a:lnTo>
                    <a:pt x="1596" y="35"/>
                  </a:lnTo>
                  <a:lnTo>
                    <a:pt x="1607" y="21"/>
                  </a:lnTo>
                  <a:lnTo>
                    <a:pt x="1621" y="9"/>
                  </a:lnTo>
                  <a:lnTo>
                    <a:pt x="1638" y="3"/>
                  </a:lnTo>
                  <a:lnTo>
                    <a:pt x="16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429097" y="1988579"/>
            <a:ext cx="398017" cy="371862"/>
            <a:chOff x="3521075" y="5022850"/>
            <a:chExt cx="555625" cy="519113"/>
          </a:xfrm>
          <a:solidFill>
            <a:schemeClr val="bg1"/>
          </a:solidFill>
        </p:grpSpPr>
        <p:sp>
          <p:nvSpPr>
            <p:cNvPr id="77" name="Freeform 454"/>
            <p:cNvSpPr>
              <a:spLocks noEditPoints="1"/>
            </p:cNvSpPr>
            <p:nvPr/>
          </p:nvSpPr>
          <p:spPr bwMode="auto">
            <a:xfrm>
              <a:off x="3521075" y="5022850"/>
              <a:ext cx="498475" cy="481013"/>
            </a:xfrm>
            <a:custGeom>
              <a:avLst/>
              <a:gdLst>
                <a:gd name="T0" fmla="*/ 151 w 3145"/>
                <a:gd name="T1" fmla="*/ 1322 h 3028"/>
                <a:gd name="T2" fmla="*/ 143 w 3145"/>
                <a:gd name="T3" fmla="*/ 2772 h 3028"/>
                <a:gd name="T4" fmla="*/ 189 w 3145"/>
                <a:gd name="T5" fmla="*/ 2805 h 3028"/>
                <a:gd name="T6" fmla="*/ 660 w 3145"/>
                <a:gd name="T7" fmla="*/ 2786 h 3028"/>
                <a:gd name="T8" fmla="*/ 667 w 3145"/>
                <a:gd name="T9" fmla="*/ 1335 h 3028"/>
                <a:gd name="T10" fmla="*/ 623 w 3145"/>
                <a:gd name="T11" fmla="*/ 1302 h 3028"/>
                <a:gd name="T12" fmla="*/ 1662 w 3145"/>
                <a:gd name="T13" fmla="*/ 6 h 3028"/>
                <a:gd name="T14" fmla="*/ 1812 w 3145"/>
                <a:gd name="T15" fmla="*/ 57 h 3028"/>
                <a:gd name="T16" fmla="*/ 1937 w 3145"/>
                <a:gd name="T17" fmla="*/ 174 h 3028"/>
                <a:gd name="T18" fmla="*/ 2008 w 3145"/>
                <a:gd name="T19" fmla="*/ 348 h 3028"/>
                <a:gd name="T20" fmla="*/ 2024 w 3145"/>
                <a:gd name="T21" fmla="*/ 1013 h 3028"/>
                <a:gd name="T22" fmla="*/ 2870 w 3145"/>
                <a:gd name="T23" fmla="*/ 1043 h 3028"/>
                <a:gd name="T24" fmla="*/ 3036 w 3145"/>
                <a:gd name="T25" fmla="*/ 1158 h 3028"/>
                <a:gd name="T26" fmla="*/ 3132 w 3145"/>
                <a:gd name="T27" fmla="*/ 1338 h 3028"/>
                <a:gd name="T28" fmla="*/ 3145 w 3145"/>
                <a:gd name="T29" fmla="*/ 1463 h 3028"/>
                <a:gd name="T30" fmla="*/ 3116 w 3145"/>
                <a:gd name="T31" fmla="*/ 1576 h 3028"/>
                <a:gd name="T32" fmla="*/ 3058 w 3145"/>
                <a:gd name="T33" fmla="*/ 1599 h 3028"/>
                <a:gd name="T34" fmla="*/ 3006 w 3145"/>
                <a:gd name="T35" fmla="*/ 1570 h 3028"/>
                <a:gd name="T36" fmla="*/ 3004 w 3145"/>
                <a:gd name="T37" fmla="*/ 1453 h 3028"/>
                <a:gd name="T38" fmla="*/ 2977 w 3145"/>
                <a:gd name="T39" fmla="*/ 1322 h 3028"/>
                <a:gd name="T40" fmla="*/ 2872 w 3145"/>
                <a:gd name="T41" fmla="*/ 1202 h 3028"/>
                <a:gd name="T42" fmla="*/ 2714 w 3145"/>
                <a:gd name="T43" fmla="*/ 1155 h 3028"/>
                <a:gd name="T44" fmla="*/ 1904 w 3145"/>
                <a:gd name="T45" fmla="*/ 1134 h 3028"/>
                <a:gd name="T46" fmla="*/ 1884 w 3145"/>
                <a:gd name="T47" fmla="*/ 517 h 3028"/>
                <a:gd name="T48" fmla="*/ 1853 w 3145"/>
                <a:gd name="T49" fmla="*/ 318 h 3028"/>
                <a:gd name="T50" fmla="*/ 1764 w 3145"/>
                <a:gd name="T51" fmla="*/ 193 h 3028"/>
                <a:gd name="T52" fmla="*/ 1635 w 3145"/>
                <a:gd name="T53" fmla="*/ 144 h 3028"/>
                <a:gd name="T54" fmla="*/ 1511 w 3145"/>
                <a:gd name="T55" fmla="*/ 145 h 3028"/>
                <a:gd name="T56" fmla="*/ 1477 w 3145"/>
                <a:gd name="T57" fmla="*/ 754 h 3028"/>
                <a:gd name="T58" fmla="*/ 1404 w 3145"/>
                <a:gd name="T59" fmla="*/ 948 h 3028"/>
                <a:gd name="T60" fmla="*/ 1283 w 3145"/>
                <a:gd name="T61" fmla="*/ 1104 h 3028"/>
                <a:gd name="T62" fmla="*/ 1135 w 3145"/>
                <a:gd name="T63" fmla="*/ 1226 h 3028"/>
                <a:gd name="T64" fmla="*/ 986 w 3145"/>
                <a:gd name="T65" fmla="*/ 1315 h 3028"/>
                <a:gd name="T66" fmla="*/ 858 w 3145"/>
                <a:gd name="T67" fmla="*/ 1373 h 3028"/>
                <a:gd name="T68" fmla="*/ 814 w 3145"/>
                <a:gd name="T69" fmla="*/ 2640 h 3028"/>
                <a:gd name="T70" fmla="*/ 882 w 3145"/>
                <a:gd name="T71" fmla="*/ 2788 h 3028"/>
                <a:gd name="T72" fmla="*/ 1017 w 3145"/>
                <a:gd name="T73" fmla="*/ 2875 h 3028"/>
                <a:gd name="T74" fmla="*/ 1982 w 3145"/>
                <a:gd name="T75" fmla="*/ 2889 h 3028"/>
                <a:gd name="T76" fmla="*/ 2032 w 3145"/>
                <a:gd name="T77" fmla="*/ 2939 h 3028"/>
                <a:gd name="T78" fmla="*/ 2014 w 3145"/>
                <a:gd name="T79" fmla="*/ 3007 h 3028"/>
                <a:gd name="T80" fmla="*/ 1101 w 3145"/>
                <a:gd name="T81" fmla="*/ 3028 h 3028"/>
                <a:gd name="T82" fmla="*/ 916 w 3145"/>
                <a:gd name="T83" fmla="*/ 2986 h 3028"/>
                <a:gd name="T84" fmla="*/ 770 w 3145"/>
                <a:gd name="T85" fmla="*/ 2874 h 3028"/>
                <a:gd name="T86" fmla="*/ 680 w 3145"/>
                <a:gd name="T87" fmla="*/ 2936 h 3028"/>
                <a:gd name="T88" fmla="*/ 155 w 3145"/>
                <a:gd name="T89" fmla="*/ 2942 h 3028"/>
                <a:gd name="T90" fmla="*/ 44 w 3145"/>
                <a:gd name="T91" fmla="*/ 2879 h 3028"/>
                <a:gd name="T92" fmla="*/ 0 w 3145"/>
                <a:gd name="T93" fmla="*/ 2757 h 3028"/>
                <a:gd name="T94" fmla="*/ 25 w 3145"/>
                <a:gd name="T95" fmla="*/ 1255 h 3028"/>
                <a:gd name="T96" fmla="*/ 123 w 3145"/>
                <a:gd name="T97" fmla="*/ 1174 h 3028"/>
                <a:gd name="T98" fmla="*/ 656 w 3145"/>
                <a:gd name="T99" fmla="*/ 1165 h 3028"/>
                <a:gd name="T100" fmla="*/ 764 w 3145"/>
                <a:gd name="T101" fmla="*/ 1226 h 3028"/>
                <a:gd name="T102" fmla="*/ 864 w 3145"/>
                <a:gd name="T103" fmla="*/ 1217 h 3028"/>
                <a:gd name="T104" fmla="*/ 998 w 3145"/>
                <a:gd name="T105" fmla="*/ 1146 h 3028"/>
                <a:gd name="T106" fmla="*/ 1140 w 3145"/>
                <a:gd name="T107" fmla="*/ 1043 h 3028"/>
                <a:gd name="T108" fmla="*/ 1261 w 3145"/>
                <a:gd name="T109" fmla="*/ 907 h 3028"/>
                <a:gd name="T110" fmla="*/ 1336 w 3145"/>
                <a:gd name="T111" fmla="*/ 739 h 3028"/>
                <a:gd name="T112" fmla="*/ 1348 w 3145"/>
                <a:gd name="T113" fmla="*/ 74 h 3028"/>
                <a:gd name="T114" fmla="*/ 1395 w 3145"/>
                <a:gd name="T115" fmla="*/ 26 h 3028"/>
                <a:gd name="T116" fmla="*/ 1444 w 3145"/>
                <a:gd name="T117" fmla="*/ 14 h 3028"/>
                <a:gd name="T118" fmla="*/ 1555 w 3145"/>
                <a:gd name="T119" fmla="*/ 0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45" h="3028">
                  <a:moveTo>
                    <a:pt x="189" y="1302"/>
                  </a:moveTo>
                  <a:lnTo>
                    <a:pt x="174" y="1304"/>
                  </a:lnTo>
                  <a:lnTo>
                    <a:pt x="160" y="1312"/>
                  </a:lnTo>
                  <a:lnTo>
                    <a:pt x="151" y="1322"/>
                  </a:lnTo>
                  <a:lnTo>
                    <a:pt x="143" y="1335"/>
                  </a:lnTo>
                  <a:lnTo>
                    <a:pt x="141" y="1350"/>
                  </a:lnTo>
                  <a:lnTo>
                    <a:pt x="141" y="2757"/>
                  </a:lnTo>
                  <a:lnTo>
                    <a:pt x="143" y="2772"/>
                  </a:lnTo>
                  <a:lnTo>
                    <a:pt x="151" y="2786"/>
                  </a:lnTo>
                  <a:lnTo>
                    <a:pt x="160" y="2795"/>
                  </a:lnTo>
                  <a:lnTo>
                    <a:pt x="174" y="2803"/>
                  </a:lnTo>
                  <a:lnTo>
                    <a:pt x="189" y="2805"/>
                  </a:lnTo>
                  <a:lnTo>
                    <a:pt x="622" y="2805"/>
                  </a:lnTo>
                  <a:lnTo>
                    <a:pt x="636" y="2803"/>
                  </a:lnTo>
                  <a:lnTo>
                    <a:pt x="650" y="2795"/>
                  </a:lnTo>
                  <a:lnTo>
                    <a:pt x="660" y="2786"/>
                  </a:lnTo>
                  <a:lnTo>
                    <a:pt x="667" y="2772"/>
                  </a:lnTo>
                  <a:lnTo>
                    <a:pt x="669" y="2757"/>
                  </a:lnTo>
                  <a:lnTo>
                    <a:pt x="669" y="1350"/>
                  </a:lnTo>
                  <a:lnTo>
                    <a:pt x="667" y="1335"/>
                  </a:lnTo>
                  <a:lnTo>
                    <a:pt x="660" y="1322"/>
                  </a:lnTo>
                  <a:lnTo>
                    <a:pt x="650" y="1312"/>
                  </a:lnTo>
                  <a:lnTo>
                    <a:pt x="638" y="1304"/>
                  </a:lnTo>
                  <a:lnTo>
                    <a:pt x="623" y="1302"/>
                  </a:lnTo>
                  <a:lnTo>
                    <a:pt x="189" y="1302"/>
                  </a:lnTo>
                  <a:close/>
                  <a:moveTo>
                    <a:pt x="1589" y="0"/>
                  </a:moveTo>
                  <a:lnTo>
                    <a:pt x="1625" y="2"/>
                  </a:lnTo>
                  <a:lnTo>
                    <a:pt x="1662" y="6"/>
                  </a:lnTo>
                  <a:lnTo>
                    <a:pt x="1700" y="14"/>
                  </a:lnTo>
                  <a:lnTo>
                    <a:pt x="1738" y="24"/>
                  </a:lnTo>
                  <a:lnTo>
                    <a:pt x="1775" y="38"/>
                  </a:lnTo>
                  <a:lnTo>
                    <a:pt x="1812" y="57"/>
                  </a:lnTo>
                  <a:lnTo>
                    <a:pt x="1847" y="81"/>
                  </a:lnTo>
                  <a:lnTo>
                    <a:pt x="1881" y="108"/>
                  </a:lnTo>
                  <a:lnTo>
                    <a:pt x="1911" y="139"/>
                  </a:lnTo>
                  <a:lnTo>
                    <a:pt x="1937" y="174"/>
                  </a:lnTo>
                  <a:lnTo>
                    <a:pt x="1961" y="212"/>
                  </a:lnTo>
                  <a:lnTo>
                    <a:pt x="1980" y="254"/>
                  </a:lnTo>
                  <a:lnTo>
                    <a:pt x="1996" y="300"/>
                  </a:lnTo>
                  <a:lnTo>
                    <a:pt x="2008" y="348"/>
                  </a:lnTo>
                  <a:lnTo>
                    <a:pt x="2018" y="401"/>
                  </a:lnTo>
                  <a:lnTo>
                    <a:pt x="2023" y="457"/>
                  </a:lnTo>
                  <a:lnTo>
                    <a:pt x="2024" y="517"/>
                  </a:lnTo>
                  <a:lnTo>
                    <a:pt x="2024" y="1013"/>
                  </a:lnTo>
                  <a:lnTo>
                    <a:pt x="2714" y="1013"/>
                  </a:lnTo>
                  <a:lnTo>
                    <a:pt x="2768" y="1018"/>
                  </a:lnTo>
                  <a:lnTo>
                    <a:pt x="2820" y="1027"/>
                  </a:lnTo>
                  <a:lnTo>
                    <a:pt x="2870" y="1043"/>
                  </a:lnTo>
                  <a:lnTo>
                    <a:pt x="2916" y="1064"/>
                  </a:lnTo>
                  <a:lnTo>
                    <a:pt x="2960" y="1091"/>
                  </a:lnTo>
                  <a:lnTo>
                    <a:pt x="3000" y="1122"/>
                  </a:lnTo>
                  <a:lnTo>
                    <a:pt x="3036" y="1158"/>
                  </a:lnTo>
                  <a:lnTo>
                    <a:pt x="3067" y="1199"/>
                  </a:lnTo>
                  <a:lnTo>
                    <a:pt x="3095" y="1242"/>
                  </a:lnTo>
                  <a:lnTo>
                    <a:pt x="3116" y="1289"/>
                  </a:lnTo>
                  <a:lnTo>
                    <a:pt x="3132" y="1338"/>
                  </a:lnTo>
                  <a:lnTo>
                    <a:pt x="3141" y="1390"/>
                  </a:lnTo>
                  <a:lnTo>
                    <a:pt x="3145" y="1444"/>
                  </a:lnTo>
                  <a:lnTo>
                    <a:pt x="3145" y="1458"/>
                  </a:lnTo>
                  <a:lnTo>
                    <a:pt x="3145" y="1463"/>
                  </a:lnTo>
                  <a:lnTo>
                    <a:pt x="3145" y="1470"/>
                  </a:lnTo>
                  <a:lnTo>
                    <a:pt x="3133" y="1541"/>
                  </a:lnTo>
                  <a:lnTo>
                    <a:pt x="3126" y="1560"/>
                  </a:lnTo>
                  <a:lnTo>
                    <a:pt x="3116" y="1576"/>
                  </a:lnTo>
                  <a:lnTo>
                    <a:pt x="3101" y="1588"/>
                  </a:lnTo>
                  <a:lnTo>
                    <a:pt x="3083" y="1596"/>
                  </a:lnTo>
                  <a:lnTo>
                    <a:pt x="3063" y="1599"/>
                  </a:lnTo>
                  <a:lnTo>
                    <a:pt x="3058" y="1599"/>
                  </a:lnTo>
                  <a:lnTo>
                    <a:pt x="3052" y="1598"/>
                  </a:lnTo>
                  <a:lnTo>
                    <a:pt x="3033" y="1594"/>
                  </a:lnTo>
                  <a:lnTo>
                    <a:pt x="3018" y="1584"/>
                  </a:lnTo>
                  <a:lnTo>
                    <a:pt x="3006" y="1570"/>
                  </a:lnTo>
                  <a:lnTo>
                    <a:pt x="2997" y="1554"/>
                  </a:lnTo>
                  <a:lnTo>
                    <a:pt x="2993" y="1537"/>
                  </a:lnTo>
                  <a:lnTo>
                    <a:pt x="2994" y="1518"/>
                  </a:lnTo>
                  <a:lnTo>
                    <a:pt x="3004" y="1453"/>
                  </a:lnTo>
                  <a:lnTo>
                    <a:pt x="3004" y="1445"/>
                  </a:lnTo>
                  <a:lnTo>
                    <a:pt x="3001" y="1402"/>
                  </a:lnTo>
                  <a:lnTo>
                    <a:pt x="2992" y="1362"/>
                  </a:lnTo>
                  <a:lnTo>
                    <a:pt x="2977" y="1322"/>
                  </a:lnTo>
                  <a:lnTo>
                    <a:pt x="2957" y="1286"/>
                  </a:lnTo>
                  <a:lnTo>
                    <a:pt x="2932" y="1255"/>
                  </a:lnTo>
                  <a:lnTo>
                    <a:pt x="2904" y="1226"/>
                  </a:lnTo>
                  <a:lnTo>
                    <a:pt x="2872" y="1202"/>
                  </a:lnTo>
                  <a:lnTo>
                    <a:pt x="2836" y="1182"/>
                  </a:lnTo>
                  <a:lnTo>
                    <a:pt x="2798" y="1167"/>
                  </a:lnTo>
                  <a:lnTo>
                    <a:pt x="2756" y="1158"/>
                  </a:lnTo>
                  <a:lnTo>
                    <a:pt x="2714" y="1155"/>
                  </a:lnTo>
                  <a:lnTo>
                    <a:pt x="1954" y="1155"/>
                  </a:lnTo>
                  <a:lnTo>
                    <a:pt x="1935" y="1152"/>
                  </a:lnTo>
                  <a:lnTo>
                    <a:pt x="1918" y="1146"/>
                  </a:lnTo>
                  <a:lnTo>
                    <a:pt x="1904" y="1134"/>
                  </a:lnTo>
                  <a:lnTo>
                    <a:pt x="1894" y="1120"/>
                  </a:lnTo>
                  <a:lnTo>
                    <a:pt x="1886" y="1103"/>
                  </a:lnTo>
                  <a:lnTo>
                    <a:pt x="1884" y="1084"/>
                  </a:lnTo>
                  <a:lnTo>
                    <a:pt x="1884" y="517"/>
                  </a:lnTo>
                  <a:lnTo>
                    <a:pt x="1882" y="460"/>
                  </a:lnTo>
                  <a:lnTo>
                    <a:pt x="1877" y="408"/>
                  </a:lnTo>
                  <a:lnTo>
                    <a:pt x="1867" y="360"/>
                  </a:lnTo>
                  <a:lnTo>
                    <a:pt x="1853" y="318"/>
                  </a:lnTo>
                  <a:lnTo>
                    <a:pt x="1836" y="280"/>
                  </a:lnTo>
                  <a:lnTo>
                    <a:pt x="1816" y="246"/>
                  </a:lnTo>
                  <a:lnTo>
                    <a:pt x="1792" y="217"/>
                  </a:lnTo>
                  <a:lnTo>
                    <a:pt x="1764" y="193"/>
                  </a:lnTo>
                  <a:lnTo>
                    <a:pt x="1733" y="174"/>
                  </a:lnTo>
                  <a:lnTo>
                    <a:pt x="1702" y="160"/>
                  </a:lnTo>
                  <a:lnTo>
                    <a:pt x="1668" y="150"/>
                  </a:lnTo>
                  <a:lnTo>
                    <a:pt x="1635" y="144"/>
                  </a:lnTo>
                  <a:lnTo>
                    <a:pt x="1601" y="141"/>
                  </a:lnTo>
                  <a:lnTo>
                    <a:pt x="1569" y="141"/>
                  </a:lnTo>
                  <a:lnTo>
                    <a:pt x="1538" y="142"/>
                  </a:lnTo>
                  <a:lnTo>
                    <a:pt x="1511" y="145"/>
                  </a:lnTo>
                  <a:lnTo>
                    <a:pt x="1486" y="148"/>
                  </a:lnTo>
                  <a:lnTo>
                    <a:pt x="1486" y="642"/>
                  </a:lnTo>
                  <a:lnTo>
                    <a:pt x="1484" y="699"/>
                  </a:lnTo>
                  <a:lnTo>
                    <a:pt x="1477" y="754"/>
                  </a:lnTo>
                  <a:lnTo>
                    <a:pt x="1464" y="806"/>
                  </a:lnTo>
                  <a:lnTo>
                    <a:pt x="1448" y="856"/>
                  </a:lnTo>
                  <a:lnTo>
                    <a:pt x="1428" y="903"/>
                  </a:lnTo>
                  <a:lnTo>
                    <a:pt x="1404" y="948"/>
                  </a:lnTo>
                  <a:lnTo>
                    <a:pt x="1377" y="991"/>
                  </a:lnTo>
                  <a:lnTo>
                    <a:pt x="1348" y="1031"/>
                  </a:lnTo>
                  <a:lnTo>
                    <a:pt x="1317" y="1069"/>
                  </a:lnTo>
                  <a:lnTo>
                    <a:pt x="1283" y="1104"/>
                  </a:lnTo>
                  <a:lnTo>
                    <a:pt x="1247" y="1138"/>
                  </a:lnTo>
                  <a:lnTo>
                    <a:pt x="1210" y="1170"/>
                  </a:lnTo>
                  <a:lnTo>
                    <a:pt x="1173" y="1200"/>
                  </a:lnTo>
                  <a:lnTo>
                    <a:pt x="1135" y="1226"/>
                  </a:lnTo>
                  <a:lnTo>
                    <a:pt x="1097" y="1252"/>
                  </a:lnTo>
                  <a:lnTo>
                    <a:pt x="1059" y="1275"/>
                  </a:lnTo>
                  <a:lnTo>
                    <a:pt x="1022" y="1296"/>
                  </a:lnTo>
                  <a:lnTo>
                    <a:pt x="986" y="1315"/>
                  </a:lnTo>
                  <a:lnTo>
                    <a:pt x="951" y="1333"/>
                  </a:lnTo>
                  <a:lnTo>
                    <a:pt x="918" y="1348"/>
                  </a:lnTo>
                  <a:lnTo>
                    <a:pt x="887" y="1362"/>
                  </a:lnTo>
                  <a:lnTo>
                    <a:pt x="858" y="1373"/>
                  </a:lnTo>
                  <a:lnTo>
                    <a:pt x="833" y="1384"/>
                  </a:lnTo>
                  <a:lnTo>
                    <a:pt x="810" y="1391"/>
                  </a:lnTo>
                  <a:lnTo>
                    <a:pt x="810" y="2597"/>
                  </a:lnTo>
                  <a:lnTo>
                    <a:pt x="814" y="2640"/>
                  </a:lnTo>
                  <a:lnTo>
                    <a:pt x="823" y="2681"/>
                  </a:lnTo>
                  <a:lnTo>
                    <a:pt x="837" y="2719"/>
                  </a:lnTo>
                  <a:lnTo>
                    <a:pt x="857" y="2755"/>
                  </a:lnTo>
                  <a:lnTo>
                    <a:pt x="882" y="2788"/>
                  </a:lnTo>
                  <a:lnTo>
                    <a:pt x="910" y="2816"/>
                  </a:lnTo>
                  <a:lnTo>
                    <a:pt x="943" y="2841"/>
                  </a:lnTo>
                  <a:lnTo>
                    <a:pt x="979" y="2861"/>
                  </a:lnTo>
                  <a:lnTo>
                    <a:pt x="1017" y="2875"/>
                  </a:lnTo>
                  <a:lnTo>
                    <a:pt x="1059" y="2884"/>
                  </a:lnTo>
                  <a:lnTo>
                    <a:pt x="1101" y="2887"/>
                  </a:lnTo>
                  <a:lnTo>
                    <a:pt x="1964" y="2887"/>
                  </a:lnTo>
                  <a:lnTo>
                    <a:pt x="1982" y="2889"/>
                  </a:lnTo>
                  <a:lnTo>
                    <a:pt x="1999" y="2897"/>
                  </a:lnTo>
                  <a:lnTo>
                    <a:pt x="2014" y="2907"/>
                  </a:lnTo>
                  <a:lnTo>
                    <a:pt x="2024" y="2922"/>
                  </a:lnTo>
                  <a:lnTo>
                    <a:pt x="2032" y="2939"/>
                  </a:lnTo>
                  <a:lnTo>
                    <a:pt x="2034" y="2957"/>
                  </a:lnTo>
                  <a:lnTo>
                    <a:pt x="2032" y="2976"/>
                  </a:lnTo>
                  <a:lnTo>
                    <a:pt x="2024" y="2993"/>
                  </a:lnTo>
                  <a:lnTo>
                    <a:pt x="2014" y="3007"/>
                  </a:lnTo>
                  <a:lnTo>
                    <a:pt x="1999" y="3019"/>
                  </a:lnTo>
                  <a:lnTo>
                    <a:pt x="1982" y="3025"/>
                  </a:lnTo>
                  <a:lnTo>
                    <a:pt x="1964" y="3028"/>
                  </a:lnTo>
                  <a:lnTo>
                    <a:pt x="1101" y="3028"/>
                  </a:lnTo>
                  <a:lnTo>
                    <a:pt x="1052" y="3025"/>
                  </a:lnTo>
                  <a:lnTo>
                    <a:pt x="1005" y="3016"/>
                  </a:lnTo>
                  <a:lnTo>
                    <a:pt x="959" y="3004"/>
                  </a:lnTo>
                  <a:lnTo>
                    <a:pt x="916" y="2986"/>
                  </a:lnTo>
                  <a:lnTo>
                    <a:pt x="875" y="2964"/>
                  </a:lnTo>
                  <a:lnTo>
                    <a:pt x="837" y="2937"/>
                  </a:lnTo>
                  <a:lnTo>
                    <a:pt x="802" y="2906"/>
                  </a:lnTo>
                  <a:lnTo>
                    <a:pt x="770" y="2874"/>
                  </a:lnTo>
                  <a:lnTo>
                    <a:pt x="752" y="2894"/>
                  </a:lnTo>
                  <a:lnTo>
                    <a:pt x="731" y="2912"/>
                  </a:lnTo>
                  <a:lnTo>
                    <a:pt x="707" y="2925"/>
                  </a:lnTo>
                  <a:lnTo>
                    <a:pt x="680" y="2936"/>
                  </a:lnTo>
                  <a:lnTo>
                    <a:pt x="652" y="2943"/>
                  </a:lnTo>
                  <a:lnTo>
                    <a:pt x="623" y="2946"/>
                  </a:lnTo>
                  <a:lnTo>
                    <a:pt x="189" y="2946"/>
                  </a:lnTo>
                  <a:lnTo>
                    <a:pt x="155" y="2942"/>
                  </a:lnTo>
                  <a:lnTo>
                    <a:pt x="123" y="2934"/>
                  </a:lnTo>
                  <a:lnTo>
                    <a:pt x="93" y="2920"/>
                  </a:lnTo>
                  <a:lnTo>
                    <a:pt x="67" y="2901"/>
                  </a:lnTo>
                  <a:lnTo>
                    <a:pt x="44" y="2879"/>
                  </a:lnTo>
                  <a:lnTo>
                    <a:pt x="25" y="2852"/>
                  </a:lnTo>
                  <a:lnTo>
                    <a:pt x="12" y="2823"/>
                  </a:lnTo>
                  <a:lnTo>
                    <a:pt x="3" y="2791"/>
                  </a:lnTo>
                  <a:lnTo>
                    <a:pt x="0" y="2757"/>
                  </a:lnTo>
                  <a:lnTo>
                    <a:pt x="0" y="1350"/>
                  </a:lnTo>
                  <a:lnTo>
                    <a:pt x="3" y="1316"/>
                  </a:lnTo>
                  <a:lnTo>
                    <a:pt x="12" y="1284"/>
                  </a:lnTo>
                  <a:lnTo>
                    <a:pt x="25" y="1255"/>
                  </a:lnTo>
                  <a:lnTo>
                    <a:pt x="44" y="1229"/>
                  </a:lnTo>
                  <a:lnTo>
                    <a:pt x="67" y="1206"/>
                  </a:lnTo>
                  <a:lnTo>
                    <a:pt x="93" y="1188"/>
                  </a:lnTo>
                  <a:lnTo>
                    <a:pt x="123" y="1174"/>
                  </a:lnTo>
                  <a:lnTo>
                    <a:pt x="155" y="1165"/>
                  </a:lnTo>
                  <a:lnTo>
                    <a:pt x="189" y="1162"/>
                  </a:lnTo>
                  <a:lnTo>
                    <a:pt x="623" y="1162"/>
                  </a:lnTo>
                  <a:lnTo>
                    <a:pt x="656" y="1165"/>
                  </a:lnTo>
                  <a:lnTo>
                    <a:pt x="686" y="1173"/>
                  </a:lnTo>
                  <a:lnTo>
                    <a:pt x="715" y="1187"/>
                  </a:lnTo>
                  <a:lnTo>
                    <a:pt x="742" y="1204"/>
                  </a:lnTo>
                  <a:lnTo>
                    <a:pt x="764" y="1226"/>
                  </a:lnTo>
                  <a:lnTo>
                    <a:pt x="783" y="1252"/>
                  </a:lnTo>
                  <a:lnTo>
                    <a:pt x="806" y="1242"/>
                  </a:lnTo>
                  <a:lnTo>
                    <a:pt x="834" y="1230"/>
                  </a:lnTo>
                  <a:lnTo>
                    <a:pt x="864" y="1217"/>
                  </a:lnTo>
                  <a:lnTo>
                    <a:pt x="895" y="1202"/>
                  </a:lnTo>
                  <a:lnTo>
                    <a:pt x="928" y="1185"/>
                  </a:lnTo>
                  <a:lnTo>
                    <a:pt x="963" y="1166"/>
                  </a:lnTo>
                  <a:lnTo>
                    <a:pt x="998" y="1146"/>
                  </a:lnTo>
                  <a:lnTo>
                    <a:pt x="1034" y="1122"/>
                  </a:lnTo>
                  <a:lnTo>
                    <a:pt x="1070" y="1098"/>
                  </a:lnTo>
                  <a:lnTo>
                    <a:pt x="1105" y="1072"/>
                  </a:lnTo>
                  <a:lnTo>
                    <a:pt x="1140" y="1043"/>
                  </a:lnTo>
                  <a:lnTo>
                    <a:pt x="1173" y="1012"/>
                  </a:lnTo>
                  <a:lnTo>
                    <a:pt x="1205" y="979"/>
                  </a:lnTo>
                  <a:lnTo>
                    <a:pt x="1235" y="945"/>
                  </a:lnTo>
                  <a:lnTo>
                    <a:pt x="1261" y="907"/>
                  </a:lnTo>
                  <a:lnTo>
                    <a:pt x="1286" y="869"/>
                  </a:lnTo>
                  <a:lnTo>
                    <a:pt x="1306" y="828"/>
                  </a:lnTo>
                  <a:lnTo>
                    <a:pt x="1323" y="785"/>
                  </a:lnTo>
                  <a:lnTo>
                    <a:pt x="1336" y="739"/>
                  </a:lnTo>
                  <a:lnTo>
                    <a:pt x="1343" y="691"/>
                  </a:lnTo>
                  <a:lnTo>
                    <a:pt x="1345" y="642"/>
                  </a:lnTo>
                  <a:lnTo>
                    <a:pt x="1345" y="92"/>
                  </a:lnTo>
                  <a:lnTo>
                    <a:pt x="1348" y="74"/>
                  </a:lnTo>
                  <a:lnTo>
                    <a:pt x="1355" y="58"/>
                  </a:lnTo>
                  <a:lnTo>
                    <a:pt x="1365" y="45"/>
                  </a:lnTo>
                  <a:lnTo>
                    <a:pt x="1378" y="33"/>
                  </a:lnTo>
                  <a:lnTo>
                    <a:pt x="1395" y="26"/>
                  </a:lnTo>
                  <a:lnTo>
                    <a:pt x="1399" y="24"/>
                  </a:lnTo>
                  <a:lnTo>
                    <a:pt x="1410" y="21"/>
                  </a:lnTo>
                  <a:lnTo>
                    <a:pt x="1425" y="17"/>
                  </a:lnTo>
                  <a:lnTo>
                    <a:pt x="1444" y="14"/>
                  </a:lnTo>
                  <a:lnTo>
                    <a:pt x="1467" y="10"/>
                  </a:lnTo>
                  <a:lnTo>
                    <a:pt x="1494" y="5"/>
                  </a:lnTo>
                  <a:lnTo>
                    <a:pt x="1523" y="2"/>
                  </a:lnTo>
                  <a:lnTo>
                    <a:pt x="1555" y="0"/>
                  </a:lnTo>
                  <a:lnTo>
                    <a:pt x="1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455"/>
            <p:cNvSpPr>
              <a:spLocks noEditPoints="1"/>
            </p:cNvSpPr>
            <p:nvPr/>
          </p:nvSpPr>
          <p:spPr bwMode="auto">
            <a:xfrm>
              <a:off x="3873500" y="5302250"/>
              <a:ext cx="203200" cy="239713"/>
            </a:xfrm>
            <a:custGeom>
              <a:avLst/>
              <a:gdLst>
                <a:gd name="T0" fmla="*/ 141 w 1277"/>
                <a:gd name="T1" fmla="*/ 1373 h 1513"/>
                <a:gd name="T2" fmla="*/ 1137 w 1277"/>
                <a:gd name="T3" fmla="*/ 781 h 1513"/>
                <a:gd name="T4" fmla="*/ 638 w 1277"/>
                <a:gd name="T5" fmla="*/ 140 h 1513"/>
                <a:gd name="T6" fmla="*/ 554 w 1277"/>
                <a:gd name="T7" fmla="*/ 153 h 1513"/>
                <a:gd name="T8" fmla="*/ 481 w 1277"/>
                <a:gd name="T9" fmla="*/ 187 h 1513"/>
                <a:gd name="T10" fmla="*/ 420 w 1277"/>
                <a:gd name="T11" fmla="*/ 240 h 1513"/>
                <a:gd name="T12" fmla="*/ 376 w 1277"/>
                <a:gd name="T13" fmla="*/ 308 h 1513"/>
                <a:gd name="T14" fmla="*/ 352 w 1277"/>
                <a:gd name="T15" fmla="*/ 387 h 1513"/>
                <a:gd name="T16" fmla="*/ 349 w 1277"/>
                <a:gd name="T17" fmla="*/ 641 h 1513"/>
                <a:gd name="T18" fmla="*/ 928 w 1277"/>
                <a:gd name="T19" fmla="*/ 429 h 1513"/>
                <a:gd name="T20" fmla="*/ 915 w 1277"/>
                <a:gd name="T21" fmla="*/ 346 h 1513"/>
                <a:gd name="T22" fmla="*/ 881 w 1277"/>
                <a:gd name="T23" fmla="*/ 273 h 1513"/>
                <a:gd name="T24" fmla="*/ 828 w 1277"/>
                <a:gd name="T25" fmla="*/ 211 h 1513"/>
                <a:gd name="T26" fmla="*/ 760 w 1277"/>
                <a:gd name="T27" fmla="*/ 168 h 1513"/>
                <a:gd name="T28" fmla="*/ 681 w 1277"/>
                <a:gd name="T29" fmla="*/ 144 h 1513"/>
                <a:gd name="T30" fmla="*/ 638 w 1277"/>
                <a:gd name="T31" fmla="*/ 0 h 1513"/>
                <a:gd name="T32" fmla="*/ 744 w 1277"/>
                <a:gd name="T33" fmla="*/ 12 h 1513"/>
                <a:gd name="T34" fmla="*/ 841 w 1277"/>
                <a:gd name="T35" fmla="*/ 50 h 1513"/>
                <a:gd name="T36" fmla="*/ 924 w 1277"/>
                <a:gd name="T37" fmla="*/ 109 h 1513"/>
                <a:gd name="T38" fmla="*/ 992 w 1277"/>
                <a:gd name="T39" fmla="*/ 184 h 1513"/>
                <a:gd name="T40" fmla="*/ 1040 w 1277"/>
                <a:gd name="T41" fmla="*/ 274 h 1513"/>
                <a:gd name="T42" fmla="*/ 1066 w 1277"/>
                <a:gd name="T43" fmla="*/ 375 h 1513"/>
                <a:gd name="T44" fmla="*/ 1069 w 1277"/>
                <a:gd name="T45" fmla="*/ 641 h 1513"/>
                <a:gd name="T46" fmla="*/ 1226 w 1277"/>
                <a:gd name="T47" fmla="*/ 643 h 1513"/>
                <a:gd name="T48" fmla="*/ 1257 w 1277"/>
                <a:gd name="T49" fmla="*/ 661 h 1513"/>
                <a:gd name="T50" fmla="*/ 1275 w 1277"/>
                <a:gd name="T51" fmla="*/ 692 h 1513"/>
                <a:gd name="T52" fmla="*/ 1277 w 1277"/>
                <a:gd name="T53" fmla="*/ 1443 h 1513"/>
                <a:gd name="T54" fmla="*/ 1267 w 1277"/>
                <a:gd name="T55" fmla="*/ 1478 h 1513"/>
                <a:gd name="T56" fmla="*/ 1243 w 1277"/>
                <a:gd name="T57" fmla="*/ 1503 h 1513"/>
                <a:gd name="T58" fmla="*/ 1207 w 1277"/>
                <a:gd name="T59" fmla="*/ 1513 h 1513"/>
                <a:gd name="T60" fmla="*/ 52 w 1277"/>
                <a:gd name="T61" fmla="*/ 1510 h 1513"/>
                <a:gd name="T62" fmla="*/ 21 w 1277"/>
                <a:gd name="T63" fmla="*/ 1492 h 1513"/>
                <a:gd name="T64" fmla="*/ 3 w 1277"/>
                <a:gd name="T65" fmla="*/ 1461 h 1513"/>
                <a:gd name="T66" fmla="*/ 0 w 1277"/>
                <a:gd name="T67" fmla="*/ 710 h 1513"/>
                <a:gd name="T68" fmla="*/ 9 w 1277"/>
                <a:gd name="T69" fmla="*/ 675 h 1513"/>
                <a:gd name="T70" fmla="*/ 35 w 1277"/>
                <a:gd name="T71" fmla="*/ 650 h 1513"/>
                <a:gd name="T72" fmla="*/ 71 w 1277"/>
                <a:gd name="T73" fmla="*/ 640 h 1513"/>
                <a:gd name="T74" fmla="*/ 209 w 1277"/>
                <a:gd name="T75" fmla="*/ 428 h 1513"/>
                <a:gd name="T76" fmla="*/ 221 w 1277"/>
                <a:gd name="T77" fmla="*/ 324 h 1513"/>
                <a:gd name="T78" fmla="*/ 258 w 1277"/>
                <a:gd name="T79" fmla="*/ 227 h 1513"/>
                <a:gd name="T80" fmla="*/ 317 w 1277"/>
                <a:gd name="T81" fmla="*/ 144 h 1513"/>
                <a:gd name="T82" fmla="*/ 392 w 1277"/>
                <a:gd name="T83" fmla="*/ 77 h 1513"/>
                <a:gd name="T84" fmla="*/ 482 w 1277"/>
                <a:gd name="T85" fmla="*/ 28 h 1513"/>
                <a:gd name="T86" fmla="*/ 584 w 1277"/>
                <a:gd name="T87" fmla="*/ 3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7" h="1513">
                  <a:moveTo>
                    <a:pt x="141" y="781"/>
                  </a:moveTo>
                  <a:lnTo>
                    <a:pt x="141" y="1373"/>
                  </a:lnTo>
                  <a:lnTo>
                    <a:pt x="1137" y="1373"/>
                  </a:lnTo>
                  <a:lnTo>
                    <a:pt x="1137" y="781"/>
                  </a:lnTo>
                  <a:lnTo>
                    <a:pt x="141" y="781"/>
                  </a:lnTo>
                  <a:close/>
                  <a:moveTo>
                    <a:pt x="638" y="140"/>
                  </a:moveTo>
                  <a:lnTo>
                    <a:pt x="596" y="144"/>
                  </a:lnTo>
                  <a:lnTo>
                    <a:pt x="554" y="153"/>
                  </a:lnTo>
                  <a:lnTo>
                    <a:pt x="516" y="168"/>
                  </a:lnTo>
                  <a:lnTo>
                    <a:pt x="481" y="187"/>
                  </a:lnTo>
                  <a:lnTo>
                    <a:pt x="448" y="211"/>
                  </a:lnTo>
                  <a:lnTo>
                    <a:pt x="420" y="240"/>
                  </a:lnTo>
                  <a:lnTo>
                    <a:pt x="395" y="272"/>
                  </a:lnTo>
                  <a:lnTo>
                    <a:pt x="376" y="308"/>
                  </a:lnTo>
                  <a:lnTo>
                    <a:pt x="361" y="346"/>
                  </a:lnTo>
                  <a:lnTo>
                    <a:pt x="352" y="387"/>
                  </a:lnTo>
                  <a:lnTo>
                    <a:pt x="349" y="429"/>
                  </a:lnTo>
                  <a:lnTo>
                    <a:pt x="349" y="641"/>
                  </a:lnTo>
                  <a:lnTo>
                    <a:pt x="928" y="641"/>
                  </a:lnTo>
                  <a:lnTo>
                    <a:pt x="928" y="429"/>
                  </a:lnTo>
                  <a:lnTo>
                    <a:pt x="925" y="387"/>
                  </a:lnTo>
                  <a:lnTo>
                    <a:pt x="915" y="346"/>
                  </a:lnTo>
                  <a:lnTo>
                    <a:pt x="900" y="308"/>
                  </a:lnTo>
                  <a:lnTo>
                    <a:pt x="881" y="273"/>
                  </a:lnTo>
                  <a:lnTo>
                    <a:pt x="857" y="240"/>
                  </a:lnTo>
                  <a:lnTo>
                    <a:pt x="828" y="211"/>
                  </a:lnTo>
                  <a:lnTo>
                    <a:pt x="795" y="187"/>
                  </a:lnTo>
                  <a:lnTo>
                    <a:pt x="760" y="168"/>
                  </a:lnTo>
                  <a:lnTo>
                    <a:pt x="722" y="153"/>
                  </a:lnTo>
                  <a:lnTo>
                    <a:pt x="681" y="144"/>
                  </a:lnTo>
                  <a:lnTo>
                    <a:pt x="638" y="140"/>
                  </a:lnTo>
                  <a:close/>
                  <a:moveTo>
                    <a:pt x="638" y="0"/>
                  </a:moveTo>
                  <a:lnTo>
                    <a:pt x="692" y="3"/>
                  </a:lnTo>
                  <a:lnTo>
                    <a:pt x="744" y="12"/>
                  </a:lnTo>
                  <a:lnTo>
                    <a:pt x="794" y="28"/>
                  </a:lnTo>
                  <a:lnTo>
                    <a:pt x="841" y="50"/>
                  </a:lnTo>
                  <a:lnTo>
                    <a:pt x="884" y="77"/>
                  </a:lnTo>
                  <a:lnTo>
                    <a:pt x="924" y="109"/>
                  </a:lnTo>
                  <a:lnTo>
                    <a:pt x="960" y="144"/>
                  </a:lnTo>
                  <a:lnTo>
                    <a:pt x="992" y="184"/>
                  </a:lnTo>
                  <a:lnTo>
                    <a:pt x="1018" y="227"/>
                  </a:lnTo>
                  <a:lnTo>
                    <a:pt x="1040" y="274"/>
                  </a:lnTo>
                  <a:lnTo>
                    <a:pt x="1056" y="324"/>
                  </a:lnTo>
                  <a:lnTo>
                    <a:pt x="1066" y="375"/>
                  </a:lnTo>
                  <a:lnTo>
                    <a:pt x="1069" y="429"/>
                  </a:lnTo>
                  <a:lnTo>
                    <a:pt x="1069" y="641"/>
                  </a:lnTo>
                  <a:lnTo>
                    <a:pt x="1207" y="641"/>
                  </a:lnTo>
                  <a:lnTo>
                    <a:pt x="1226" y="643"/>
                  </a:lnTo>
                  <a:lnTo>
                    <a:pt x="1243" y="651"/>
                  </a:lnTo>
                  <a:lnTo>
                    <a:pt x="1257" y="661"/>
                  </a:lnTo>
                  <a:lnTo>
                    <a:pt x="1267" y="675"/>
                  </a:lnTo>
                  <a:lnTo>
                    <a:pt x="1275" y="692"/>
                  </a:lnTo>
                  <a:lnTo>
                    <a:pt x="1277" y="711"/>
                  </a:lnTo>
                  <a:lnTo>
                    <a:pt x="1277" y="1443"/>
                  </a:lnTo>
                  <a:lnTo>
                    <a:pt x="1275" y="1461"/>
                  </a:lnTo>
                  <a:lnTo>
                    <a:pt x="1267" y="1478"/>
                  </a:lnTo>
                  <a:lnTo>
                    <a:pt x="1257" y="1492"/>
                  </a:lnTo>
                  <a:lnTo>
                    <a:pt x="1243" y="1503"/>
                  </a:lnTo>
                  <a:lnTo>
                    <a:pt x="1226" y="1510"/>
                  </a:lnTo>
                  <a:lnTo>
                    <a:pt x="1207" y="1513"/>
                  </a:lnTo>
                  <a:lnTo>
                    <a:pt x="71" y="1513"/>
                  </a:lnTo>
                  <a:lnTo>
                    <a:pt x="52" y="1510"/>
                  </a:lnTo>
                  <a:lnTo>
                    <a:pt x="35" y="1503"/>
                  </a:lnTo>
                  <a:lnTo>
                    <a:pt x="21" y="1492"/>
                  </a:lnTo>
                  <a:lnTo>
                    <a:pt x="9" y="1478"/>
                  </a:lnTo>
                  <a:lnTo>
                    <a:pt x="3" y="1461"/>
                  </a:lnTo>
                  <a:lnTo>
                    <a:pt x="0" y="1443"/>
                  </a:lnTo>
                  <a:lnTo>
                    <a:pt x="0" y="710"/>
                  </a:lnTo>
                  <a:lnTo>
                    <a:pt x="3" y="692"/>
                  </a:lnTo>
                  <a:lnTo>
                    <a:pt x="9" y="675"/>
                  </a:lnTo>
                  <a:lnTo>
                    <a:pt x="21" y="660"/>
                  </a:lnTo>
                  <a:lnTo>
                    <a:pt x="35" y="650"/>
                  </a:lnTo>
                  <a:lnTo>
                    <a:pt x="52" y="642"/>
                  </a:lnTo>
                  <a:lnTo>
                    <a:pt x="71" y="640"/>
                  </a:lnTo>
                  <a:lnTo>
                    <a:pt x="209" y="640"/>
                  </a:lnTo>
                  <a:lnTo>
                    <a:pt x="209" y="428"/>
                  </a:lnTo>
                  <a:lnTo>
                    <a:pt x="212" y="375"/>
                  </a:lnTo>
                  <a:lnTo>
                    <a:pt x="221" y="324"/>
                  </a:lnTo>
                  <a:lnTo>
                    <a:pt x="237" y="274"/>
                  </a:lnTo>
                  <a:lnTo>
                    <a:pt x="258" y="227"/>
                  </a:lnTo>
                  <a:lnTo>
                    <a:pt x="285" y="184"/>
                  </a:lnTo>
                  <a:lnTo>
                    <a:pt x="317" y="144"/>
                  </a:lnTo>
                  <a:lnTo>
                    <a:pt x="353" y="108"/>
                  </a:lnTo>
                  <a:lnTo>
                    <a:pt x="392" y="77"/>
                  </a:lnTo>
                  <a:lnTo>
                    <a:pt x="436" y="50"/>
                  </a:lnTo>
                  <a:lnTo>
                    <a:pt x="482" y="28"/>
                  </a:lnTo>
                  <a:lnTo>
                    <a:pt x="532" y="12"/>
                  </a:lnTo>
                  <a:lnTo>
                    <a:pt x="584" y="3"/>
                  </a:lnTo>
                  <a:lnTo>
                    <a:pt x="6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0" grpId="0" animBg="1"/>
      <p:bldP spid="9" grpId="0" animBg="1"/>
      <p:bldP spid="10" grpId="0" animBg="1"/>
      <p:bldP spid="13" grpId="0" animBg="1"/>
      <p:bldP spid="15" grpId="0" animBg="1"/>
      <p:bldP spid="17" grpId="0" animBg="1"/>
      <p:bldP spid="22" grpId="0"/>
      <p:bldP spid="23" grpId="0"/>
      <p:bldP spid="24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3596832" y="1970468"/>
            <a:ext cx="2416360" cy="2097545"/>
          </a:xfrm>
          <a:custGeom>
            <a:avLst/>
            <a:gdLst>
              <a:gd name="T0" fmla="*/ 1675 w 1675"/>
              <a:gd name="T1" fmla="*/ 725 h 1454"/>
              <a:gd name="T2" fmla="*/ 1256 w 1675"/>
              <a:gd name="T3" fmla="*/ 1454 h 1454"/>
              <a:gd name="T4" fmla="*/ 418 w 1675"/>
              <a:gd name="T5" fmla="*/ 1454 h 1454"/>
              <a:gd name="T6" fmla="*/ 0 w 1675"/>
              <a:gd name="T7" fmla="*/ 725 h 1454"/>
              <a:gd name="T8" fmla="*/ 418 w 1675"/>
              <a:gd name="T9" fmla="*/ 0 h 1454"/>
              <a:gd name="T10" fmla="*/ 1256 w 1675"/>
              <a:gd name="T11" fmla="*/ 0 h 1454"/>
              <a:gd name="T12" fmla="*/ 1671 w 1675"/>
              <a:gd name="T13" fmla="*/ 716 h 1454"/>
              <a:gd name="T14" fmla="*/ 1675 w 1675"/>
              <a:gd name="T15" fmla="*/ 725 h 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75" h="1454">
                <a:moveTo>
                  <a:pt x="1675" y="725"/>
                </a:moveTo>
                <a:lnTo>
                  <a:pt x="1256" y="1454"/>
                </a:lnTo>
                <a:lnTo>
                  <a:pt x="418" y="1454"/>
                </a:lnTo>
                <a:lnTo>
                  <a:pt x="0" y="725"/>
                </a:lnTo>
                <a:lnTo>
                  <a:pt x="418" y="0"/>
                </a:lnTo>
                <a:lnTo>
                  <a:pt x="1256" y="0"/>
                </a:lnTo>
                <a:lnTo>
                  <a:pt x="1671" y="716"/>
                </a:lnTo>
                <a:lnTo>
                  <a:pt x="1675" y="7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3596832" y="4148799"/>
            <a:ext cx="2416360" cy="2097545"/>
          </a:xfrm>
          <a:custGeom>
            <a:avLst/>
            <a:gdLst>
              <a:gd name="T0" fmla="*/ 1675 w 1675"/>
              <a:gd name="T1" fmla="*/ 729 h 1454"/>
              <a:gd name="T2" fmla="*/ 1671 w 1675"/>
              <a:gd name="T3" fmla="*/ 738 h 1454"/>
              <a:gd name="T4" fmla="*/ 1256 w 1675"/>
              <a:gd name="T5" fmla="*/ 1454 h 1454"/>
              <a:gd name="T6" fmla="*/ 418 w 1675"/>
              <a:gd name="T7" fmla="*/ 1454 h 1454"/>
              <a:gd name="T8" fmla="*/ 0 w 1675"/>
              <a:gd name="T9" fmla="*/ 729 h 1454"/>
              <a:gd name="T10" fmla="*/ 418 w 1675"/>
              <a:gd name="T11" fmla="*/ 0 h 1454"/>
              <a:gd name="T12" fmla="*/ 1256 w 1675"/>
              <a:gd name="T13" fmla="*/ 0 h 1454"/>
              <a:gd name="T14" fmla="*/ 1675 w 1675"/>
              <a:gd name="T15" fmla="*/ 729 h 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75" h="1454">
                <a:moveTo>
                  <a:pt x="1675" y="729"/>
                </a:moveTo>
                <a:lnTo>
                  <a:pt x="1671" y="738"/>
                </a:lnTo>
                <a:lnTo>
                  <a:pt x="1256" y="1454"/>
                </a:lnTo>
                <a:lnTo>
                  <a:pt x="418" y="1454"/>
                </a:lnTo>
                <a:lnTo>
                  <a:pt x="0" y="729"/>
                </a:lnTo>
                <a:lnTo>
                  <a:pt x="418" y="0"/>
                </a:lnTo>
                <a:lnTo>
                  <a:pt x="1256" y="0"/>
                </a:lnTo>
                <a:lnTo>
                  <a:pt x="1675" y="72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7"/>
          <p:cNvSpPr/>
          <p:nvPr/>
        </p:nvSpPr>
        <p:spPr bwMode="auto">
          <a:xfrm>
            <a:off x="6164665" y="1970468"/>
            <a:ext cx="2417803" cy="2097545"/>
          </a:xfrm>
          <a:custGeom>
            <a:avLst/>
            <a:gdLst>
              <a:gd name="T0" fmla="*/ 1676 w 1676"/>
              <a:gd name="T1" fmla="*/ 725 h 1454"/>
              <a:gd name="T2" fmla="*/ 1257 w 1676"/>
              <a:gd name="T3" fmla="*/ 1454 h 1454"/>
              <a:gd name="T4" fmla="*/ 419 w 1676"/>
              <a:gd name="T5" fmla="*/ 1454 h 1454"/>
              <a:gd name="T6" fmla="*/ 0 w 1676"/>
              <a:gd name="T7" fmla="*/ 725 h 1454"/>
              <a:gd name="T8" fmla="*/ 4 w 1676"/>
              <a:gd name="T9" fmla="*/ 716 h 1454"/>
              <a:gd name="T10" fmla="*/ 419 w 1676"/>
              <a:gd name="T11" fmla="*/ 0 h 1454"/>
              <a:gd name="T12" fmla="*/ 1257 w 1676"/>
              <a:gd name="T13" fmla="*/ 0 h 1454"/>
              <a:gd name="T14" fmla="*/ 1676 w 1676"/>
              <a:gd name="T15" fmla="*/ 725 h 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76" h="1454">
                <a:moveTo>
                  <a:pt x="1676" y="725"/>
                </a:moveTo>
                <a:lnTo>
                  <a:pt x="1257" y="1454"/>
                </a:lnTo>
                <a:lnTo>
                  <a:pt x="419" y="1454"/>
                </a:lnTo>
                <a:lnTo>
                  <a:pt x="0" y="725"/>
                </a:lnTo>
                <a:lnTo>
                  <a:pt x="4" y="716"/>
                </a:lnTo>
                <a:lnTo>
                  <a:pt x="419" y="0"/>
                </a:lnTo>
                <a:lnTo>
                  <a:pt x="1257" y="0"/>
                </a:lnTo>
                <a:lnTo>
                  <a:pt x="1676" y="7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6164665" y="4148799"/>
            <a:ext cx="2417803" cy="2097545"/>
          </a:xfrm>
          <a:custGeom>
            <a:avLst/>
            <a:gdLst>
              <a:gd name="T0" fmla="*/ 1676 w 1676"/>
              <a:gd name="T1" fmla="*/ 729 h 1454"/>
              <a:gd name="T2" fmla="*/ 1257 w 1676"/>
              <a:gd name="T3" fmla="*/ 1454 h 1454"/>
              <a:gd name="T4" fmla="*/ 419 w 1676"/>
              <a:gd name="T5" fmla="*/ 1454 h 1454"/>
              <a:gd name="T6" fmla="*/ 4 w 1676"/>
              <a:gd name="T7" fmla="*/ 738 h 1454"/>
              <a:gd name="T8" fmla="*/ 0 w 1676"/>
              <a:gd name="T9" fmla="*/ 729 h 1454"/>
              <a:gd name="T10" fmla="*/ 419 w 1676"/>
              <a:gd name="T11" fmla="*/ 0 h 1454"/>
              <a:gd name="T12" fmla="*/ 1257 w 1676"/>
              <a:gd name="T13" fmla="*/ 0 h 1454"/>
              <a:gd name="T14" fmla="*/ 1676 w 1676"/>
              <a:gd name="T15" fmla="*/ 729 h 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76" h="1454">
                <a:moveTo>
                  <a:pt x="1676" y="729"/>
                </a:moveTo>
                <a:lnTo>
                  <a:pt x="1257" y="1454"/>
                </a:lnTo>
                <a:lnTo>
                  <a:pt x="419" y="1454"/>
                </a:lnTo>
                <a:lnTo>
                  <a:pt x="4" y="738"/>
                </a:lnTo>
                <a:lnTo>
                  <a:pt x="0" y="729"/>
                </a:lnTo>
                <a:lnTo>
                  <a:pt x="419" y="0"/>
                </a:lnTo>
                <a:lnTo>
                  <a:pt x="1257" y="0"/>
                </a:lnTo>
                <a:lnTo>
                  <a:pt x="1676" y="72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9"/>
          <p:cNvSpPr/>
          <p:nvPr/>
        </p:nvSpPr>
        <p:spPr bwMode="auto">
          <a:xfrm>
            <a:off x="6164665" y="3003372"/>
            <a:ext cx="1032904" cy="1064641"/>
          </a:xfrm>
          <a:custGeom>
            <a:avLst/>
            <a:gdLst>
              <a:gd name="T0" fmla="*/ 164 w 164"/>
              <a:gd name="T1" fmla="*/ 169 h 169"/>
              <a:gd name="T2" fmla="*/ 96 w 164"/>
              <a:gd name="T3" fmla="*/ 169 h 169"/>
              <a:gd name="T4" fmla="*/ 0 w 164"/>
              <a:gd name="T5" fmla="*/ 2 h 169"/>
              <a:gd name="T6" fmla="*/ 1 w 164"/>
              <a:gd name="T7" fmla="*/ 0 h 169"/>
              <a:gd name="T8" fmla="*/ 164 w 164"/>
              <a:gd name="T9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69">
                <a:moveTo>
                  <a:pt x="164" y="169"/>
                </a:moveTo>
                <a:cubicBezTo>
                  <a:pt x="96" y="169"/>
                  <a:pt x="96" y="169"/>
                  <a:pt x="96" y="169"/>
                </a:cubicBezTo>
                <a:cubicBezTo>
                  <a:pt x="0" y="2"/>
                  <a:pt x="0" y="2"/>
                  <a:pt x="0" y="2"/>
                </a:cubicBezTo>
                <a:cubicBezTo>
                  <a:pt x="1" y="0"/>
                  <a:pt x="1" y="0"/>
                  <a:pt x="1" y="0"/>
                </a:cubicBezTo>
                <a:cubicBezTo>
                  <a:pt x="90" y="7"/>
                  <a:pt x="160" y="79"/>
                  <a:pt x="164" y="1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0"/>
          <p:cNvSpPr/>
          <p:nvPr/>
        </p:nvSpPr>
        <p:spPr bwMode="auto">
          <a:xfrm>
            <a:off x="6164665" y="4148799"/>
            <a:ext cx="1032904" cy="1064641"/>
          </a:xfrm>
          <a:custGeom>
            <a:avLst/>
            <a:gdLst>
              <a:gd name="T0" fmla="*/ 164 w 164"/>
              <a:gd name="T1" fmla="*/ 0 h 169"/>
              <a:gd name="T2" fmla="*/ 1 w 164"/>
              <a:gd name="T3" fmla="*/ 169 h 169"/>
              <a:gd name="T4" fmla="*/ 0 w 164"/>
              <a:gd name="T5" fmla="*/ 167 h 169"/>
              <a:gd name="T6" fmla="*/ 96 w 164"/>
              <a:gd name="T7" fmla="*/ 0 h 169"/>
              <a:gd name="T8" fmla="*/ 164 w 164"/>
              <a:gd name="T9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69">
                <a:moveTo>
                  <a:pt x="164" y="0"/>
                </a:moveTo>
                <a:cubicBezTo>
                  <a:pt x="160" y="90"/>
                  <a:pt x="90" y="163"/>
                  <a:pt x="1" y="169"/>
                </a:cubicBezTo>
                <a:cubicBezTo>
                  <a:pt x="0" y="167"/>
                  <a:pt x="0" y="167"/>
                  <a:pt x="0" y="167"/>
                </a:cubicBezTo>
                <a:cubicBezTo>
                  <a:pt x="96" y="0"/>
                  <a:pt x="96" y="0"/>
                  <a:pt x="96" y="0"/>
                </a:cubicBezTo>
                <a:lnTo>
                  <a:pt x="16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>
            <a:off x="4981731" y="4148799"/>
            <a:ext cx="1031462" cy="1064641"/>
          </a:xfrm>
          <a:custGeom>
            <a:avLst/>
            <a:gdLst>
              <a:gd name="T0" fmla="*/ 164 w 164"/>
              <a:gd name="T1" fmla="*/ 167 h 169"/>
              <a:gd name="T2" fmla="*/ 163 w 164"/>
              <a:gd name="T3" fmla="*/ 169 h 169"/>
              <a:gd name="T4" fmla="*/ 0 w 164"/>
              <a:gd name="T5" fmla="*/ 0 h 169"/>
              <a:gd name="T6" fmla="*/ 68 w 164"/>
              <a:gd name="T7" fmla="*/ 0 h 169"/>
              <a:gd name="T8" fmla="*/ 164 w 164"/>
              <a:gd name="T9" fmla="*/ 16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69">
                <a:moveTo>
                  <a:pt x="164" y="167"/>
                </a:moveTo>
                <a:cubicBezTo>
                  <a:pt x="163" y="169"/>
                  <a:pt x="163" y="169"/>
                  <a:pt x="163" y="169"/>
                </a:cubicBezTo>
                <a:cubicBezTo>
                  <a:pt x="74" y="163"/>
                  <a:pt x="3" y="90"/>
                  <a:pt x="0" y="0"/>
                </a:cubicBezTo>
                <a:cubicBezTo>
                  <a:pt x="68" y="0"/>
                  <a:pt x="68" y="0"/>
                  <a:pt x="68" y="0"/>
                </a:cubicBezTo>
                <a:lnTo>
                  <a:pt x="164" y="16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2"/>
          <p:cNvSpPr/>
          <p:nvPr/>
        </p:nvSpPr>
        <p:spPr bwMode="auto">
          <a:xfrm>
            <a:off x="4981731" y="3003372"/>
            <a:ext cx="1031462" cy="1064641"/>
          </a:xfrm>
          <a:custGeom>
            <a:avLst/>
            <a:gdLst>
              <a:gd name="T0" fmla="*/ 164 w 164"/>
              <a:gd name="T1" fmla="*/ 2 h 169"/>
              <a:gd name="T2" fmla="*/ 68 w 164"/>
              <a:gd name="T3" fmla="*/ 169 h 169"/>
              <a:gd name="T4" fmla="*/ 0 w 164"/>
              <a:gd name="T5" fmla="*/ 169 h 169"/>
              <a:gd name="T6" fmla="*/ 163 w 164"/>
              <a:gd name="T7" fmla="*/ 0 h 169"/>
              <a:gd name="T8" fmla="*/ 164 w 164"/>
              <a:gd name="T9" fmla="*/ 2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69">
                <a:moveTo>
                  <a:pt x="164" y="2"/>
                </a:moveTo>
                <a:cubicBezTo>
                  <a:pt x="68" y="169"/>
                  <a:pt x="68" y="169"/>
                  <a:pt x="68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3" y="79"/>
                  <a:pt x="74" y="7"/>
                  <a:pt x="163" y="0"/>
                </a:cubicBezTo>
                <a:lnTo>
                  <a:pt x="164" y="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4817274" y="2996159"/>
            <a:ext cx="2537539" cy="2236035"/>
            <a:chOff x="4689475" y="2201863"/>
            <a:chExt cx="2792413" cy="2460625"/>
          </a:xfrm>
          <a:solidFill>
            <a:schemeClr val="bg1">
              <a:lumMod val="85000"/>
            </a:schemeClr>
          </a:solidFill>
        </p:grpSpPr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4724400" y="2244725"/>
              <a:ext cx="2728913" cy="2370138"/>
            </a:xfrm>
            <a:custGeom>
              <a:avLst/>
              <a:gdLst>
                <a:gd name="T0" fmla="*/ 1292 w 1719"/>
                <a:gd name="T1" fmla="*/ 1493 h 1493"/>
                <a:gd name="T2" fmla="*/ 428 w 1719"/>
                <a:gd name="T3" fmla="*/ 1493 h 1493"/>
                <a:gd name="T4" fmla="*/ 428 w 1719"/>
                <a:gd name="T5" fmla="*/ 1488 h 1493"/>
                <a:gd name="T6" fmla="*/ 0 w 1719"/>
                <a:gd name="T7" fmla="*/ 746 h 1493"/>
                <a:gd name="T8" fmla="*/ 0 w 1719"/>
                <a:gd name="T9" fmla="*/ 742 h 1493"/>
                <a:gd name="T10" fmla="*/ 428 w 1719"/>
                <a:gd name="T11" fmla="*/ 0 h 1493"/>
                <a:gd name="T12" fmla="*/ 1292 w 1719"/>
                <a:gd name="T13" fmla="*/ 0 h 1493"/>
                <a:gd name="T14" fmla="*/ 1292 w 1719"/>
                <a:gd name="T15" fmla="*/ 0 h 1493"/>
                <a:gd name="T16" fmla="*/ 1719 w 1719"/>
                <a:gd name="T17" fmla="*/ 746 h 1493"/>
                <a:gd name="T18" fmla="*/ 1719 w 1719"/>
                <a:gd name="T19" fmla="*/ 746 h 1493"/>
                <a:gd name="T20" fmla="*/ 1292 w 1719"/>
                <a:gd name="T21" fmla="*/ 1493 h 1493"/>
                <a:gd name="T22" fmla="*/ 432 w 1719"/>
                <a:gd name="T23" fmla="*/ 1484 h 1493"/>
                <a:gd name="T24" fmla="*/ 1287 w 1719"/>
                <a:gd name="T25" fmla="*/ 1484 h 1493"/>
                <a:gd name="T26" fmla="*/ 1715 w 1719"/>
                <a:gd name="T27" fmla="*/ 746 h 1493"/>
                <a:gd name="T28" fmla="*/ 1287 w 1719"/>
                <a:gd name="T29" fmla="*/ 4 h 1493"/>
                <a:gd name="T30" fmla="*/ 432 w 1719"/>
                <a:gd name="T31" fmla="*/ 4 h 1493"/>
                <a:gd name="T32" fmla="*/ 4 w 1719"/>
                <a:gd name="T33" fmla="*/ 746 h 1493"/>
                <a:gd name="T34" fmla="*/ 432 w 1719"/>
                <a:gd name="T35" fmla="*/ 1484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9" h="1493">
                  <a:moveTo>
                    <a:pt x="1292" y="1493"/>
                  </a:moveTo>
                  <a:lnTo>
                    <a:pt x="428" y="1493"/>
                  </a:lnTo>
                  <a:lnTo>
                    <a:pt x="428" y="1488"/>
                  </a:lnTo>
                  <a:lnTo>
                    <a:pt x="0" y="746"/>
                  </a:lnTo>
                  <a:lnTo>
                    <a:pt x="0" y="742"/>
                  </a:lnTo>
                  <a:lnTo>
                    <a:pt x="428" y="0"/>
                  </a:lnTo>
                  <a:lnTo>
                    <a:pt x="1292" y="0"/>
                  </a:lnTo>
                  <a:lnTo>
                    <a:pt x="1292" y="0"/>
                  </a:lnTo>
                  <a:lnTo>
                    <a:pt x="1719" y="746"/>
                  </a:lnTo>
                  <a:lnTo>
                    <a:pt x="1719" y="746"/>
                  </a:lnTo>
                  <a:lnTo>
                    <a:pt x="1292" y="1493"/>
                  </a:lnTo>
                  <a:close/>
                  <a:moveTo>
                    <a:pt x="432" y="1484"/>
                  </a:moveTo>
                  <a:lnTo>
                    <a:pt x="1287" y="1484"/>
                  </a:lnTo>
                  <a:lnTo>
                    <a:pt x="1715" y="746"/>
                  </a:lnTo>
                  <a:lnTo>
                    <a:pt x="1287" y="4"/>
                  </a:lnTo>
                  <a:lnTo>
                    <a:pt x="432" y="4"/>
                  </a:lnTo>
                  <a:lnTo>
                    <a:pt x="4" y="746"/>
                  </a:lnTo>
                  <a:lnTo>
                    <a:pt x="432" y="14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4689475" y="3381375"/>
              <a:ext cx="82550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7397750" y="3381375"/>
              <a:ext cx="84138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5368925" y="2201863"/>
              <a:ext cx="82550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6732588" y="2201863"/>
              <a:ext cx="841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5368925" y="4572000"/>
              <a:ext cx="82550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6732588" y="4572000"/>
              <a:ext cx="841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5289006" y="3304876"/>
            <a:ext cx="1599847" cy="1607060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26" name="Inhaltsplatzhalter 4"/>
          <p:cNvSpPr txBox="1"/>
          <p:nvPr/>
        </p:nvSpPr>
        <p:spPr>
          <a:xfrm>
            <a:off x="508001" y="4643573"/>
            <a:ext cx="2810597" cy="11079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1" name="Inhaltsplatzhalter 4"/>
          <p:cNvSpPr txBox="1"/>
          <p:nvPr/>
        </p:nvSpPr>
        <p:spPr>
          <a:xfrm>
            <a:off x="508001" y="2465242"/>
            <a:ext cx="2810597" cy="11079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2" name="Inhaltsplatzhalter 4"/>
          <p:cNvSpPr txBox="1"/>
          <p:nvPr/>
        </p:nvSpPr>
        <p:spPr>
          <a:xfrm>
            <a:off x="8855221" y="4643573"/>
            <a:ext cx="2810597" cy="11079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3" name="Inhaltsplatzhalter 4"/>
          <p:cNvSpPr txBox="1"/>
          <p:nvPr/>
        </p:nvSpPr>
        <p:spPr>
          <a:xfrm>
            <a:off x="8855221" y="2465242"/>
            <a:ext cx="2810597" cy="11079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4" name="Freeform 14"/>
          <p:cNvSpPr>
            <a:spLocks noEditPoints="1"/>
          </p:cNvSpPr>
          <p:nvPr/>
        </p:nvSpPr>
        <p:spPr bwMode="auto">
          <a:xfrm>
            <a:off x="7099271" y="2750261"/>
            <a:ext cx="548590" cy="537958"/>
          </a:xfrm>
          <a:custGeom>
            <a:avLst/>
            <a:gdLst/>
            <a:ahLst/>
            <a:cxnLst>
              <a:cxn ang="0">
                <a:pos x="227" y="103"/>
              </a:cxn>
              <a:cxn ang="0">
                <a:pos x="245" y="135"/>
              </a:cxn>
              <a:cxn ang="0">
                <a:pos x="192" y="114"/>
              </a:cxn>
              <a:cxn ang="0">
                <a:pos x="176" y="116"/>
              </a:cxn>
              <a:cxn ang="0">
                <a:pos x="104" y="58"/>
              </a:cxn>
              <a:cxn ang="0">
                <a:pos x="176" y="0"/>
              </a:cxn>
              <a:cxn ang="0">
                <a:pos x="256" y="58"/>
              </a:cxn>
              <a:cxn ang="0">
                <a:pos x="227" y="103"/>
              </a:cxn>
              <a:cxn ang="0">
                <a:pos x="89" y="64"/>
              </a:cxn>
              <a:cxn ang="0">
                <a:pos x="170" y="132"/>
              </a:cxn>
              <a:cxn ang="0">
                <a:pos x="186" y="130"/>
              </a:cxn>
              <a:cxn ang="0">
                <a:pos x="186" y="130"/>
              </a:cxn>
              <a:cxn ang="0">
                <a:pos x="188" y="130"/>
              </a:cxn>
              <a:cxn ang="0">
                <a:pos x="229" y="147"/>
              </a:cxn>
              <a:cxn ang="0">
                <a:pos x="122" y="215"/>
              </a:cxn>
              <a:cxn ang="0">
                <a:pos x="98" y="211"/>
              </a:cxn>
              <a:cxn ang="0">
                <a:pos x="16" y="244"/>
              </a:cxn>
              <a:cxn ang="0">
                <a:pos x="44" y="195"/>
              </a:cxn>
              <a:cxn ang="0">
                <a:pos x="0" y="126"/>
              </a:cxn>
              <a:cxn ang="0">
                <a:pos x="93" y="40"/>
              </a:cxn>
              <a:cxn ang="0">
                <a:pos x="89" y="64"/>
              </a:cxn>
            </a:cxnLst>
            <a:rect l="0" t="0" r="r" b="b"/>
            <a:pathLst>
              <a:path w="256" h="251">
                <a:moveTo>
                  <a:pt x="227" y="103"/>
                </a:moveTo>
                <a:cubicBezTo>
                  <a:pt x="223" y="106"/>
                  <a:pt x="222" y="124"/>
                  <a:pt x="245" y="135"/>
                </a:cubicBezTo>
                <a:cubicBezTo>
                  <a:pt x="245" y="135"/>
                  <a:pt x="213" y="140"/>
                  <a:pt x="192" y="114"/>
                </a:cubicBezTo>
                <a:cubicBezTo>
                  <a:pt x="187" y="114"/>
                  <a:pt x="181" y="116"/>
                  <a:pt x="176" y="116"/>
                </a:cubicBezTo>
                <a:cubicBezTo>
                  <a:pt x="131" y="116"/>
                  <a:pt x="104" y="90"/>
                  <a:pt x="104" y="58"/>
                </a:cubicBezTo>
                <a:cubicBezTo>
                  <a:pt x="104" y="26"/>
                  <a:pt x="131" y="0"/>
                  <a:pt x="176" y="0"/>
                </a:cubicBezTo>
                <a:cubicBezTo>
                  <a:pt x="221" y="0"/>
                  <a:pt x="256" y="26"/>
                  <a:pt x="256" y="58"/>
                </a:cubicBezTo>
                <a:cubicBezTo>
                  <a:pt x="256" y="76"/>
                  <a:pt x="245" y="93"/>
                  <a:pt x="227" y="103"/>
                </a:cubicBezTo>
                <a:moveTo>
                  <a:pt x="89" y="64"/>
                </a:moveTo>
                <a:cubicBezTo>
                  <a:pt x="91" y="99"/>
                  <a:pt x="122" y="129"/>
                  <a:pt x="170" y="132"/>
                </a:cubicBezTo>
                <a:cubicBezTo>
                  <a:pt x="176" y="133"/>
                  <a:pt x="181" y="131"/>
                  <a:pt x="186" y="130"/>
                </a:cubicBezTo>
                <a:cubicBezTo>
                  <a:pt x="186" y="130"/>
                  <a:pt x="186" y="130"/>
                  <a:pt x="186" y="130"/>
                </a:cubicBezTo>
                <a:cubicBezTo>
                  <a:pt x="188" y="130"/>
                  <a:pt x="188" y="130"/>
                  <a:pt x="188" y="130"/>
                </a:cubicBezTo>
                <a:cubicBezTo>
                  <a:pt x="202" y="144"/>
                  <a:pt x="219" y="147"/>
                  <a:pt x="229" y="147"/>
                </a:cubicBezTo>
                <a:cubicBezTo>
                  <a:pt x="219" y="186"/>
                  <a:pt x="180" y="215"/>
                  <a:pt x="122" y="215"/>
                </a:cubicBezTo>
                <a:cubicBezTo>
                  <a:pt x="114" y="215"/>
                  <a:pt x="106" y="212"/>
                  <a:pt x="98" y="211"/>
                </a:cubicBezTo>
                <a:cubicBezTo>
                  <a:pt x="66" y="251"/>
                  <a:pt x="16" y="244"/>
                  <a:pt x="16" y="244"/>
                </a:cubicBezTo>
                <a:cubicBezTo>
                  <a:pt x="51" y="227"/>
                  <a:pt x="51" y="199"/>
                  <a:pt x="44" y="195"/>
                </a:cubicBezTo>
                <a:cubicBezTo>
                  <a:pt x="17" y="179"/>
                  <a:pt x="0" y="154"/>
                  <a:pt x="0" y="126"/>
                </a:cubicBezTo>
                <a:cubicBezTo>
                  <a:pt x="0" y="84"/>
                  <a:pt x="39" y="49"/>
                  <a:pt x="93" y="40"/>
                </a:cubicBezTo>
                <a:cubicBezTo>
                  <a:pt x="90" y="47"/>
                  <a:pt x="89" y="55"/>
                  <a:pt x="89" y="64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22"/>
          <p:cNvSpPr>
            <a:spLocks noEditPoints="1"/>
          </p:cNvSpPr>
          <p:nvPr/>
        </p:nvSpPr>
        <p:spPr bwMode="auto">
          <a:xfrm>
            <a:off x="4531780" y="4943475"/>
            <a:ext cx="546464" cy="508192"/>
          </a:xfrm>
          <a:custGeom>
            <a:avLst/>
            <a:gdLst/>
            <a:ahLst/>
            <a:cxnLst>
              <a:cxn ang="0">
                <a:pos x="210" y="238"/>
              </a:cxn>
              <a:cxn ang="0">
                <a:pos x="199" y="226"/>
              </a:cxn>
              <a:cxn ang="0">
                <a:pos x="240" y="119"/>
              </a:cxn>
              <a:cxn ang="0">
                <a:pos x="199" y="12"/>
              </a:cxn>
              <a:cxn ang="0">
                <a:pos x="210" y="0"/>
              </a:cxn>
              <a:cxn ang="0">
                <a:pos x="256" y="119"/>
              </a:cxn>
              <a:cxn ang="0">
                <a:pos x="210" y="238"/>
              </a:cxn>
              <a:cxn ang="0">
                <a:pos x="179" y="206"/>
              </a:cxn>
              <a:cxn ang="0">
                <a:pos x="167" y="195"/>
              </a:cxn>
              <a:cxn ang="0">
                <a:pos x="196" y="119"/>
              </a:cxn>
              <a:cxn ang="0">
                <a:pos x="167" y="43"/>
              </a:cxn>
              <a:cxn ang="0">
                <a:pos x="179" y="32"/>
              </a:cxn>
              <a:cxn ang="0">
                <a:pos x="212" y="119"/>
              </a:cxn>
              <a:cxn ang="0">
                <a:pos x="179" y="206"/>
              </a:cxn>
              <a:cxn ang="0">
                <a:pos x="148" y="175"/>
              </a:cxn>
              <a:cxn ang="0">
                <a:pos x="136" y="164"/>
              </a:cxn>
              <a:cxn ang="0">
                <a:pos x="152" y="119"/>
              </a:cxn>
              <a:cxn ang="0">
                <a:pos x="136" y="74"/>
              </a:cxn>
              <a:cxn ang="0">
                <a:pos x="148" y="63"/>
              </a:cxn>
              <a:cxn ang="0">
                <a:pos x="168" y="119"/>
              </a:cxn>
              <a:cxn ang="0">
                <a:pos x="148" y="175"/>
              </a:cxn>
              <a:cxn ang="0">
                <a:pos x="100" y="183"/>
              </a:cxn>
              <a:cxn ang="0">
                <a:pos x="93" y="181"/>
              </a:cxn>
              <a:cxn ang="0">
                <a:pos x="93" y="181"/>
              </a:cxn>
              <a:cxn ang="0">
                <a:pos x="52" y="151"/>
              </a:cxn>
              <a:cxn ang="0">
                <a:pos x="12" y="151"/>
              </a:cxn>
              <a:cxn ang="0">
                <a:pos x="0" y="139"/>
              </a:cxn>
              <a:cxn ang="0">
                <a:pos x="0" y="99"/>
              </a:cxn>
              <a:cxn ang="0">
                <a:pos x="12" y="87"/>
              </a:cxn>
              <a:cxn ang="0">
                <a:pos x="12" y="87"/>
              </a:cxn>
              <a:cxn ang="0">
                <a:pos x="52" y="87"/>
              </a:cxn>
              <a:cxn ang="0">
                <a:pos x="92" y="54"/>
              </a:cxn>
              <a:cxn ang="0">
                <a:pos x="92" y="54"/>
              </a:cxn>
              <a:cxn ang="0">
                <a:pos x="100" y="51"/>
              </a:cxn>
              <a:cxn ang="0">
                <a:pos x="112" y="63"/>
              </a:cxn>
              <a:cxn ang="0">
                <a:pos x="112" y="99"/>
              </a:cxn>
              <a:cxn ang="0">
                <a:pos x="112" y="127"/>
              </a:cxn>
              <a:cxn ang="0">
                <a:pos x="112" y="139"/>
              </a:cxn>
              <a:cxn ang="0">
                <a:pos x="112" y="151"/>
              </a:cxn>
              <a:cxn ang="0">
                <a:pos x="112" y="171"/>
              </a:cxn>
              <a:cxn ang="0">
                <a:pos x="100" y="183"/>
              </a:cxn>
            </a:cxnLst>
            <a:rect l="0" t="0" r="r" b="b"/>
            <a:pathLst>
              <a:path w="256" h="238">
                <a:moveTo>
                  <a:pt x="210" y="238"/>
                </a:moveTo>
                <a:cubicBezTo>
                  <a:pt x="199" y="226"/>
                  <a:pt x="199" y="226"/>
                  <a:pt x="199" y="226"/>
                </a:cubicBezTo>
                <a:cubicBezTo>
                  <a:pt x="224" y="198"/>
                  <a:pt x="240" y="160"/>
                  <a:pt x="240" y="119"/>
                </a:cubicBezTo>
                <a:cubicBezTo>
                  <a:pt x="240" y="78"/>
                  <a:pt x="224" y="40"/>
                  <a:pt x="199" y="12"/>
                </a:cubicBezTo>
                <a:cubicBezTo>
                  <a:pt x="210" y="0"/>
                  <a:pt x="210" y="0"/>
                  <a:pt x="210" y="0"/>
                </a:cubicBezTo>
                <a:cubicBezTo>
                  <a:pt x="239" y="32"/>
                  <a:pt x="256" y="73"/>
                  <a:pt x="256" y="119"/>
                </a:cubicBezTo>
                <a:cubicBezTo>
                  <a:pt x="256" y="165"/>
                  <a:pt x="239" y="206"/>
                  <a:pt x="210" y="238"/>
                </a:cubicBezTo>
                <a:moveTo>
                  <a:pt x="179" y="206"/>
                </a:moveTo>
                <a:cubicBezTo>
                  <a:pt x="167" y="195"/>
                  <a:pt x="167" y="195"/>
                  <a:pt x="167" y="195"/>
                </a:cubicBezTo>
                <a:cubicBezTo>
                  <a:pt x="185" y="175"/>
                  <a:pt x="196" y="148"/>
                  <a:pt x="196" y="119"/>
                </a:cubicBezTo>
                <a:cubicBezTo>
                  <a:pt x="196" y="90"/>
                  <a:pt x="185" y="63"/>
                  <a:pt x="167" y="43"/>
                </a:cubicBezTo>
                <a:cubicBezTo>
                  <a:pt x="179" y="32"/>
                  <a:pt x="179" y="32"/>
                  <a:pt x="179" y="32"/>
                </a:cubicBezTo>
                <a:cubicBezTo>
                  <a:pt x="199" y="55"/>
                  <a:pt x="212" y="85"/>
                  <a:pt x="212" y="119"/>
                </a:cubicBezTo>
                <a:cubicBezTo>
                  <a:pt x="212" y="153"/>
                  <a:pt x="199" y="183"/>
                  <a:pt x="179" y="206"/>
                </a:cubicBezTo>
                <a:moveTo>
                  <a:pt x="148" y="175"/>
                </a:moveTo>
                <a:cubicBezTo>
                  <a:pt x="136" y="164"/>
                  <a:pt x="136" y="164"/>
                  <a:pt x="136" y="164"/>
                </a:cubicBezTo>
                <a:cubicBezTo>
                  <a:pt x="146" y="152"/>
                  <a:pt x="152" y="136"/>
                  <a:pt x="152" y="119"/>
                </a:cubicBezTo>
                <a:cubicBezTo>
                  <a:pt x="152" y="102"/>
                  <a:pt x="146" y="86"/>
                  <a:pt x="136" y="74"/>
                </a:cubicBezTo>
                <a:cubicBezTo>
                  <a:pt x="148" y="63"/>
                  <a:pt x="148" y="63"/>
                  <a:pt x="148" y="63"/>
                </a:cubicBezTo>
                <a:cubicBezTo>
                  <a:pt x="160" y="78"/>
                  <a:pt x="168" y="98"/>
                  <a:pt x="168" y="119"/>
                </a:cubicBezTo>
                <a:cubicBezTo>
                  <a:pt x="168" y="140"/>
                  <a:pt x="160" y="160"/>
                  <a:pt x="148" y="175"/>
                </a:cubicBezTo>
                <a:moveTo>
                  <a:pt x="100" y="183"/>
                </a:moveTo>
                <a:cubicBezTo>
                  <a:pt x="97" y="183"/>
                  <a:pt x="95" y="182"/>
                  <a:pt x="93" y="181"/>
                </a:cubicBezTo>
                <a:cubicBezTo>
                  <a:pt x="93" y="181"/>
                  <a:pt x="93" y="181"/>
                  <a:pt x="93" y="181"/>
                </a:cubicBezTo>
                <a:cubicBezTo>
                  <a:pt x="52" y="151"/>
                  <a:pt x="52" y="151"/>
                  <a:pt x="52" y="151"/>
                </a:cubicBezTo>
                <a:cubicBezTo>
                  <a:pt x="12" y="151"/>
                  <a:pt x="12" y="151"/>
                  <a:pt x="12" y="151"/>
                </a:cubicBezTo>
                <a:cubicBezTo>
                  <a:pt x="5" y="151"/>
                  <a:pt x="0" y="146"/>
                  <a:pt x="0" y="13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92"/>
                  <a:pt x="5" y="87"/>
                  <a:pt x="1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5" y="52"/>
                  <a:pt x="97" y="51"/>
                  <a:pt x="100" y="51"/>
                </a:cubicBezTo>
                <a:cubicBezTo>
                  <a:pt x="107" y="51"/>
                  <a:pt x="112" y="56"/>
                  <a:pt x="112" y="63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2" y="127"/>
                  <a:pt x="112" y="127"/>
                  <a:pt x="112" y="127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2" y="151"/>
                  <a:pt x="112" y="151"/>
                  <a:pt x="112" y="151"/>
                </a:cubicBezTo>
                <a:cubicBezTo>
                  <a:pt x="112" y="171"/>
                  <a:pt x="112" y="171"/>
                  <a:pt x="112" y="171"/>
                </a:cubicBezTo>
                <a:cubicBezTo>
                  <a:pt x="112" y="178"/>
                  <a:pt x="107" y="183"/>
                  <a:pt x="100" y="183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64"/>
          <p:cNvSpPr>
            <a:spLocks noEditPoints="1"/>
          </p:cNvSpPr>
          <p:nvPr/>
        </p:nvSpPr>
        <p:spPr bwMode="auto">
          <a:xfrm>
            <a:off x="7185387" y="4949855"/>
            <a:ext cx="376358" cy="495432"/>
          </a:xfrm>
          <a:custGeom>
            <a:avLst/>
            <a:gdLst/>
            <a:ahLst/>
            <a:cxnLst>
              <a:cxn ang="0">
                <a:pos x="164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88"/>
              </a:cxn>
              <a:cxn ang="0">
                <a:pos x="176" y="220"/>
              </a:cxn>
              <a:cxn ang="0">
                <a:pos x="164" y="232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176" h="232">
                <a:moveTo>
                  <a:pt x="164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88"/>
                  <a:pt x="176" y="188"/>
                  <a:pt x="176" y="188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7"/>
                  <a:pt x="171" y="232"/>
                  <a:pt x="164" y="232"/>
                </a:cubicBezTo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Freeform 85"/>
          <p:cNvSpPr>
            <a:spLocks noEditPoints="1"/>
          </p:cNvSpPr>
          <p:nvPr/>
        </p:nvSpPr>
        <p:spPr bwMode="auto">
          <a:xfrm>
            <a:off x="4540285" y="2778965"/>
            <a:ext cx="529454" cy="480550"/>
          </a:xfrm>
          <a:custGeom>
            <a:avLst/>
            <a:gdLst/>
            <a:ahLst/>
            <a:cxnLst>
              <a:cxn ang="0">
                <a:pos x="236" y="184"/>
              </a:cxn>
              <a:cxn ang="0">
                <a:pos x="176" y="184"/>
              </a:cxn>
              <a:cxn ang="0">
                <a:pos x="160" y="184"/>
              </a:cxn>
              <a:cxn ang="0">
                <a:pos x="160" y="204"/>
              </a:cxn>
              <a:cxn ang="0">
                <a:pos x="176" y="220"/>
              </a:cxn>
              <a:cxn ang="0">
                <a:pos x="176" y="224"/>
              </a:cxn>
              <a:cxn ang="0">
                <a:pos x="72" y="224"/>
              </a:cxn>
              <a:cxn ang="0">
                <a:pos x="72" y="220"/>
              </a:cxn>
              <a:cxn ang="0">
                <a:pos x="88" y="204"/>
              </a:cxn>
              <a:cxn ang="0">
                <a:pos x="88" y="184"/>
              </a:cxn>
              <a:cxn ang="0">
                <a:pos x="72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36" y="0"/>
              </a:cxn>
              <a:cxn ang="0">
                <a:pos x="248" y="12"/>
              </a:cxn>
              <a:cxn ang="0">
                <a:pos x="248" y="172"/>
              </a:cxn>
              <a:cxn ang="0">
                <a:pos x="236" y="184"/>
              </a:cxn>
              <a:cxn ang="0">
                <a:pos x="232" y="16"/>
              </a:cxn>
              <a:cxn ang="0">
                <a:pos x="16" y="16"/>
              </a:cxn>
              <a:cxn ang="0">
                <a:pos x="16" y="152"/>
              </a:cxn>
              <a:cxn ang="0">
                <a:pos x="232" y="152"/>
              </a:cxn>
              <a:cxn ang="0">
                <a:pos x="232" y="16"/>
              </a:cxn>
            </a:cxnLst>
            <a:rect l="0" t="0" r="r" b="b"/>
            <a:pathLst>
              <a:path w="248" h="224">
                <a:moveTo>
                  <a:pt x="23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220"/>
                  <a:pt x="72" y="220"/>
                  <a:pt x="72" y="220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72"/>
                  <a:pt x="248" y="172"/>
                  <a:pt x="248" y="172"/>
                </a:cubicBezTo>
                <a:cubicBezTo>
                  <a:pt x="248" y="179"/>
                  <a:pt x="243" y="184"/>
                  <a:pt x="236" y="184"/>
                </a:cubicBezTo>
                <a:moveTo>
                  <a:pt x="232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32" y="152"/>
                  <a:pt x="232" y="152"/>
                  <a:pt x="232" y="152"/>
                </a:cubicBezTo>
                <a:lnTo>
                  <a:pt x="232" y="1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5629472" y="3648951"/>
            <a:ext cx="918914" cy="918910"/>
          </a:xfrm>
          <a:custGeom>
            <a:avLst/>
            <a:gdLst/>
            <a:ahLst/>
            <a:cxnLst>
              <a:cxn ang="0">
                <a:pos x="146" y="130"/>
              </a:cxn>
              <a:cxn ang="0">
                <a:pos x="130" y="146"/>
              </a:cxn>
              <a:cxn ang="0">
                <a:pos x="146" y="162"/>
              </a:cxn>
              <a:cxn ang="0">
                <a:pos x="162" y="146"/>
              </a:cxn>
              <a:cxn ang="0">
                <a:pos x="146" y="130"/>
              </a:cxn>
              <a:cxn ang="0">
                <a:pos x="146" y="0"/>
              </a:cxn>
              <a:cxn ang="0">
                <a:pos x="0" y="146"/>
              </a:cxn>
              <a:cxn ang="0">
                <a:pos x="146" y="291"/>
              </a:cxn>
              <a:cxn ang="0">
                <a:pos x="291" y="146"/>
              </a:cxn>
              <a:cxn ang="0">
                <a:pos x="146" y="0"/>
              </a:cxn>
              <a:cxn ang="0">
                <a:pos x="178" y="178"/>
              </a:cxn>
              <a:cxn ang="0">
                <a:pos x="58" y="233"/>
              </a:cxn>
              <a:cxn ang="0">
                <a:pos x="114" y="114"/>
              </a:cxn>
              <a:cxn ang="0">
                <a:pos x="233" y="58"/>
              </a:cxn>
              <a:cxn ang="0">
                <a:pos x="178" y="178"/>
              </a:cxn>
              <a:cxn ang="0">
                <a:pos x="178" y="178"/>
              </a:cxn>
              <a:cxn ang="0">
                <a:pos x="178" y="178"/>
              </a:cxn>
            </a:cxnLst>
            <a:rect l="0" t="0" r="r" b="b"/>
            <a:pathLst>
              <a:path w="291" h="291">
                <a:moveTo>
                  <a:pt x="146" y="130"/>
                </a:moveTo>
                <a:cubicBezTo>
                  <a:pt x="137" y="130"/>
                  <a:pt x="130" y="137"/>
                  <a:pt x="130" y="146"/>
                </a:cubicBezTo>
                <a:cubicBezTo>
                  <a:pt x="130" y="155"/>
                  <a:pt x="137" y="162"/>
                  <a:pt x="146" y="162"/>
                </a:cubicBezTo>
                <a:cubicBezTo>
                  <a:pt x="154" y="162"/>
                  <a:pt x="162" y="155"/>
                  <a:pt x="162" y="146"/>
                </a:cubicBezTo>
                <a:cubicBezTo>
                  <a:pt x="162" y="137"/>
                  <a:pt x="154" y="130"/>
                  <a:pt x="146" y="130"/>
                </a:cubicBezTo>
                <a:close/>
                <a:moveTo>
                  <a:pt x="146" y="0"/>
                </a:moveTo>
                <a:cubicBezTo>
                  <a:pt x="66" y="0"/>
                  <a:pt x="0" y="66"/>
                  <a:pt x="0" y="146"/>
                </a:cubicBezTo>
                <a:cubicBezTo>
                  <a:pt x="0" y="226"/>
                  <a:pt x="66" y="291"/>
                  <a:pt x="146" y="291"/>
                </a:cubicBezTo>
                <a:cubicBezTo>
                  <a:pt x="226" y="291"/>
                  <a:pt x="291" y="226"/>
                  <a:pt x="291" y="146"/>
                </a:cubicBezTo>
                <a:cubicBezTo>
                  <a:pt x="291" y="66"/>
                  <a:pt x="226" y="0"/>
                  <a:pt x="146" y="0"/>
                </a:cubicBezTo>
                <a:close/>
                <a:moveTo>
                  <a:pt x="178" y="178"/>
                </a:moveTo>
                <a:cubicBezTo>
                  <a:pt x="58" y="233"/>
                  <a:pt x="58" y="233"/>
                  <a:pt x="58" y="233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233" y="58"/>
                  <a:pt x="233" y="58"/>
                  <a:pt x="233" y="58"/>
                </a:cubicBezTo>
                <a:lnTo>
                  <a:pt x="178" y="178"/>
                </a:lnTo>
                <a:close/>
                <a:moveTo>
                  <a:pt x="178" y="178"/>
                </a:moveTo>
                <a:cubicBezTo>
                  <a:pt x="178" y="178"/>
                  <a:pt x="178" y="178"/>
                  <a:pt x="178" y="178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6" grpId="0"/>
      <p:bldP spid="31" grpId="0"/>
      <p:bldP spid="32" grpId="0"/>
      <p:bldP spid="33" grpId="0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934773" y="1870006"/>
            <a:ext cx="2990186" cy="1205029"/>
            <a:chOff x="2767013" y="674688"/>
            <a:chExt cx="4876800" cy="1965324"/>
          </a:xfrm>
        </p:grpSpPr>
        <p:sp>
          <p:nvSpPr>
            <p:cNvPr id="5" name="Freeform 5"/>
            <p:cNvSpPr/>
            <p:nvPr/>
          </p:nvSpPr>
          <p:spPr bwMode="auto">
            <a:xfrm>
              <a:off x="2846388" y="755650"/>
              <a:ext cx="4797425" cy="1884362"/>
            </a:xfrm>
            <a:custGeom>
              <a:avLst/>
              <a:gdLst>
                <a:gd name="T0" fmla="*/ 1413 w 7197"/>
                <a:gd name="T1" fmla="*/ 0 h 2827"/>
                <a:gd name="T2" fmla="*/ 0 w 7197"/>
                <a:gd name="T3" fmla="*/ 1414 h 2827"/>
                <a:gd name="T4" fmla="*/ 1413 w 7197"/>
                <a:gd name="T5" fmla="*/ 2827 h 2827"/>
                <a:gd name="T6" fmla="*/ 2203 w 7197"/>
                <a:gd name="T7" fmla="*/ 2586 h 2827"/>
                <a:gd name="T8" fmla="*/ 2618 w 7197"/>
                <a:gd name="T9" fmla="*/ 2193 h 2827"/>
                <a:gd name="T10" fmla="*/ 2834 w 7197"/>
                <a:gd name="T11" fmla="*/ 1897 h 2827"/>
                <a:gd name="T12" fmla="*/ 2929 w 7197"/>
                <a:gd name="T13" fmla="*/ 1785 h 2827"/>
                <a:gd name="T14" fmla="*/ 3598 w 7197"/>
                <a:gd name="T15" fmla="*/ 1508 h 2827"/>
                <a:gd name="T16" fmla="*/ 3660 w 7197"/>
                <a:gd name="T17" fmla="*/ 1510 h 2827"/>
                <a:gd name="T18" fmla="*/ 3711 w 7197"/>
                <a:gd name="T19" fmla="*/ 1507 h 2827"/>
                <a:gd name="T20" fmla="*/ 3917 w 7197"/>
                <a:gd name="T21" fmla="*/ 1507 h 2827"/>
                <a:gd name="T22" fmla="*/ 4056 w 7197"/>
                <a:gd name="T23" fmla="*/ 1502 h 2827"/>
                <a:gd name="T24" fmla="*/ 6338 w 7197"/>
                <a:gd name="T25" fmla="*/ 1502 h 2827"/>
                <a:gd name="T26" fmla="*/ 6375 w 7197"/>
                <a:gd name="T27" fmla="*/ 1498 h 2827"/>
                <a:gd name="T28" fmla="*/ 6451 w 7197"/>
                <a:gd name="T29" fmla="*/ 1502 h 2827"/>
                <a:gd name="T30" fmla="*/ 7197 w 7197"/>
                <a:gd name="T31" fmla="*/ 756 h 2827"/>
                <a:gd name="T32" fmla="*/ 6451 w 7197"/>
                <a:gd name="T33" fmla="*/ 10 h 2827"/>
                <a:gd name="T34" fmla="*/ 6379 w 7197"/>
                <a:gd name="T35" fmla="*/ 13 h 2827"/>
                <a:gd name="T36" fmla="*/ 6338 w 7197"/>
                <a:gd name="T37" fmla="*/ 8 h 2827"/>
                <a:gd name="T38" fmla="*/ 1564 w 7197"/>
                <a:gd name="T39" fmla="*/ 8 h 2827"/>
                <a:gd name="T40" fmla="*/ 1413 w 7197"/>
                <a:gd name="T41" fmla="*/ 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1413" y="0"/>
                  </a:move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767013" y="674688"/>
              <a:ext cx="4795838" cy="1885950"/>
            </a:xfrm>
            <a:custGeom>
              <a:avLst/>
              <a:gdLst>
                <a:gd name="T0" fmla="*/ 6451 w 7197"/>
                <a:gd name="T1" fmla="*/ 10 h 2827"/>
                <a:gd name="T2" fmla="*/ 6379 w 7197"/>
                <a:gd name="T3" fmla="*/ 13 h 2827"/>
                <a:gd name="T4" fmla="*/ 6338 w 7197"/>
                <a:gd name="T5" fmla="*/ 8 h 2827"/>
                <a:gd name="T6" fmla="*/ 1564 w 7197"/>
                <a:gd name="T7" fmla="*/ 8 h 2827"/>
                <a:gd name="T8" fmla="*/ 1413 w 7197"/>
                <a:gd name="T9" fmla="*/ 0 h 2827"/>
                <a:gd name="T10" fmla="*/ 0 w 7197"/>
                <a:gd name="T11" fmla="*/ 1414 h 2827"/>
                <a:gd name="T12" fmla="*/ 1413 w 7197"/>
                <a:gd name="T13" fmla="*/ 2827 h 2827"/>
                <a:gd name="T14" fmla="*/ 2203 w 7197"/>
                <a:gd name="T15" fmla="*/ 2586 h 2827"/>
                <a:gd name="T16" fmla="*/ 2618 w 7197"/>
                <a:gd name="T17" fmla="*/ 2193 h 2827"/>
                <a:gd name="T18" fmla="*/ 2834 w 7197"/>
                <a:gd name="T19" fmla="*/ 1897 h 2827"/>
                <a:gd name="T20" fmla="*/ 2929 w 7197"/>
                <a:gd name="T21" fmla="*/ 1785 h 2827"/>
                <a:gd name="T22" fmla="*/ 3598 w 7197"/>
                <a:gd name="T23" fmla="*/ 1508 h 2827"/>
                <a:gd name="T24" fmla="*/ 3660 w 7197"/>
                <a:gd name="T25" fmla="*/ 1510 h 2827"/>
                <a:gd name="T26" fmla="*/ 3711 w 7197"/>
                <a:gd name="T27" fmla="*/ 1507 h 2827"/>
                <a:gd name="T28" fmla="*/ 3917 w 7197"/>
                <a:gd name="T29" fmla="*/ 1507 h 2827"/>
                <a:gd name="T30" fmla="*/ 4056 w 7197"/>
                <a:gd name="T31" fmla="*/ 1502 h 2827"/>
                <a:gd name="T32" fmla="*/ 6338 w 7197"/>
                <a:gd name="T33" fmla="*/ 1502 h 2827"/>
                <a:gd name="T34" fmla="*/ 6375 w 7197"/>
                <a:gd name="T35" fmla="*/ 1498 h 2827"/>
                <a:gd name="T36" fmla="*/ 6451 w 7197"/>
                <a:gd name="T37" fmla="*/ 1502 h 2827"/>
                <a:gd name="T38" fmla="*/ 7197 w 7197"/>
                <a:gd name="T39" fmla="*/ 756 h 2827"/>
                <a:gd name="T40" fmla="*/ 6451 w 7197"/>
                <a:gd name="T41" fmla="*/ 1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6451" y="10"/>
                  </a:move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rgbClr val="F6D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2881313" y="788988"/>
              <a:ext cx="1311275" cy="1333500"/>
            </a:xfrm>
            <a:custGeom>
              <a:avLst/>
              <a:gdLst>
                <a:gd name="T0" fmla="*/ 1329 w 1968"/>
                <a:gd name="T1" fmla="*/ 1364 h 1999"/>
                <a:gd name="T2" fmla="*/ 1968 w 1968"/>
                <a:gd name="T3" fmla="*/ 225 h 1999"/>
                <a:gd name="T4" fmla="*/ 1252 w 1968"/>
                <a:gd name="T5" fmla="*/ 0 h 1999"/>
                <a:gd name="T6" fmla="*/ 0 w 1968"/>
                <a:gd name="T7" fmla="*/ 1253 h 1999"/>
                <a:gd name="T8" fmla="*/ 246 w 1968"/>
                <a:gd name="T9" fmla="*/ 1999 h 1999"/>
                <a:gd name="T10" fmla="*/ 1329 w 1968"/>
                <a:gd name="T11" fmla="*/ 1364 h 1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8" h="1999">
                  <a:moveTo>
                    <a:pt x="1329" y="1364"/>
                  </a:moveTo>
                  <a:cubicBezTo>
                    <a:pt x="1891" y="786"/>
                    <a:pt x="1968" y="225"/>
                    <a:pt x="1968" y="225"/>
                  </a:cubicBezTo>
                  <a:cubicBezTo>
                    <a:pt x="1765" y="83"/>
                    <a:pt x="1518" y="0"/>
                    <a:pt x="1252" y="0"/>
                  </a:cubicBezTo>
                  <a:cubicBezTo>
                    <a:pt x="560" y="0"/>
                    <a:pt x="0" y="561"/>
                    <a:pt x="0" y="1253"/>
                  </a:cubicBezTo>
                  <a:cubicBezTo>
                    <a:pt x="0" y="1532"/>
                    <a:pt x="91" y="1791"/>
                    <a:pt x="246" y="1999"/>
                  </a:cubicBezTo>
                  <a:cubicBezTo>
                    <a:pt x="246" y="1999"/>
                    <a:pt x="767" y="1941"/>
                    <a:pt x="1329" y="1364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266068" y="2704294"/>
            <a:ext cx="2991159" cy="1205030"/>
            <a:chOff x="4743451" y="1854200"/>
            <a:chExt cx="4878387" cy="1965325"/>
          </a:xfrm>
        </p:grpSpPr>
        <p:sp>
          <p:nvSpPr>
            <p:cNvPr id="10" name="Freeform 10"/>
            <p:cNvSpPr/>
            <p:nvPr/>
          </p:nvSpPr>
          <p:spPr bwMode="auto">
            <a:xfrm>
              <a:off x="4824413" y="1935163"/>
              <a:ext cx="4797425" cy="1884362"/>
            </a:xfrm>
            <a:custGeom>
              <a:avLst/>
              <a:gdLst>
                <a:gd name="T0" fmla="*/ 5784 w 7197"/>
                <a:gd name="T1" fmla="*/ 0 h 2827"/>
                <a:gd name="T2" fmla="*/ 5633 w 7197"/>
                <a:gd name="T3" fmla="*/ 8 h 2827"/>
                <a:gd name="T4" fmla="*/ 859 w 7197"/>
                <a:gd name="T5" fmla="*/ 8 h 2827"/>
                <a:gd name="T6" fmla="*/ 818 w 7197"/>
                <a:gd name="T7" fmla="*/ 13 h 2827"/>
                <a:gd name="T8" fmla="*/ 746 w 7197"/>
                <a:gd name="T9" fmla="*/ 9 h 2827"/>
                <a:gd name="T10" fmla="*/ 0 w 7197"/>
                <a:gd name="T11" fmla="*/ 755 h 2827"/>
                <a:gd name="T12" fmla="*/ 746 w 7197"/>
                <a:gd name="T13" fmla="*/ 1501 h 2827"/>
                <a:gd name="T14" fmla="*/ 822 w 7197"/>
                <a:gd name="T15" fmla="*/ 1497 h 2827"/>
                <a:gd name="T16" fmla="*/ 859 w 7197"/>
                <a:gd name="T17" fmla="*/ 1501 h 2827"/>
                <a:gd name="T18" fmla="*/ 3141 w 7197"/>
                <a:gd name="T19" fmla="*/ 1501 h 2827"/>
                <a:gd name="T20" fmla="*/ 3280 w 7197"/>
                <a:gd name="T21" fmla="*/ 1507 h 2827"/>
                <a:gd name="T22" fmla="*/ 3486 w 7197"/>
                <a:gd name="T23" fmla="*/ 1507 h 2827"/>
                <a:gd name="T24" fmla="*/ 3537 w 7197"/>
                <a:gd name="T25" fmla="*/ 1510 h 2827"/>
                <a:gd name="T26" fmla="*/ 3599 w 7197"/>
                <a:gd name="T27" fmla="*/ 1508 h 2827"/>
                <a:gd name="T28" fmla="*/ 4268 w 7197"/>
                <a:gd name="T29" fmla="*/ 1785 h 2827"/>
                <a:gd name="T30" fmla="*/ 4363 w 7197"/>
                <a:gd name="T31" fmla="*/ 1896 h 2827"/>
                <a:gd name="T32" fmla="*/ 4579 w 7197"/>
                <a:gd name="T33" fmla="*/ 2193 h 2827"/>
                <a:gd name="T34" fmla="*/ 4994 w 7197"/>
                <a:gd name="T35" fmla="*/ 2585 h 2827"/>
                <a:gd name="T36" fmla="*/ 5784 w 7197"/>
                <a:gd name="T37" fmla="*/ 2827 h 2827"/>
                <a:gd name="T38" fmla="*/ 7197 w 7197"/>
                <a:gd name="T39" fmla="*/ 1413 h 2827"/>
                <a:gd name="T40" fmla="*/ 5784 w 7197"/>
                <a:gd name="T41" fmla="*/ 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5784" y="0"/>
                  </a:moveTo>
                  <a:cubicBezTo>
                    <a:pt x="5733" y="0"/>
                    <a:pt x="5683" y="3"/>
                    <a:pt x="5633" y="8"/>
                  </a:cubicBezTo>
                  <a:cubicBezTo>
                    <a:pt x="859" y="8"/>
                    <a:pt x="859" y="8"/>
                    <a:pt x="859" y="8"/>
                  </a:cubicBezTo>
                  <a:cubicBezTo>
                    <a:pt x="845" y="8"/>
                    <a:pt x="831" y="10"/>
                    <a:pt x="818" y="13"/>
                  </a:cubicBezTo>
                  <a:cubicBezTo>
                    <a:pt x="794" y="10"/>
                    <a:pt x="770" y="9"/>
                    <a:pt x="746" y="9"/>
                  </a:cubicBezTo>
                  <a:cubicBezTo>
                    <a:pt x="334" y="9"/>
                    <a:pt x="0" y="343"/>
                    <a:pt x="0" y="755"/>
                  </a:cubicBezTo>
                  <a:cubicBezTo>
                    <a:pt x="0" y="1167"/>
                    <a:pt x="334" y="1501"/>
                    <a:pt x="746" y="1501"/>
                  </a:cubicBezTo>
                  <a:cubicBezTo>
                    <a:pt x="772" y="1501"/>
                    <a:pt x="797" y="1500"/>
                    <a:pt x="822" y="1497"/>
                  </a:cubicBezTo>
                  <a:cubicBezTo>
                    <a:pt x="834" y="1500"/>
                    <a:pt x="846" y="1501"/>
                    <a:pt x="859" y="1501"/>
                  </a:cubicBezTo>
                  <a:cubicBezTo>
                    <a:pt x="3141" y="1501"/>
                    <a:pt x="3141" y="1501"/>
                    <a:pt x="3141" y="1501"/>
                  </a:cubicBezTo>
                  <a:cubicBezTo>
                    <a:pt x="3189" y="1502"/>
                    <a:pt x="3235" y="1504"/>
                    <a:pt x="3280" y="1507"/>
                  </a:cubicBezTo>
                  <a:cubicBezTo>
                    <a:pt x="3486" y="1507"/>
                    <a:pt x="3486" y="1507"/>
                    <a:pt x="3486" y="1507"/>
                  </a:cubicBezTo>
                  <a:cubicBezTo>
                    <a:pt x="3503" y="1507"/>
                    <a:pt x="3520" y="1508"/>
                    <a:pt x="3537" y="1510"/>
                  </a:cubicBezTo>
                  <a:cubicBezTo>
                    <a:pt x="3557" y="1509"/>
                    <a:pt x="3578" y="1508"/>
                    <a:pt x="3599" y="1508"/>
                  </a:cubicBezTo>
                  <a:cubicBezTo>
                    <a:pt x="3851" y="1508"/>
                    <a:pt x="4089" y="1606"/>
                    <a:pt x="4268" y="1785"/>
                  </a:cubicBezTo>
                  <a:cubicBezTo>
                    <a:pt x="4303" y="1820"/>
                    <a:pt x="4334" y="1857"/>
                    <a:pt x="4363" y="1896"/>
                  </a:cubicBezTo>
                  <a:cubicBezTo>
                    <a:pt x="4398" y="1943"/>
                    <a:pt x="4536" y="2143"/>
                    <a:pt x="4579" y="2193"/>
                  </a:cubicBezTo>
                  <a:cubicBezTo>
                    <a:pt x="4696" y="2330"/>
                    <a:pt x="4819" y="2468"/>
                    <a:pt x="4994" y="2585"/>
                  </a:cubicBezTo>
                  <a:cubicBezTo>
                    <a:pt x="5219" y="2738"/>
                    <a:pt x="5491" y="2827"/>
                    <a:pt x="5784" y="2827"/>
                  </a:cubicBezTo>
                  <a:cubicBezTo>
                    <a:pt x="6565" y="2827"/>
                    <a:pt x="7197" y="2194"/>
                    <a:pt x="7197" y="1413"/>
                  </a:cubicBezTo>
                  <a:cubicBezTo>
                    <a:pt x="7197" y="633"/>
                    <a:pt x="6565" y="0"/>
                    <a:pt x="578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4743451" y="1854200"/>
              <a:ext cx="4797425" cy="1885950"/>
            </a:xfrm>
            <a:custGeom>
              <a:avLst/>
              <a:gdLst>
                <a:gd name="T0" fmla="*/ 746 w 7197"/>
                <a:gd name="T1" fmla="*/ 9 h 2827"/>
                <a:gd name="T2" fmla="*/ 818 w 7197"/>
                <a:gd name="T3" fmla="*/ 13 h 2827"/>
                <a:gd name="T4" fmla="*/ 859 w 7197"/>
                <a:gd name="T5" fmla="*/ 8 h 2827"/>
                <a:gd name="T6" fmla="*/ 5633 w 7197"/>
                <a:gd name="T7" fmla="*/ 8 h 2827"/>
                <a:gd name="T8" fmla="*/ 5784 w 7197"/>
                <a:gd name="T9" fmla="*/ 0 h 2827"/>
                <a:gd name="T10" fmla="*/ 7197 w 7197"/>
                <a:gd name="T11" fmla="*/ 1413 h 2827"/>
                <a:gd name="T12" fmla="*/ 5784 w 7197"/>
                <a:gd name="T13" fmla="*/ 2827 h 2827"/>
                <a:gd name="T14" fmla="*/ 4994 w 7197"/>
                <a:gd name="T15" fmla="*/ 2585 h 2827"/>
                <a:gd name="T16" fmla="*/ 4579 w 7197"/>
                <a:gd name="T17" fmla="*/ 2193 h 2827"/>
                <a:gd name="T18" fmla="*/ 4363 w 7197"/>
                <a:gd name="T19" fmla="*/ 1896 h 2827"/>
                <a:gd name="T20" fmla="*/ 4268 w 7197"/>
                <a:gd name="T21" fmla="*/ 1785 h 2827"/>
                <a:gd name="T22" fmla="*/ 3599 w 7197"/>
                <a:gd name="T23" fmla="*/ 1508 h 2827"/>
                <a:gd name="T24" fmla="*/ 3537 w 7197"/>
                <a:gd name="T25" fmla="*/ 1510 h 2827"/>
                <a:gd name="T26" fmla="*/ 3486 w 7197"/>
                <a:gd name="T27" fmla="*/ 1507 h 2827"/>
                <a:gd name="T28" fmla="*/ 3280 w 7197"/>
                <a:gd name="T29" fmla="*/ 1507 h 2827"/>
                <a:gd name="T30" fmla="*/ 3141 w 7197"/>
                <a:gd name="T31" fmla="*/ 1501 h 2827"/>
                <a:gd name="T32" fmla="*/ 859 w 7197"/>
                <a:gd name="T33" fmla="*/ 1501 h 2827"/>
                <a:gd name="T34" fmla="*/ 822 w 7197"/>
                <a:gd name="T35" fmla="*/ 1497 h 2827"/>
                <a:gd name="T36" fmla="*/ 746 w 7197"/>
                <a:gd name="T37" fmla="*/ 1501 h 2827"/>
                <a:gd name="T38" fmla="*/ 0 w 7197"/>
                <a:gd name="T39" fmla="*/ 755 h 2827"/>
                <a:gd name="T40" fmla="*/ 746 w 7197"/>
                <a:gd name="T41" fmla="*/ 9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746" y="9"/>
                  </a:moveTo>
                  <a:cubicBezTo>
                    <a:pt x="770" y="9"/>
                    <a:pt x="794" y="10"/>
                    <a:pt x="818" y="13"/>
                  </a:cubicBezTo>
                  <a:cubicBezTo>
                    <a:pt x="831" y="10"/>
                    <a:pt x="845" y="8"/>
                    <a:pt x="859" y="8"/>
                  </a:cubicBezTo>
                  <a:cubicBezTo>
                    <a:pt x="5633" y="8"/>
                    <a:pt x="5633" y="8"/>
                    <a:pt x="5633" y="8"/>
                  </a:cubicBezTo>
                  <a:cubicBezTo>
                    <a:pt x="5683" y="3"/>
                    <a:pt x="5733" y="0"/>
                    <a:pt x="5784" y="0"/>
                  </a:cubicBezTo>
                  <a:cubicBezTo>
                    <a:pt x="6565" y="0"/>
                    <a:pt x="7197" y="633"/>
                    <a:pt x="7197" y="1413"/>
                  </a:cubicBezTo>
                  <a:cubicBezTo>
                    <a:pt x="7197" y="2194"/>
                    <a:pt x="6565" y="2827"/>
                    <a:pt x="5784" y="2827"/>
                  </a:cubicBezTo>
                  <a:cubicBezTo>
                    <a:pt x="5491" y="2827"/>
                    <a:pt x="5219" y="2738"/>
                    <a:pt x="4994" y="2585"/>
                  </a:cubicBezTo>
                  <a:cubicBezTo>
                    <a:pt x="4819" y="2468"/>
                    <a:pt x="4696" y="2330"/>
                    <a:pt x="4579" y="2193"/>
                  </a:cubicBezTo>
                  <a:cubicBezTo>
                    <a:pt x="4536" y="2143"/>
                    <a:pt x="4398" y="1943"/>
                    <a:pt x="4363" y="1896"/>
                  </a:cubicBezTo>
                  <a:cubicBezTo>
                    <a:pt x="4334" y="1857"/>
                    <a:pt x="4303" y="1820"/>
                    <a:pt x="4268" y="1785"/>
                  </a:cubicBezTo>
                  <a:cubicBezTo>
                    <a:pt x="4089" y="1606"/>
                    <a:pt x="3851" y="1508"/>
                    <a:pt x="3599" y="1508"/>
                  </a:cubicBezTo>
                  <a:cubicBezTo>
                    <a:pt x="3578" y="1508"/>
                    <a:pt x="3557" y="1509"/>
                    <a:pt x="3537" y="1510"/>
                  </a:cubicBezTo>
                  <a:cubicBezTo>
                    <a:pt x="3520" y="1508"/>
                    <a:pt x="3503" y="1507"/>
                    <a:pt x="3486" y="1507"/>
                  </a:cubicBezTo>
                  <a:cubicBezTo>
                    <a:pt x="3280" y="1507"/>
                    <a:pt x="3280" y="1507"/>
                    <a:pt x="3280" y="1507"/>
                  </a:cubicBezTo>
                  <a:cubicBezTo>
                    <a:pt x="3235" y="1504"/>
                    <a:pt x="3189" y="1502"/>
                    <a:pt x="3141" y="1501"/>
                  </a:cubicBezTo>
                  <a:cubicBezTo>
                    <a:pt x="859" y="1501"/>
                    <a:pt x="859" y="1501"/>
                    <a:pt x="859" y="1501"/>
                  </a:cubicBezTo>
                  <a:cubicBezTo>
                    <a:pt x="846" y="1501"/>
                    <a:pt x="834" y="1500"/>
                    <a:pt x="822" y="1497"/>
                  </a:cubicBezTo>
                  <a:cubicBezTo>
                    <a:pt x="797" y="1500"/>
                    <a:pt x="772" y="1501"/>
                    <a:pt x="746" y="1501"/>
                  </a:cubicBezTo>
                  <a:cubicBezTo>
                    <a:pt x="334" y="1501"/>
                    <a:pt x="0" y="1167"/>
                    <a:pt x="0" y="755"/>
                  </a:cubicBezTo>
                  <a:cubicBezTo>
                    <a:pt x="0" y="343"/>
                    <a:pt x="334" y="9"/>
                    <a:pt x="746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7764463" y="1958975"/>
              <a:ext cx="1670050" cy="16716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8124826" y="1957388"/>
              <a:ext cx="1311275" cy="1331912"/>
            </a:xfrm>
            <a:custGeom>
              <a:avLst/>
              <a:gdLst>
                <a:gd name="T0" fmla="*/ 640 w 1969"/>
                <a:gd name="T1" fmla="*/ 1364 h 1999"/>
                <a:gd name="T2" fmla="*/ 0 w 1969"/>
                <a:gd name="T3" fmla="*/ 225 h 1999"/>
                <a:gd name="T4" fmla="*/ 717 w 1969"/>
                <a:gd name="T5" fmla="*/ 0 h 1999"/>
                <a:gd name="T6" fmla="*/ 1969 w 1969"/>
                <a:gd name="T7" fmla="*/ 1253 h 1999"/>
                <a:gd name="T8" fmla="*/ 1722 w 1969"/>
                <a:gd name="T9" fmla="*/ 1999 h 1999"/>
                <a:gd name="T10" fmla="*/ 640 w 1969"/>
                <a:gd name="T11" fmla="*/ 1364 h 1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9" h="1999">
                  <a:moveTo>
                    <a:pt x="640" y="1364"/>
                  </a:moveTo>
                  <a:cubicBezTo>
                    <a:pt x="78" y="786"/>
                    <a:pt x="0" y="225"/>
                    <a:pt x="0" y="225"/>
                  </a:cubicBezTo>
                  <a:cubicBezTo>
                    <a:pt x="203" y="83"/>
                    <a:pt x="450" y="0"/>
                    <a:pt x="717" y="0"/>
                  </a:cubicBezTo>
                  <a:cubicBezTo>
                    <a:pt x="1408" y="0"/>
                    <a:pt x="1969" y="561"/>
                    <a:pt x="1969" y="1253"/>
                  </a:cubicBezTo>
                  <a:cubicBezTo>
                    <a:pt x="1969" y="1533"/>
                    <a:pt x="1877" y="1791"/>
                    <a:pt x="1722" y="1999"/>
                  </a:cubicBezTo>
                  <a:cubicBezTo>
                    <a:pt x="1722" y="1999"/>
                    <a:pt x="1201" y="1941"/>
                    <a:pt x="640" y="1364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934773" y="3538583"/>
            <a:ext cx="2990186" cy="1205029"/>
            <a:chOff x="2767013" y="674688"/>
            <a:chExt cx="4876800" cy="1965324"/>
          </a:xfrm>
        </p:grpSpPr>
        <p:sp>
          <p:nvSpPr>
            <p:cNvPr id="17" name="Freeform 5"/>
            <p:cNvSpPr/>
            <p:nvPr/>
          </p:nvSpPr>
          <p:spPr bwMode="auto">
            <a:xfrm>
              <a:off x="2846388" y="755650"/>
              <a:ext cx="4797425" cy="1884362"/>
            </a:xfrm>
            <a:custGeom>
              <a:avLst/>
              <a:gdLst>
                <a:gd name="T0" fmla="*/ 1413 w 7197"/>
                <a:gd name="T1" fmla="*/ 0 h 2827"/>
                <a:gd name="T2" fmla="*/ 0 w 7197"/>
                <a:gd name="T3" fmla="*/ 1414 h 2827"/>
                <a:gd name="T4" fmla="*/ 1413 w 7197"/>
                <a:gd name="T5" fmla="*/ 2827 h 2827"/>
                <a:gd name="T6" fmla="*/ 2203 w 7197"/>
                <a:gd name="T7" fmla="*/ 2586 h 2827"/>
                <a:gd name="T8" fmla="*/ 2618 w 7197"/>
                <a:gd name="T9" fmla="*/ 2193 h 2827"/>
                <a:gd name="T10" fmla="*/ 2834 w 7197"/>
                <a:gd name="T11" fmla="*/ 1897 h 2827"/>
                <a:gd name="T12" fmla="*/ 2929 w 7197"/>
                <a:gd name="T13" fmla="*/ 1785 h 2827"/>
                <a:gd name="T14" fmla="*/ 3598 w 7197"/>
                <a:gd name="T15" fmla="*/ 1508 h 2827"/>
                <a:gd name="T16" fmla="*/ 3660 w 7197"/>
                <a:gd name="T17" fmla="*/ 1510 h 2827"/>
                <a:gd name="T18" fmla="*/ 3711 w 7197"/>
                <a:gd name="T19" fmla="*/ 1507 h 2827"/>
                <a:gd name="T20" fmla="*/ 3917 w 7197"/>
                <a:gd name="T21" fmla="*/ 1507 h 2827"/>
                <a:gd name="T22" fmla="*/ 4056 w 7197"/>
                <a:gd name="T23" fmla="*/ 1502 h 2827"/>
                <a:gd name="T24" fmla="*/ 6338 w 7197"/>
                <a:gd name="T25" fmla="*/ 1502 h 2827"/>
                <a:gd name="T26" fmla="*/ 6375 w 7197"/>
                <a:gd name="T27" fmla="*/ 1498 h 2827"/>
                <a:gd name="T28" fmla="*/ 6451 w 7197"/>
                <a:gd name="T29" fmla="*/ 1502 h 2827"/>
                <a:gd name="T30" fmla="*/ 7197 w 7197"/>
                <a:gd name="T31" fmla="*/ 756 h 2827"/>
                <a:gd name="T32" fmla="*/ 6451 w 7197"/>
                <a:gd name="T33" fmla="*/ 10 h 2827"/>
                <a:gd name="T34" fmla="*/ 6379 w 7197"/>
                <a:gd name="T35" fmla="*/ 13 h 2827"/>
                <a:gd name="T36" fmla="*/ 6338 w 7197"/>
                <a:gd name="T37" fmla="*/ 8 h 2827"/>
                <a:gd name="T38" fmla="*/ 1564 w 7197"/>
                <a:gd name="T39" fmla="*/ 8 h 2827"/>
                <a:gd name="T40" fmla="*/ 1413 w 7197"/>
                <a:gd name="T41" fmla="*/ 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1413" y="0"/>
                  </a:move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767013" y="674688"/>
              <a:ext cx="4795838" cy="1885950"/>
            </a:xfrm>
            <a:custGeom>
              <a:avLst/>
              <a:gdLst>
                <a:gd name="T0" fmla="*/ 6451 w 7197"/>
                <a:gd name="T1" fmla="*/ 10 h 2827"/>
                <a:gd name="T2" fmla="*/ 6379 w 7197"/>
                <a:gd name="T3" fmla="*/ 13 h 2827"/>
                <a:gd name="T4" fmla="*/ 6338 w 7197"/>
                <a:gd name="T5" fmla="*/ 8 h 2827"/>
                <a:gd name="T6" fmla="*/ 1564 w 7197"/>
                <a:gd name="T7" fmla="*/ 8 h 2827"/>
                <a:gd name="T8" fmla="*/ 1413 w 7197"/>
                <a:gd name="T9" fmla="*/ 0 h 2827"/>
                <a:gd name="T10" fmla="*/ 0 w 7197"/>
                <a:gd name="T11" fmla="*/ 1414 h 2827"/>
                <a:gd name="T12" fmla="*/ 1413 w 7197"/>
                <a:gd name="T13" fmla="*/ 2827 h 2827"/>
                <a:gd name="T14" fmla="*/ 2203 w 7197"/>
                <a:gd name="T15" fmla="*/ 2586 h 2827"/>
                <a:gd name="T16" fmla="*/ 2618 w 7197"/>
                <a:gd name="T17" fmla="*/ 2193 h 2827"/>
                <a:gd name="T18" fmla="*/ 2834 w 7197"/>
                <a:gd name="T19" fmla="*/ 1897 h 2827"/>
                <a:gd name="T20" fmla="*/ 2929 w 7197"/>
                <a:gd name="T21" fmla="*/ 1785 h 2827"/>
                <a:gd name="T22" fmla="*/ 3598 w 7197"/>
                <a:gd name="T23" fmla="*/ 1508 h 2827"/>
                <a:gd name="T24" fmla="*/ 3660 w 7197"/>
                <a:gd name="T25" fmla="*/ 1510 h 2827"/>
                <a:gd name="T26" fmla="*/ 3711 w 7197"/>
                <a:gd name="T27" fmla="*/ 1507 h 2827"/>
                <a:gd name="T28" fmla="*/ 3917 w 7197"/>
                <a:gd name="T29" fmla="*/ 1507 h 2827"/>
                <a:gd name="T30" fmla="*/ 4056 w 7197"/>
                <a:gd name="T31" fmla="*/ 1502 h 2827"/>
                <a:gd name="T32" fmla="*/ 6338 w 7197"/>
                <a:gd name="T33" fmla="*/ 1502 h 2827"/>
                <a:gd name="T34" fmla="*/ 6375 w 7197"/>
                <a:gd name="T35" fmla="*/ 1498 h 2827"/>
                <a:gd name="T36" fmla="*/ 6451 w 7197"/>
                <a:gd name="T37" fmla="*/ 1502 h 2827"/>
                <a:gd name="T38" fmla="*/ 7197 w 7197"/>
                <a:gd name="T39" fmla="*/ 756 h 2827"/>
                <a:gd name="T40" fmla="*/ 6451 w 7197"/>
                <a:gd name="T41" fmla="*/ 1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6451" y="10"/>
                  </a:move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Oval 7"/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rgbClr val="F6D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Oval 8"/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2881313" y="788988"/>
              <a:ext cx="1311275" cy="1333500"/>
            </a:xfrm>
            <a:custGeom>
              <a:avLst/>
              <a:gdLst>
                <a:gd name="T0" fmla="*/ 1329 w 1968"/>
                <a:gd name="T1" fmla="*/ 1364 h 1999"/>
                <a:gd name="T2" fmla="*/ 1968 w 1968"/>
                <a:gd name="T3" fmla="*/ 225 h 1999"/>
                <a:gd name="T4" fmla="*/ 1252 w 1968"/>
                <a:gd name="T5" fmla="*/ 0 h 1999"/>
                <a:gd name="T6" fmla="*/ 0 w 1968"/>
                <a:gd name="T7" fmla="*/ 1253 h 1999"/>
                <a:gd name="T8" fmla="*/ 246 w 1968"/>
                <a:gd name="T9" fmla="*/ 1999 h 1999"/>
                <a:gd name="T10" fmla="*/ 1329 w 1968"/>
                <a:gd name="T11" fmla="*/ 1364 h 1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8" h="1999">
                  <a:moveTo>
                    <a:pt x="1329" y="1364"/>
                  </a:moveTo>
                  <a:cubicBezTo>
                    <a:pt x="1891" y="786"/>
                    <a:pt x="1968" y="225"/>
                    <a:pt x="1968" y="225"/>
                  </a:cubicBezTo>
                  <a:cubicBezTo>
                    <a:pt x="1765" y="83"/>
                    <a:pt x="1518" y="0"/>
                    <a:pt x="1252" y="0"/>
                  </a:cubicBezTo>
                  <a:cubicBezTo>
                    <a:pt x="560" y="0"/>
                    <a:pt x="0" y="561"/>
                    <a:pt x="0" y="1253"/>
                  </a:cubicBezTo>
                  <a:cubicBezTo>
                    <a:pt x="0" y="1532"/>
                    <a:pt x="91" y="1791"/>
                    <a:pt x="246" y="1999"/>
                  </a:cubicBezTo>
                  <a:cubicBezTo>
                    <a:pt x="246" y="1999"/>
                    <a:pt x="767" y="1941"/>
                    <a:pt x="1329" y="1364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266068" y="4372871"/>
            <a:ext cx="2991159" cy="1205030"/>
            <a:chOff x="4743451" y="1854200"/>
            <a:chExt cx="4878387" cy="1965325"/>
          </a:xfrm>
        </p:grpSpPr>
        <p:sp>
          <p:nvSpPr>
            <p:cNvPr id="23" name="Freeform 10"/>
            <p:cNvSpPr/>
            <p:nvPr/>
          </p:nvSpPr>
          <p:spPr bwMode="auto">
            <a:xfrm>
              <a:off x="4824413" y="1935163"/>
              <a:ext cx="4797425" cy="1884362"/>
            </a:xfrm>
            <a:custGeom>
              <a:avLst/>
              <a:gdLst>
                <a:gd name="T0" fmla="*/ 5784 w 7197"/>
                <a:gd name="T1" fmla="*/ 0 h 2827"/>
                <a:gd name="T2" fmla="*/ 5633 w 7197"/>
                <a:gd name="T3" fmla="*/ 8 h 2827"/>
                <a:gd name="T4" fmla="*/ 859 w 7197"/>
                <a:gd name="T5" fmla="*/ 8 h 2827"/>
                <a:gd name="T6" fmla="*/ 818 w 7197"/>
                <a:gd name="T7" fmla="*/ 13 h 2827"/>
                <a:gd name="T8" fmla="*/ 746 w 7197"/>
                <a:gd name="T9" fmla="*/ 9 h 2827"/>
                <a:gd name="T10" fmla="*/ 0 w 7197"/>
                <a:gd name="T11" fmla="*/ 755 h 2827"/>
                <a:gd name="T12" fmla="*/ 746 w 7197"/>
                <a:gd name="T13" fmla="*/ 1501 h 2827"/>
                <a:gd name="T14" fmla="*/ 822 w 7197"/>
                <a:gd name="T15" fmla="*/ 1497 h 2827"/>
                <a:gd name="T16" fmla="*/ 859 w 7197"/>
                <a:gd name="T17" fmla="*/ 1501 h 2827"/>
                <a:gd name="T18" fmla="*/ 3141 w 7197"/>
                <a:gd name="T19" fmla="*/ 1501 h 2827"/>
                <a:gd name="T20" fmla="*/ 3280 w 7197"/>
                <a:gd name="T21" fmla="*/ 1507 h 2827"/>
                <a:gd name="T22" fmla="*/ 3486 w 7197"/>
                <a:gd name="T23" fmla="*/ 1507 h 2827"/>
                <a:gd name="T24" fmla="*/ 3537 w 7197"/>
                <a:gd name="T25" fmla="*/ 1510 h 2827"/>
                <a:gd name="T26" fmla="*/ 3599 w 7197"/>
                <a:gd name="T27" fmla="*/ 1508 h 2827"/>
                <a:gd name="T28" fmla="*/ 4268 w 7197"/>
                <a:gd name="T29" fmla="*/ 1785 h 2827"/>
                <a:gd name="T30" fmla="*/ 4363 w 7197"/>
                <a:gd name="T31" fmla="*/ 1896 h 2827"/>
                <a:gd name="T32" fmla="*/ 4579 w 7197"/>
                <a:gd name="T33" fmla="*/ 2193 h 2827"/>
                <a:gd name="T34" fmla="*/ 4994 w 7197"/>
                <a:gd name="T35" fmla="*/ 2585 h 2827"/>
                <a:gd name="T36" fmla="*/ 5784 w 7197"/>
                <a:gd name="T37" fmla="*/ 2827 h 2827"/>
                <a:gd name="T38" fmla="*/ 7197 w 7197"/>
                <a:gd name="T39" fmla="*/ 1413 h 2827"/>
                <a:gd name="T40" fmla="*/ 5784 w 7197"/>
                <a:gd name="T41" fmla="*/ 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5784" y="0"/>
                  </a:moveTo>
                  <a:cubicBezTo>
                    <a:pt x="5733" y="0"/>
                    <a:pt x="5683" y="3"/>
                    <a:pt x="5633" y="8"/>
                  </a:cubicBezTo>
                  <a:cubicBezTo>
                    <a:pt x="859" y="8"/>
                    <a:pt x="859" y="8"/>
                    <a:pt x="859" y="8"/>
                  </a:cubicBezTo>
                  <a:cubicBezTo>
                    <a:pt x="845" y="8"/>
                    <a:pt x="831" y="10"/>
                    <a:pt x="818" y="13"/>
                  </a:cubicBezTo>
                  <a:cubicBezTo>
                    <a:pt x="794" y="10"/>
                    <a:pt x="770" y="9"/>
                    <a:pt x="746" y="9"/>
                  </a:cubicBezTo>
                  <a:cubicBezTo>
                    <a:pt x="334" y="9"/>
                    <a:pt x="0" y="343"/>
                    <a:pt x="0" y="755"/>
                  </a:cubicBezTo>
                  <a:cubicBezTo>
                    <a:pt x="0" y="1167"/>
                    <a:pt x="334" y="1501"/>
                    <a:pt x="746" y="1501"/>
                  </a:cubicBezTo>
                  <a:cubicBezTo>
                    <a:pt x="772" y="1501"/>
                    <a:pt x="797" y="1500"/>
                    <a:pt x="822" y="1497"/>
                  </a:cubicBezTo>
                  <a:cubicBezTo>
                    <a:pt x="834" y="1500"/>
                    <a:pt x="846" y="1501"/>
                    <a:pt x="859" y="1501"/>
                  </a:cubicBezTo>
                  <a:cubicBezTo>
                    <a:pt x="3141" y="1501"/>
                    <a:pt x="3141" y="1501"/>
                    <a:pt x="3141" y="1501"/>
                  </a:cubicBezTo>
                  <a:cubicBezTo>
                    <a:pt x="3189" y="1502"/>
                    <a:pt x="3235" y="1504"/>
                    <a:pt x="3280" y="1507"/>
                  </a:cubicBezTo>
                  <a:cubicBezTo>
                    <a:pt x="3486" y="1507"/>
                    <a:pt x="3486" y="1507"/>
                    <a:pt x="3486" y="1507"/>
                  </a:cubicBezTo>
                  <a:cubicBezTo>
                    <a:pt x="3503" y="1507"/>
                    <a:pt x="3520" y="1508"/>
                    <a:pt x="3537" y="1510"/>
                  </a:cubicBezTo>
                  <a:cubicBezTo>
                    <a:pt x="3557" y="1509"/>
                    <a:pt x="3578" y="1508"/>
                    <a:pt x="3599" y="1508"/>
                  </a:cubicBezTo>
                  <a:cubicBezTo>
                    <a:pt x="3851" y="1508"/>
                    <a:pt x="4089" y="1606"/>
                    <a:pt x="4268" y="1785"/>
                  </a:cubicBezTo>
                  <a:cubicBezTo>
                    <a:pt x="4303" y="1820"/>
                    <a:pt x="4334" y="1857"/>
                    <a:pt x="4363" y="1896"/>
                  </a:cubicBezTo>
                  <a:cubicBezTo>
                    <a:pt x="4398" y="1943"/>
                    <a:pt x="4536" y="2143"/>
                    <a:pt x="4579" y="2193"/>
                  </a:cubicBezTo>
                  <a:cubicBezTo>
                    <a:pt x="4696" y="2330"/>
                    <a:pt x="4819" y="2468"/>
                    <a:pt x="4994" y="2585"/>
                  </a:cubicBezTo>
                  <a:cubicBezTo>
                    <a:pt x="5219" y="2738"/>
                    <a:pt x="5491" y="2827"/>
                    <a:pt x="5784" y="2827"/>
                  </a:cubicBezTo>
                  <a:cubicBezTo>
                    <a:pt x="6565" y="2827"/>
                    <a:pt x="7197" y="2194"/>
                    <a:pt x="7197" y="1413"/>
                  </a:cubicBezTo>
                  <a:cubicBezTo>
                    <a:pt x="7197" y="633"/>
                    <a:pt x="6565" y="0"/>
                    <a:pt x="578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11"/>
            <p:cNvSpPr/>
            <p:nvPr/>
          </p:nvSpPr>
          <p:spPr bwMode="auto">
            <a:xfrm>
              <a:off x="4743451" y="1854200"/>
              <a:ext cx="4797425" cy="1885950"/>
            </a:xfrm>
            <a:custGeom>
              <a:avLst/>
              <a:gdLst>
                <a:gd name="T0" fmla="*/ 746 w 7197"/>
                <a:gd name="T1" fmla="*/ 9 h 2827"/>
                <a:gd name="T2" fmla="*/ 818 w 7197"/>
                <a:gd name="T3" fmla="*/ 13 h 2827"/>
                <a:gd name="T4" fmla="*/ 859 w 7197"/>
                <a:gd name="T5" fmla="*/ 8 h 2827"/>
                <a:gd name="T6" fmla="*/ 5633 w 7197"/>
                <a:gd name="T7" fmla="*/ 8 h 2827"/>
                <a:gd name="T8" fmla="*/ 5784 w 7197"/>
                <a:gd name="T9" fmla="*/ 0 h 2827"/>
                <a:gd name="T10" fmla="*/ 7197 w 7197"/>
                <a:gd name="T11" fmla="*/ 1413 h 2827"/>
                <a:gd name="T12" fmla="*/ 5784 w 7197"/>
                <a:gd name="T13" fmla="*/ 2827 h 2827"/>
                <a:gd name="T14" fmla="*/ 4994 w 7197"/>
                <a:gd name="T15" fmla="*/ 2585 h 2827"/>
                <a:gd name="T16" fmla="*/ 4579 w 7197"/>
                <a:gd name="T17" fmla="*/ 2193 h 2827"/>
                <a:gd name="T18" fmla="*/ 4363 w 7197"/>
                <a:gd name="T19" fmla="*/ 1896 h 2827"/>
                <a:gd name="T20" fmla="*/ 4268 w 7197"/>
                <a:gd name="T21" fmla="*/ 1785 h 2827"/>
                <a:gd name="T22" fmla="*/ 3599 w 7197"/>
                <a:gd name="T23" fmla="*/ 1508 h 2827"/>
                <a:gd name="T24" fmla="*/ 3537 w 7197"/>
                <a:gd name="T25" fmla="*/ 1510 h 2827"/>
                <a:gd name="T26" fmla="*/ 3486 w 7197"/>
                <a:gd name="T27" fmla="*/ 1507 h 2827"/>
                <a:gd name="T28" fmla="*/ 3280 w 7197"/>
                <a:gd name="T29" fmla="*/ 1507 h 2827"/>
                <a:gd name="T30" fmla="*/ 3141 w 7197"/>
                <a:gd name="T31" fmla="*/ 1501 h 2827"/>
                <a:gd name="T32" fmla="*/ 859 w 7197"/>
                <a:gd name="T33" fmla="*/ 1501 h 2827"/>
                <a:gd name="T34" fmla="*/ 822 w 7197"/>
                <a:gd name="T35" fmla="*/ 1497 h 2827"/>
                <a:gd name="T36" fmla="*/ 746 w 7197"/>
                <a:gd name="T37" fmla="*/ 1501 h 2827"/>
                <a:gd name="T38" fmla="*/ 0 w 7197"/>
                <a:gd name="T39" fmla="*/ 755 h 2827"/>
                <a:gd name="T40" fmla="*/ 746 w 7197"/>
                <a:gd name="T41" fmla="*/ 9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746" y="9"/>
                  </a:moveTo>
                  <a:cubicBezTo>
                    <a:pt x="770" y="9"/>
                    <a:pt x="794" y="10"/>
                    <a:pt x="818" y="13"/>
                  </a:cubicBezTo>
                  <a:cubicBezTo>
                    <a:pt x="831" y="10"/>
                    <a:pt x="845" y="8"/>
                    <a:pt x="859" y="8"/>
                  </a:cubicBezTo>
                  <a:cubicBezTo>
                    <a:pt x="5633" y="8"/>
                    <a:pt x="5633" y="8"/>
                    <a:pt x="5633" y="8"/>
                  </a:cubicBezTo>
                  <a:cubicBezTo>
                    <a:pt x="5683" y="3"/>
                    <a:pt x="5733" y="0"/>
                    <a:pt x="5784" y="0"/>
                  </a:cubicBezTo>
                  <a:cubicBezTo>
                    <a:pt x="6565" y="0"/>
                    <a:pt x="7197" y="633"/>
                    <a:pt x="7197" y="1413"/>
                  </a:cubicBezTo>
                  <a:cubicBezTo>
                    <a:pt x="7197" y="2194"/>
                    <a:pt x="6565" y="2827"/>
                    <a:pt x="5784" y="2827"/>
                  </a:cubicBezTo>
                  <a:cubicBezTo>
                    <a:pt x="5491" y="2827"/>
                    <a:pt x="5219" y="2738"/>
                    <a:pt x="4994" y="2585"/>
                  </a:cubicBezTo>
                  <a:cubicBezTo>
                    <a:pt x="4819" y="2468"/>
                    <a:pt x="4696" y="2330"/>
                    <a:pt x="4579" y="2193"/>
                  </a:cubicBezTo>
                  <a:cubicBezTo>
                    <a:pt x="4536" y="2143"/>
                    <a:pt x="4398" y="1943"/>
                    <a:pt x="4363" y="1896"/>
                  </a:cubicBezTo>
                  <a:cubicBezTo>
                    <a:pt x="4334" y="1857"/>
                    <a:pt x="4303" y="1820"/>
                    <a:pt x="4268" y="1785"/>
                  </a:cubicBezTo>
                  <a:cubicBezTo>
                    <a:pt x="4089" y="1606"/>
                    <a:pt x="3851" y="1508"/>
                    <a:pt x="3599" y="1508"/>
                  </a:cubicBezTo>
                  <a:cubicBezTo>
                    <a:pt x="3578" y="1508"/>
                    <a:pt x="3557" y="1509"/>
                    <a:pt x="3537" y="1510"/>
                  </a:cubicBezTo>
                  <a:cubicBezTo>
                    <a:pt x="3520" y="1508"/>
                    <a:pt x="3503" y="1507"/>
                    <a:pt x="3486" y="1507"/>
                  </a:cubicBezTo>
                  <a:cubicBezTo>
                    <a:pt x="3280" y="1507"/>
                    <a:pt x="3280" y="1507"/>
                    <a:pt x="3280" y="1507"/>
                  </a:cubicBezTo>
                  <a:cubicBezTo>
                    <a:pt x="3235" y="1504"/>
                    <a:pt x="3189" y="1502"/>
                    <a:pt x="3141" y="1501"/>
                  </a:cubicBezTo>
                  <a:cubicBezTo>
                    <a:pt x="859" y="1501"/>
                    <a:pt x="859" y="1501"/>
                    <a:pt x="859" y="1501"/>
                  </a:cubicBezTo>
                  <a:cubicBezTo>
                    <a:pt x="846" y="1501"/>
                    <a:pt x="834" y="1500"/>
                    <a:pt x="822" y="1497"/>
                  </a:cubicBezTo>
                  <a:cubicBezTo>
                    <a:pt x="797" y="1500"/>
                    <a:pt x="772" y="1501"/>
                    <a:pt x="746" y="1501"/>
                  </a:cubicBezTo>
                  <a:cubicBezTo>
                    <a:pt x="334" y="1501"/>
                    <a:pt x="0" y="1167"/>
                    <a:pt x="0" y="755"/>
                  </a:cubicBezTo>
                  <a:cubicBezTo>
                    <a:pt x="0" y="343"/>
                    <a:pt x="334" y="9"/>
                    <a:pt x="746" y="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Oval 12"/>
            <p:cNvSpPr>
              <a:spLocks noChangeArrowheads="1"/>
            </p:cNvSpPr>
            <p:nvPr/>
          </p:nvSpPr>
          <p:spPr bwMode="auto">
            <a:xfrm>
              <a:off x="7764463" y="1958975"/>
              <a:ext cx="1670050" cy="167163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3"/>
            <p:cNvSpPr/>
            <p:nvPr/>
          </p:nvSpPr>
          <p:spPr bwMode="auto">
            <a:xfrm>
              <a:off x="8124826" y="1957388"/>
              <a:ext cx="1311275" cy="1331912"/>
            </a:xfrm>
            <a:custGeom>
              <a:avLst/>
              <a:gdLst>
                <a:gd name="T0" fmla="*/ 640 w 1969"/>
                <a:gd name="T1" fmla="*/ 1364 h 1999"/>
                <a:gd name="T2" fmla="*/ 0 w 1969"/>
                <a:gd name="T3" fmla="*/ 225 h 1999"/>
                <a:gd name="T4" fmla="*/ 717 w 1969"/>
                <a:gd name="T5" fmla="*/ 0 h 1999"/>
                <a:gd name="T6" fmla="*/ 1969 w 1969"/>
                <a:gd name="T7" fmla="*/ 1253 h 1999"/>
                <a:gd name="T8" fmla="*/ 1722 w 1969"/>
                <a:gd name="T9" fmla="*/ 1999 h 1999"/>
                <a:gd name="T10" fmla="*/ 640 w 1969"/>
                <a:gd name="T11" fmla="*/ 1364 h 1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9" h="1999">
                  <a:moveTo>
                    <a:pt x="640" y="1364"/>
                  </a:moveTo>
                  <a:cubicBezTo>
                    <a:pt x="78" y="786"/>
                    <a:pt x="0" y="225"/>
                    <a:pt x="0" y="225"/>
                  </a:cubicBezTo>
                  <a:cubicBezTo>
                    <a:pt x="203" y="83"/>
                    <a:pt x="450" y="0"/>
                    <a:pt x="717" y="0"/>
                  </a:cubicBezTo>
                  <a:cubicBezTo>
                    <a:pt x="1408" y="0"/>
                    <a:pt x="1969" y="561"/>
                    <a:pt x="1969" y="1253"/>
                  </a:cubicBezTo>
                  <a:cubicBezTo>
                    <a:pt x="1969" y="1533"/>
                    <a:pt x="1877" y="1791"/>
                    <a:pt x="1722" y="1999"/>
                  </a:cubicBezTo>
                  <a:cubicBezTo>
                    <a:pt x="1722" y="1999"/>
                    <a:pt x="1201" y="1941"/>
                    <a:pt x="640" y="1364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934773" y="5207159"/>
            <a:ext cx="2990186" cy="1205029"/>
            <a:chOff x="2767013" y="674688"/>
            <a:chExt cx="4876800" cy="1965324"/>
          </a:xfrm>
        </p:grpSpPr>
        <p:sp>
          <p:nvSpPr>
            <p:cNvPr id="28" name="Freeform 5"/>
            <p:cNvSpPr/>
            <p:nvPr/>
          </p:nvSpPr>
          <p:spPr bwMode="auto">
            <a:xfrm>
              <a:off x="2846388" y="755650"/>
              <a:ext cx="4797425" cy="1884362"/>
            </a:xfrm>
            <a:custGeom>
              <a:avLst/>
              <a:gdLst>
                <a:gd name="T0" fmla="*/ 1413 w 7197"/>
                <a:gd name="T1" fmla="*/ 0 h 2827"/>
                <a:gd name="T2" fmla="*/ 0 w 7197"/>
                <a:gd name="T3" fmla="*/ 1414 h 2827"/>
                <a:gd name="T4" fmla="*/ 1413 w 7197"/>
                <a:gd name="T5" fmla="*/ 2827 h 2827"/>
                <a:gd name="T6" fmla="*/ 2203 w 7197"/>
                <a:gd name="T7" fmla="*/ 2586 h 2827"/>
                <a:gd name="T8" fmla="*/ 2618 w 7197"/>
                <a:gd name="T9" fmla="*/ 2193 h 2827"/>
                <a:gd name="T10" fmla="*/ 2834 w 7197"/>
                <a:gd name="T11" fmla="*/ 1897 h 2827"/>
                <a:gd name="T12" fmla="*/ 2929 w 7197"/>
                <a:gd name="T13" fmla="*/ 1785 h 2827"/>
                <a:gd name="T14" fmla="*/ 3598 w 7197"/>
                <a:gd name="T15" fmla="*/ 1508 h 2827"/>
                <a:gd name="T16" fmla="*/ 3660 w 7197"/>
                <a:gd name="T17" fmla="*/ 1510 h 2827"/>
                <a:gd name="T18" fmla="*/ 3711 w 7197"/>
                <a:gd name="T19" fmla="*/ 1507 h 2827"/>
                <a:gd name="T20" fmla="*/ 3917 w 7197"/>
                <a:gd name="T21" fmla="*/ 1507 h 2827"/>
                <a:gd name="T22" fmla="*/ 4056 w 7197"/>
                <a:gd name="T23" fmla="*/ 1502 h 2827"/>
                <a:gd name="T24" fmla="*/ 6338 w 7197"/>
                <a:gd name="T25" fmla="*/ 1502 h 2827"/>
                <a:gd name="T26" fmla="*/ 6375 w 7197"/>
                <a:gd name="T27" fmla="*/ 1498 h 2827"/>
                <a:gd name="T28" fmla="*/ 6451 w 7197"/>
                <a:gd name="T29" fmla="*/ 1502 h 2827"/>
                <a:gd name="T30" fmla="*/ 7197 w 7197"/>
                <a:gd name="T31" fmla="*/ 756 h 2827"/>
                <a:gd name="T32" fmla="*/ 6451 w 7197"/>
                <a:gd name="T33" fmla="*/ 10 h 2827"/>
                <a:gd name="T34" fmla="*/ 6379 w 7197"/>
                <a:gd name="T35" fmla="*/ 13 h 2827"/>
                <a:gd name="T36" fmla="*/ 6338 w 7197"/>
                <a:gd name="T37" fmla="*/ 8 h 2827"/>
                <a:gd name="T38" fmla="*/ 1564 w 7197"/>
                <a:gd name="T39" fmla="*/ 8 h 2827"/>
                <a:gd name="T40" fmla="*/ 1413 w 7197"/>
                <a:gd name="T41" fmla="*/ 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1413" y="0"/>
                  </a:move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6"/>
            <p:cNvSpPr/>
            <p:nvPr/>
          </p:nvSpPr>
          <p:spPr bwMode="auto">
            <a:xfrm>
              <a:off x="2767013" y="674688"/>
              <a:ext cx="4795838" cy="1885950"/>
            </a:xfrm>
            <a:custGeom>
              <a:avLst/>
              <a:gdLst>
                <a:gd name="T0" fmla="*/ 6451 w 7197"/>
                <a:gd name="T1" fmla="*/ 10 h 2827"/>
                <a:gd name="T2" fmla="*/ 6379 w 7197"/>
                <a:gd name="T3" fmla="*/ 13 h 2827"/>
                <a:gd name="T4" fmla="*/ 6338 w 7197"/>
                <a:gd name="T5" fmla="*/ 8 h 2827"/>
                <a:gd name="T6" fmla="*/ 1564 w 7197"/>
                <a:gd name="T7" fmla="*/ 8 h 2827"/>
                <a:gd name="T8" fmla="*/ 1413 w 7197"/>
                <a:gd name="T9" fmla="*/ 0 h 2827"/>
                <a:gd name="T10" fmla="*/ 0 w 7197"/>
                <a:gd name="T11" fmla="*/ 1414 h 2827"/>
                <a:gd name="T12" fmla="*/ 1413 w 7197"/>
                <a:gd name="T13" fmla="*/ 2827 h 2827"/>
                <a:gd name="T14" fmla="*/ 2203 w 7197"/>
                <a:gd name="T15" fmla="*/ 2586 h 2827"/>
                <a:gd name="T16" fmla="*/ 2618 w 7197"/>
                <a:gd name="T17" fmla="*/ 2193 h 2827"/>
                <a:gd name="T18" fmla="*/ 2834 w 7197"/>
                <a:gd name="T19" fmla="*/ 1897 h 2827"/>
                <a:gd name="T20" fmla="*/ 2929 w 7197"/>
                <a:gd name="T21" fmla="*/ 1785 h 2827"/>
                <a:gd name="T22" fmla="*/ 3598 w 7197"/>
                <a:gd name="T23" fmla="*/ 1508 h 2827"/>
                <a:gd name="T24" fmla="*/ 3660 w 7197"/>
                <a:gd name="T25" fmla="*/ 1510 h 2827"/>
                <a:gd name="T26" fmla="*/ 3711 w 7197"/>
                <a:gd name="T27" fmla="*/ 1507 h 2827"/>
                <a:gd name="T28" fmla="*/ 3917 w 7197"/>
                <a:gd name="T29" fmla="*/ 1507 h 2827"/>
                <a:gd name="T30" fmla="*/ 4056 w 7197"/>
                <a:gd name="T31" fmla="*/ 1502 h 2827"/>
                <a:gd name="T32" fmla="*/ 6338 w 7197"/>
                <a:gd name="T33" fmla="*/ 1502 h 2827"/>
                <a:gd name="T34" fmla="*/ 6375 w 7197"/>
                <a:gd name="T35" fmla="*/ 1498 h 2827"/>
                <a:gd name="T36" fmla="*/ 6451 w 7197"/>
                <a:gd name="T37" fmla="*/ 1502 h 2827"/>
                <a:gd name="T38" fmla="*/ 7197 w 7197"/>
                <a:gd name="T39" fmla="*/ 756 h 2827"/>
                <a:gd name="T40" fmla="*/ 6451 w 7197"/>
                <a:gd name="T41" fmla="*/ 1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6451" y="10"/>
                  </a:move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Oval 7"/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rgbClr val="F6D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Oval 8"/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9"/>
            <p:cNvSpPr/>
            <p:nvPr/>
          </p:nvSpPr>
          <p:spPr bwMode="auto">
            <a:xfrm>
              <a:off x="2881313" y="788988"/>
              <a:ext cx="1311275" cy="1333500"/>
            </a:xfrm>
            <a:custGeom>
              <a:avLst/>
              <a:gdLst>
                <a:gd name="T0" fmla="*/ 1329 w 1968"/>
                <a:gd name="T1" fmla="*/ 1364 h 1999"/>
                <a:gd name="T2" fmla="*/ 1968 w 1968"/>
                <a:gd name="T3" fmla="*/ 225 h 1999"/>
                <a:gd name="T4" fmla="*/ 1252 w 1968"/>
                <a:gd name="T5" fmla="*/ 0 h 1999"/>
                <a:gd name="T6" fmla="*/ 0 w 1968"/>
                <a:gd name="T7" fmla="*/ 1253 h 1999"/>
                <a:gd name="T8" fmla="*/ 246 w 1968"/>
                <a:gd name="T9" fmla="*/ 1999 h 1999"/>
                <a:gd name="T10" fmla="*/ 1329 w 1968"/>
                <a:gd name="T11" fmla="*/ 1364 h 1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8" h="1999">
                  <a:moveTo>
                    <a:pt x="1329" y="1364"/>
                  </a:moveTo>
                  <a:cubicBezTo>
                    <a:pt x="1891" y="786"/>
                    <a:pt x="1968" y="225"/>
                    <a:pt x="1968" y="225"/>
                  </a:cubicBezTo>
                  <a:cubicBezTo>
                    <a:pt x="1765" y="83"/>
                    <a:pt x="1518" y="0"/>
                    <a:pt x="1252" y="0"/>
                  </a:cubicBezTo>
                  <a:cubicBezTo>
                    <a:pt x="560" y="0"/>
                    <a:pt x="0" y="561"/>
                    <a:pt x="0" y="1253"/>
                  </a:cubicBezTo>
                  <a:cubicBezTo>
                    <a:pt x="0" y="1532"/>
                    <a:pt x="91" y="1791"/>
                    <a:pt x="246" y="1999"/>
                  </a:cubicBezTo>
                  <a:cubicBezTo>
                    <a:pt x="246" y="1999"/>
                    <a:pt x="767" y="1941"/>
                    <a:pt x="1329" y="1364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4264112" y="3918699"/>
            <a:ext cx="477837" cy="398463"/>
            <a:chOff x="10987088" y="1993900"/>
            <a:chExt cx="477837" cy="398463"/>
          </a:xfrm>
          <a:solidFill>
            <a:schemeClr val="bg1"/>
          </a:solidFill>
        </p:grpSpPr>
        <p:sp>
          <p:nvSpPr>
            <p:cNvPr id="35" name="Freeform 107"/>
            <p:cNvSpPr/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108"/>
            <p:cNvSpPr/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402838" y="3071872"/>
            <a:ext cx="463550" cy="407988"/>
            <a:chOff x="10059988" y="2759075"/>
            <a:chExt cx="463550" cy="407988"/>
          </a:xfrm>
          <a:solidFill>
            <a:schemeClr val="bg1"/>
          </a:solidFill>
        </p:grpSpPr>
        <p:sp>
          <p:nvSpPr>
            <p:cNvPr id="38" name="Freeform 182"/>
            <p:cNvSpPr/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183"/>
            <p:cNvSpPr/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84"/>
            <p:cNvSpPr/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185"/>
            <p:cNvSpPr/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423757" y="4710672"/>
            <a:ext cx="444500" cy="439738"/>
            <a:chOff x="2587625" y="4291013"/>
            <a:chExt cx="444500" cy="439738"/>
          </a:xfrm>
          <a:solidFill>
            <a:schemeClr val="bg1"/>
          </a:solidFill>
        </p:grpSpPr>
        <p:sp>
          <p:nvSpPr>
            <p:cNvPr id="43" name="Freeform 290"/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291"/>
            <p:cNvSpPr/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292"/>
            <p:cNvSpPr/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293"/>
            <p:cNvSpPr/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294"/>
            <p:cNvSpPr/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295"/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322925" y="2183754"/>
            <a:ext cx="359552" cy="528864"/>
            <a:chOff x="9209088" y="5059363"/>
            <a:chExt cx="300038" cy="441324"/>
          </a:xfrm>
          <a:solidFill>
            <a:schemeClr val="bg1"/>
          </a:solidFill>
        </p:grpSpPr>
        <p:sp>
          <p:nvSpPr>
            <p:cNvPr id="50" name="Freeform 412"/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413"/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414"/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415"/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416"/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417"/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6" name="Inhaltsplatzhalter 4"/>
          <p:cNvSpPr txBox="1"/>
          <p:nvPr/>
        </p:nvSpPr>
        <p:spPr>
          <a:xfrm>
            <a:off x="508000" y="1971875"/>
            <a:ext cx="3298995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7" name="Inhaltsplatzhalter 4"/>
          <p:cNvSpPr txBox="1"/>
          <p:nvPr/>
        </p:nvSpPr>
        <p:spPr>
          <a:xfrm>
            <a:off x="8401013" y="2954603"/>
            <a:ext cx="3264805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8" name="Inhaltsplatzhalter 4"/>
          <p:cNvSpPr txBox="1"/>
          <p:nvPr/>
        </p:nvSpPr>
        <p:spPr>
          <a:xfrm>
            <a:off x="508001" y="3750428"/>
            <a:ext cx="3298995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9" name="Inhaltsplatzhalter 4"/>
          <p:cNvSpPr txBox="1"/>
          <p:nvPr/>
        </p:nvSpPr>
        <p:spPr>
          <a:xfrm>
            <a:off x="508000" y="5408312"/>
            <a:ext cx="3298995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5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60" name="Inhaltsplatzhalter 4"/>
          <p:cNvSpPr txBox="1"/>
          <p:nvPr/>
        </p:nvSpPr>
        <p:spPr>
          <a:xfrm>
            <a:off x="5313738" y="1958517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1"/>
                </a:solidFill>
                <a:latin typeface="+mj-lt"/>
              </a:rPr>
              <a:t>40%</a:t>
            </a:r>
            <a:endParaRPr lang="en-US" sz="20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61" name="Inhaltsplatzhalter 4"/>
          <p:cNvSpPr txBox="1"/>
          <p:nvPr/>
        </p:nvSpPr>
        <p:spPr>
          <a:xfrm>
            <a:off x="5878875" y="2798718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2"/>
                </a:solidFill>
                <a:latin typeface="+mj-lt"/>
              </a:rPr>
              <a:t>50%</a:t>
            </a:r>
            <a:endParaRPr lang="en-US" sz="20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62" name="Inhaltsplatzhalter 4"/>
          <p:cNvSpPr txBox="1"/>
          <p:nvPr/>
        </p:nvSpPr>
        <p:spPr>
          <a:xfrm>
            <a:off x="5395504" y="3638919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3"/>
                </a:solidFill>
                <a:latin typeface="+mj-lt"/>
              </a:rPr>
              <a:t>70%</a:t>
            </a:r>
            <a:endParaRPr lang="en-US" sz="20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63" name="Inhaltsplatzhalter 4"/>
          <p:cNvSpPr txBox="1"/>
          <p:nvPr/>
        </p:nvSpPr>
        <p:spPr>
          <a:xfrm>
            <a:off x="5942130" y="4479120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4"/>
                </a:solidFill>
                <a:latin typeface="+mj-lt"/>
              </a:rPr>
              <a:t>50%</a:t>
            </a:r>
            <a:endParaRPr lang="en-US" sz="20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64" name="Inhaltsplatzhalter 4"/>
          <p:cNvSpPr txBox="1"/>
          <p:nvPr/>
        </p:nvSpPr>
        <p:spPr>
          <a:xfrm>
            <a:off x="8428540" y="4572564"/>
            <a:ext cx="3237278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65" name="Inhaltsplatzhalter 4"/>
          <p:cNvSpPr txBox="1"/>
          <p:nvPr/>
        </p:nvSpPr>
        <p:spPr>
          <a:xfrm>
            <a:off x="5265095" y="5319320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accent5"/>
                </a:solidFill>
                <a:latin typeface="+mj-lt"/>
              </a:rPr>
              <a:t>50%</a:t>
            </a:r>
            <a:endParaRPr lang="en-US" sz="2000" dirty="0">
              <a:solidFill>
                <a:schemeClr val="accent5"/>
              </a:solidFill>
              <a:latin typeface="+mn-lt"/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4251327" y="5480933"/>
            <a:ext cx="546026" cy="634378"/>
            <a:chOff x="2593975" y="4225925"/>
            <a:chExt cx="490538" cy="569912"/>
          </a:xfrm>
          <a:solidFill>
            <a:schemeClr val="bg1"/>
          </a:solidFill>
        </p:grpSpPr>
        <p:sp>
          <p:nvSpPr>
            <p:cNvPr id="67" name="Freeform 18"/>
            <p:cNvSpPr/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19"/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8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" presetClass="entr" presetSubtype="2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" presetClass="entr" presetSubtype="8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5"/>
          <p:cNvSpPr/>
          <p:nvPr/>
        </p:nvSpPr>
        <p:spPr bwMode="auto">
          <a:xfrm>
            <a:off x="5746617" y="5127868"/>
            <a:ext cx="1241976" cy="1240742"/>
          </a:xfrm>
          <a:custGeom>
            <a:avLst/>
            <a:gdLst>
              <a:gd name="T0" fmla="*/ 189 w 674"/>
              <a:gd name="T1" fmla="*/ 593 h 674"/>
              <a:gd name="T2" fmla="*/ 82 w 674"/>
              <a:gd name="T3" fmla="*/ 190 h 674"/>
              <a:gd name="T4" fmla="*/ 485 w 674"/>
              <a:gd name="T5" fmla="*/ 82 h 674"/>
              <a:gd name="T6" fmla="*/ 592 w 674"/>
              <a:gd name="T7" fmla="*/ 485 h 674"/>
              <a:gd name="T8" fmla="*/ 189 w 674"/>
              <a:gd name="T9" fmla="*/ 593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4" h="674">
                <a:moveTo>
                  <a:pt x="189" y="593"/>
                </a:moveTo>
                <a:cubicBezTo>
                  <a:pt x="48" y="511"/>
                  <a:pt x="0" y="331"/>
                  <a:pt x="82" y="190"/>
                </a:cubicBezTo>
                <a:cubicBezTo>
                  <a:pt x="163" y="49"/>
                  <a:pt x="344" y="0"/>
                  <a:pt x="485" y="82"/>
                </a:cubicBezTo>
                <a:cubicBezTo>
                  <a:pt x="626" y="164"/>
                  <a:pt x="674" y="344"/>
                  <a:pt x="592" y="485"/>
                </a:cubicBezTo>
                <a:cubicBezTo>
                  <a:pt x="511" y="626"/>
                  <a:pt x="330" y="674"/>
                  <a:pt x="189" y="593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3698467" y="1814286"/>
            <a:ext cx="4795066" cy="4179015"/>
            <a:chOff x="3698467" y="1814286"/>
            <a:chExt cx="4795066" cy="4179015"/>
          </a:xfrm>
        </p:grpSpPr>
        <p:sp>
          <p:nvSpPr>
            <p:cNvPr id="5" name="Freeform 5"/>
            <p:cNvSpPr/>
            <p:nvPr/>
          </p:nvSpPr>
          <p:spPr bwMode="auto">
            <a:xfrm>
              <a:off x="5173777" y="2930336"/>
              <a:ext cx="2095064" cy="2093828"/>
            </a:xfrm>
            <a:custGeom>
              <a:avLst/>
              <a:gdLst>
                <a:gd name="T0" fmla="*/ 319 w 1137"/>
                <a:gd name="T1" fmla="*/ 999 h 1137"/>
                <a:gd name="T2" fmla="*/ 138 w 1137"/>
                <a:gd name="T3" fmla="*/ 319 h 1137"/>
                <a:gd name="T4" fmla="*/ 818 w 1137"/>
                <a:gd name="T5" fmla="*/ 137 h 1137"/>
                <a:gd name="T6" fmla="*/ 1000 w 1137"/>
                <a:gd name="T7" fmla="*/ 818 h 1137"/>
                <a:gd name="T8" fmla="*/ 319 w 1137"/>
                <a:gd name="T9" fmla="*/ 999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7" h="1137">
                  <a:moveTo>
                    <a:pt x="319" y="999"/>
                  </a:moveTo>
                  <a:cubicBezTo>
                    <a:pt x="81" y="862"/>
                    <a:pt x="0" y="557"/>
                    <a:pt x="138" y="319"/>
                  </a:cubicBezTo>
                  <a:cubicBezTo>
                    <a:pt x="275" y="81"/>
                    <a:pt x="580" y="0"/>
                    <a:pt x="818" y="137"/>
                  </a:cubicBezTo>
                  <a:cubicBezTo>
                    <a:pt x="1056" y="275"/>
                    <a:pt x="1137" y="580"/>
                    <a:pt x="1000" y="818"/>
                  </a:cubicBezTo>
                  <a:cubicBezTo>
                    <a:pt x="862" y="1056"/>
                    <a:pt x="557" y="1137"/>
                    <a:pt x="319" y="999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809581" y="4136510"/>
              <a:ext cx="661729" cy="708642"/>
            </a:xfrm>
            <a:custGeom>
              <a:avLst/>
              <a:gdLst>
                <a:gd name="T0" fmla="*/ 171 w 359"/>
                <a:gd name="T1" fmla="*/ 0 h 385"/>
                <a:gd name="T2" fmla="*/ 359 w 359"/>
                <a:gd name="T3" fmla="*/ 148 h 385"/>
                <a:gd name="T4" fmla="*/ 222 w 359"/>
                <a:gd name="T5" fmla="*/ 385 h 385"/>
                <a:gd name="T6" fmla="*/ 0 w 359"/>
                <a:gd name="T7" fmla="*/ 295 h 385"/>
                <a:gd name="T8" fmla="*/ 171 w 359"/>
                <a:gd name="T9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385">
                  <a:moveTo>
                    <a:pt x="171" y="0"/>
                  </a:moveTo>
                  <a:cubicBezTo>
                    <a:pt x="145" y="143"/>
                    <a:pt x="282" y="202"/>
                    <a:pt x="359" y="148"/>
                  </a:cubicBezTo>
                  <a:cubicBezTo>
                    <a:pt x="222" y="385"/>
                    <a:pt x="222" y="385"/>
                    <a:pt x="222" y="385"/>
                  </a:cubicBezTo>
                  <a:cubicBezTo>
                    <a:pt x="231" y="291"/>
                    <a:pt x="112" y="202"/>
                    <a:pt x="0" y="295"/>
                  </a:cubicBezTo>
                  <a:lnTo>
                    <a:pt x="171" y="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5988592" y="4814288"/>
              <a:ext cx="609877" cy="466667"/>
            </a:xfrm>
            <a:custGeom>
              <a:avLst/>
              <a:gdLst>
                <a:gd name="T0" fmla="*/ 331 w 331"/>
                <a:gd name="T1" fmla="*/ 0 h 253"/>
                <a:gd name="T2" fmla="*/ 311 w 331"/>
                <a:gd name="T3" fmla="*/ 232 h 253"/>
                <a:gd name="T4" fmla="*/ 57 w 331"/>
                <a:gd name="T5" fmla="*/ 253 h 253"/>
                <a:gd name="T6" fmla="*/ 0 w 331"/>
                <a:gd name="T7" fmla="*/ 27 h 253"/>
                <a:gd name="T8" fmla="*/ 331 w 331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53">
                  <a:moveTo>
                    <a:pt x="331" y="0"/>
                  </a:moveTo>
                  <a:cubicBezTo>
                    <a:pt x="197" y="59"/>
                    <a:pt x="230" y="201"/>
                    <a:pt x="311" y="232"/>
                  </a:cubicBezTo>
                  <a:cubicBezTo>
                    <a:pt x="57" y="253"/>
                    <a:pt x="57" y="253"/>
                    <a:pt x="57" y="253"/>
                  </a:cubicBezTo>
                  <a:cubicBezTo>
                    <a:pt x="132" y="209"/>
                    <a:pt x="141" y="64"/>
                    <a:pt x="0" y="27"/>
                  </a:cubicBezTo>
                  <a:lnTo>
                    <a:pt x="331" y="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962666" y="4189596"/>
              <a:ext cx="746915" cy="790124"/>
            </a:xfrm>
            <a:custGeom>
              <a:avLst/>
              <a:gdLst>
                <a:gd name="T0" fmla="*/ 406 w 406"/>
                <a:gd name="T1" fmla="*/ 298 h 429"/>
                <a:gd name="T2" fmla="*/ 189 w 406"/>
                <a:gd name="T3" fmla="*/ 429 h 429"/>
                <a:gd name="T4" fmla="*/ 0 w 406"/>
                <a:gd name="T5" fmla="*/ 157 h 429"/>
                <a:gd name="T6" fmla="*/ 199 w 406"/>
                <a:gd name="T7" fmla="*/ 0 h 429"/>
                <a:gd name="T8" fmla="*/ 406 w 406"/>
                <a:gd name="T9" fmla="*/ 298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429">
                  <a:moveTo>
                    <a:pt x="406" y="298"/>
                  </a:moveTo>
                  <a:cubicBezTo>
                    <a:pt x="291" y="220"/>
                    <a:pt x="166" y="316"/>
                    <a:pt x="189" y="42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98" y="218"/>
                    <a:pt x="231" y="135"/>
                    <a:pt x="199" y="0"/>
                  </a:cubicBezTo>
                  <a:lnTo>
                    <a:pt x="406" y="298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4913283" y="3297003"/>
              <a:ext cx="604939" cy="681482"/>
            </a:xfrm>
            <a:custGeom>
              <a:avLst/>
              <a:gdLst>
                <a:gd name="T0" fmla="*/ 213 w 329"/>
                <a:gd name="T1" fmla="*/ 370 h 370"/>
                <a:gd name="T2" fmla="*/ 0 w 329"/>
                <a:gd name="T3" fmla="*/ 257 h 370"/>
                <a:gd name="T4" fmla="*/ 93 w 329"/>
                <a:gd name="T5" fmla="*/ 0 h 370"/>
                <a:gd name="T6" fmla="*/ 329 w 329"/>
                <a:gd name="T7" fmla="*/ 50 h 370"/>
                <a:gd name="T8" fmla="*/ 213 w 329"/>
                <a:gd name="T9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370">
                  <a:moveTo>
                    <a:pt x="213" y="370"/>
                  </a:moveTo>
                  <a:cubicBezTo>
                    <a:pt x="212" y="224"/>
                    <a:pt x="67" y="190"/>
                    <a:pt x="0" y="257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2" y="94"/>
                    <a:pt x="235" y="162"/>
                    <a:pt x="329" y="50"/>
                  </a:cubicBezTo>
                  <a:lnTo>
                    <a:pt x="213" y="37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5678716" y="2676015"/>
              <a:ext cx="591359" cy="541976"/>
            </a:xfrm>
            <a:custGeom>
              <a:avLst/>
              <a:gdLst>
                <a:gd name="T0" fmla="*/ 15 w 321"/>
                <a:gd name="T1" fmla="*/ 294 h 294"/>
                <a:gd name="T2" fmla="*/ 0 w 321"/>
                <a:gd name="T3" fmla="*/ 59 h 294"/>
                <a:gd name="T4" fmla="*/ 213 w 321"/>
                <a:gd name="T5" fmla="*/ 0 h 294"/>
                <a:gd name="T6" fmla="*/ 321 w 321"/>
                <a:gd name="T7" fmla="*/ 209 h 294"/>
                <a:gd name="T8" fmla="*/ 15 w 321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" h="294">
                  <a:moveTo>
                    <a:pt x="15" y="294"/>
                  </a:moveTo>
                  <a:cubicBezTo>
                    <a:pt x="146" y="206"/>
                    <a:pt x="77" y="74"/>
                    <a:pt x="0" y="59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155" y="52"/>
                    <a:pt x="164" y="201"/>
                    <a:pt x="321" y="209"/>
                  </a:cubicBezTo>
                  <a:lnTo>
                    <a:pt x="15" y="294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3814516" y="2672312"/>
              <a:ext cx="1355557" cy="1355556"/>
            </a:xfrm>
            <a:custGeom>
              <a:avLst/>
              <a:gdLst>
                <a:gd name="T0" fmla="*/ 206 w 736"/>
                <a:gd name="T1" fmla="*/ 647 h 736"/>
                <a:gd name="T2" fmla="*/ 89 w 736"/>
                <a:gd name="T3" fmla="*/ 207 h 736"/>
                <a:gd name="T4" fmla="*/ 529 w 736"/>
                <a:gd name="T5" fmla="*/ 89 h 736"/>
                <a:gd name="T6" fmla="*/ 647 w 736"/>
                <a:gd name="T7" fmla="*/ 530 h 736"/>
                <a:gd name="T8" fmla="*/ 206 w 736"/>
                <a:gd name="T9" fmla="*/ 647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6" h="736">
                  <a:moveTo>
                    <a:pt x="206" y="647"/>
                  </a:moveTo>
                  <a:cubicBezTo>
                    <a:pt x="52" y="558"/>
                    <a:pt x="0" y="361"/>
                    <a:pt x="89" y="207"/>
                  </a:cubicBezTo>
                  <a:cubicBezTo>
                    <a:pt x="178" y="52"/>
                    <a:pt x="375" y="0"/>
                    <a:pt x="529" y="89"/>
                  </a:cubicBezTo>
                  <a:cubicBezTo>
                    <a:pt x="684" y="178"/>
                    <a:pt x="736" y="375"/>
                    <a:pt x="647" y="530"/>
                  </a:cubicBezTo>
                  <a:cubicBezTo>
                    <a:pt x="558" y="684"/>
                    <a:pt x="361" y="736"/>
                    <a:pt x="206" y="647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244147" y="1814286"/>
              <a:ext cx="1044445" cy="1044445"/>
            </a:xfrm>
            <a:custGeom>
              <a:avLst/>
              <a:gdLst>
                <a:gd name="T0" fmla="*/ 159 w 567"/>
                <a:gd name="T1" fmla="*/ 498 h 567"/>
                <a:gd name="T2" fmla="*/ 68 w 567"/>
                <a:gd name="T3" fmla="*/ 159 h 567"/>
                <a:gd name="T4" fmla="*/ 407 w 567"/>
                <a:gd name="T5" fmla="*/ 68 h 567"/>
                <a:gd name="T6" fmla="*/ 498 w 567"/>
                <a:gd name="T7" fmla="*/ 408 h 567"/>
                <a:gd name="T8" fmla="*/ 159 w 567"/>
                <a:gd name="T9" fmla="*/ 498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7" h="567">
                  <a:moveTo>
                    <a:pt x="159" y="498"/>
                  </a:moveTo>
                  <a:cubicBezTo>
                    <a:pt x="40" y="429"/>
                    <a:pt x="0" y="278"/>
                    <a:pt x="68" y="159"/>
                  </a:cubicBezTo>
                  <a:cubicBezTo>
                    <a:pt x="137" y="40"/>
                    <a:pt x="289" y="0"/>
                    <a:pt x="407" y="68"/>
                  </a:cubicBezTo>
                  <a:cubicBezTo>
                    <a:pt x="526" y="137"/>
                    <a:pt x="567" y="289"/>
                    <a:pt x="498" y="408"/>
                  </a:cubicBezTo>
                  <a:cubicBezTo>
                    <a:pt x="429" y="526"/>
                    <a:pt x="278" y="567"/>
                    <a:pt x="159" y="498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3698467" y="4259967"/>
              <a:ext cx="1733335" cy="1733334"/>
            </a:xfrm>
            <a:custGeom>
              <a:avLst/>
              <a:gdLst>
                <a:gd name="T0" fmla="*/ 264 w 941"/>
                <a:gd name="T1" fmla="*/ 827 h 941"/>
                <a:gd name="T2" fmla="*/ 114 w 941"/>
                <a:gd name="T3" fmla="*/ 264 h 941"/>
                <a:gd name="T4" fmla="*/ 677 w 941"/>
                <a:gd name="T5" fmla="*/ 114 h 941"/>
                <a:gd name="T6" fmla="*/ 827 w 941"/>
                <a:gd name="T7" fmla="*/ 676 h 941"/>
                <a:gd name="T8" fmla="*/ 264 w 941"/>
                <a:gd name="T9" fmla="*/ 827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1" h="941">
                  <a:moveTo>
                    <a:pt x="264" y="827"/>
                  </a:moveTo>
                  <a:cubicBezTo>
                    <a:pt x="67" y="713"/>
                    <a:pt x="0" y="461"/>
                    <a:pt x="114" y="264"/>
                  </a:cubicBezTo>
                  <a:cubicBezTo>
                    <a:pt x="228" y="67"/>
                    <a:pt x="480" y="0"/>
                    <a:pt x="677" y="114"/>
                  </a:cubicBezTo>
                  <a:cubicBezTo>
                    <a:pt x="874" y="228"/>
                    <a:pt x="941" y="480"/>
                    <a:pt x="827" y="676"/>
                  </a:cubicBezTo>
                  <a:cubicBezTo>
                    <a:pt x="713" y="873"/>
                    <a:pt x="461" y="941"/>
                    <a:pt x="264" y="827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7131803" y="4217991"/>
              <a:ext cx="1361730" cy="1360495"/>
            </a:xfrm>
            <a:custGeom>
              <a:avLst/>
              <a:gdLst>
                <a:gd name="T0" fmla="*/ 208 w 739"/>
                <a:gd name="T1" fmla="*/ 649 h 739"/>
                <a:gd name="T2" fmla="*/ 90 w 739"/>
                <a:gd name="T3" fmla="*/ 207 h 739"/>
                <a:gd name="T4" fmla="*/ 532 w 739"/>
                <a:gd name="T5" fmla="*/ 89 h 739"/>
                <a:gd name="T6" fmla="*/ 649 w 739"/>
                <a:gd name="T7" fmla="*/ 531 h 739"/>
                <a:gd name="T8" fmla="*/ 208 w 739"/>
                <a:gd name="T9" fmla="*/ 64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9" h="739">
                  <a:moveTo>
                    <a:pt x="208" y="649"/>
                  </a:moveTo>
                  <a:cubicBezTo>
                    <a:pt x="53" y="560"/>
                    <a:pt x="0" y="362"/>
                    <a:pt x="90" y="207"/>
                  </a:cubicBezTo>
                  <a:cubicBezTo>
                    <a:pt x="179" y="53"/>
                    <a:pt x="377" y="0"/>
                    <a:pt x="532" y="89"/>
                  </a:cubicBezTo>
                  <a:cubicBezTo>
                    <a:pt x="686" y="179"/>
                    <a:pt x="739" y="377"/>
                    <a:pt x="649" y="531"/>
                  </a:cubicBezTo>
                  <a:cubicBezTo>
                    <a:pt x="560" y="686"/>
                    <a:pt x="362" y="739"/>
                    <a:pt x="208" y="649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28" name="Freeform 12"/>
          <p:cNvSpPr/>
          <p:nvPr/>
        </p:nvSpPr>
        <p:spPr bwMode="auto">
          <a:xfrm>
            <a:off x="3934269" y="2792064"/>
            <a:ext cx="1116050" cy="1116050"/>
          </a:xfrm>
          <a:custGeom>
            <a:avLst/>
            <a:gdLst>
              <a:gd name="T0" fmla="*/ 170 w 606"/>
              <a:gd name="T1" fmla="*/ 533 h 606"/>
              <a:gd name="T2" fmla="*/ 73 w 606"/>
              <a:gd name="T3" fmla="*/ 170 h 606"/>
              <a:gd name="T4" fmla="*/ 436 w 606"/>
              <a:gd name="T5" fmla="*/ 73 h 606"/>
              <a:gd name="T6" fmla="*/ 533 w 606"/>
              <a:gd name="T7" fmla="*/ 436 h 606"/>
              <a:gd name="T8" fmla="*/ 170 w 606"/>
              <a:gd name="T9" fmla="*/ 533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606">
                <a:moveTo>
                  <a:pt x="170" y="533"/>
                </a:moveTo>
                <a:cubicBezTo>
                  <a:pt x="43" y="459"/>
                  <a:pt x="0" y="297"/>
                  <a:pt x="73" y="170"/>
                </a:cubicBezTo>
                <a:cubicBezTo>
                  <a:pt x="147" y="43"/>
                  <a:pt x="309" y="0"/>
                  <a:pt x="436" y="73"/>
                </a:cubicBezTo>
                <a:cubicBezTo>
                  <a:pt x="563" y="147"/>
                  <a:pt x="606" y="309"/>
                  <a:pt x="533" y="436"/>
                </a:cubicBezTo>
                <a:cubicBezTo>
                  <a:pt x="459" y="563"/>
                  <a:pt x="297" y="606"/>
                  <a:pt x="170" y="5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14"/>
          <p:cNvSpPr/>
          <p:nvPr/>
        </p:nvSpPr>
        <p:spPr bwMode="auto">
          <a:xfrm>
            <a:off x="5356493" y="1926632"/>
            <a:ext cx="817285" cy="817284"/>
          </a:xfrm>
          <a:custGeom>
            <a:avLst/>
            <a:gdLst>
              <a:gd name="T0" fmla="*/ 125 w 444"/>
              <a:gd name="T1" fmla="*/ 391 h 444"/>
              <a:gd name="T2" fmla="*/ 54 w 444"/>
              <a:gd name="T3" fmla="*/ 125 h 444"/>
              <a:gd name="T4" fmla="*/ 320 w 444"/>
              <a:gd name="T5" fmla="*/ 54 h 444"/>
              <a:gd name="T6" fmla="*/ 391 w 444"/>
              <a:gd name="T7" fmla="*/ 320 h 444"/>
              <a:gd name="T8" fmla="*/ 125 w 444"/>
              <a:gd name="T9" fmla="*/ 391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4" h="444">
                <a:moveTo>
                  <a:pt x="125" y="391"/>
                </a:moveTo>
                <a:cubicBezTo>
                  <a:pt x="32" y="337"/>
                  <a:pt x="0" y="218"/>
                  <a:pt x="54" y="125"/>
                </a:cubicBezTo>
                <a:cubicBezTo>
                  <a:pt x="108" y="32"/>
                  <a:pt x="227" y="0"/>
                  <a:pt x="320" y="54"/>
                </a:cubicBezTo>
                <a:cubicBezTo>
                  <a:pt x="413" y="108"/>
                  <a:pt x="444" y="227"/>
                  <a:pt x="391" y="320"/>
                </a:cubicBezTo>
                <a:cubicBezTo>
                  <a:pt x="337" y="413"/>
                  <a:pt x="218" y="444"/>
                  <a:pt x="125" y="3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16"/>
          <p:cNvSpPr/>
          <p:nvPr/>
        </p:nvSpPr>
        <p:spPr bwMode="auto">
          <a:xfrm>
            <a:off x="5866370" y="5248856"/>
            <a:ext cx="1002470" cy="1000001"/>
          </a:xfrm>
          <a:custGeom>
            <a:avLst/>
            <a:gdLst>
              <a:gd name="T0" fmla="*/ 153 w 544"/>
              <a:gd name="T1" fmla="*/ 477 h 543"/>
              <a:gd name="T2" fmla="*/ 66 w 544"/>
              <a:gd name="T3" fmla="*/ 152 h 543"/>
              <a:gd name="T4" fmla="*/ 391 w 544"/>
              <a:gd name="T5" fmla="*/ 65 h 543"/>
              <a:gd name="T6" fmla="*/ 478 w 544"/>
              <a:gd name="T7" fmla="*/ 390 h 543"/>
              <a:gd name="T8" fmla="*/ 153 w 544"/>
              <a:gd name="T9" fmla="*/ 477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4" h="543">
                <a:moveTo>
                  <a:pt x="153" y="477"/>
                </a:moveTo>
                <a:cubicBezTo>
                  <a:pt x="39" y="411"/>
                  <a:pt x="0" y="266"/>
                  <a:pt x="66" y="152"/>
                </a:cubicBezTo>
                <a:cubicBezTo>
                  <a:pt x="132" y="38"/>
                  <a:pt x="277" y="0"/>
                  <a:pt x="391" y="65"/>
                </a:cubicBezTo>
                <a:cubicBezTo>
                  <a:pt x="505" y="131"/>
                  <a:pt x="544" y="277"/>
                  <a:pt x="478" y="390"/>
                </a:cubicBezTo>
                <a:cubicBezTo>
                  <a:pt x="412" y="504"/>
                  <a:pt x="267" y="543"/>
                  <a:pt x="153" y="47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18"/>
          <p:cNvSpPr/>
          <p:nvPr/>
        </p:nvSpPr>
        <p:spPr bwMode="auto">
          <a:xfrm>
            <a:off x="3833035" y="4392065"/>
            <a:ext cx="1464199" cy="1466668"/>
          </a:xfrm>
          <a:custGeom>
            <a:avLst/>
            <a:gdLst>
              <a:gd name="T0" fmla="*/ 223 w 795"/>
              <a:gd name="T1" fmla="*/ 700 h 796"/>
              <a:gd name="T2" fmla="*/ 96 w 795"/>
              <a:gd name="T3" fmla="*/ 224 h 796"/>
              <a:gd name="T4" fmla="*/ 572 w 795"/>
              <a:gd name="T5" fmla="*/ 97 h 796"/>
              <a:gd name="T6" fmla="*/ 699 w 795"/>
              <a:gd name="T7" fmla="*/ 573 h 796"/>
              <a:gd name="T8" fmla="*/ 223 w 795"/>
              <a:gd name="T9" fmla="*/ 70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5" h="796">
                <a:moveTo>
                  <a:pt x="223" y="700"/>
                </a:moveTo>
                <a:cubicBezTo>
                  <a:pt x="57" y="603"/>
                  <a:pt x="0" y="390"/>
                  <a:pt x="96" y="224"/>
                </a:cubicBezTo>
                <a:cubicBezTo>
                  <a:pt x="192" y="57"/>
                  <a:pt x="405" y="0"/>
                  <a:pt x="572" y="97"/>
                </a:cubicBezTo>
                <a:cubicBezTo>
                  <a:pt x="738" y="193"/>
                  <a:pt x="795" y="406"/>
                  <a:pt x="699" y="573"/>
                </a:cubicBezTo>
                <a:cubicBezTo>
                  <a:pt x="603" y="739"/>
                  <a:pt x="390" y="796"/>
                  <a:pt x="223" y="7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20"/>
          <p:cNvSpPr/>
          <p:nvPr/>
        </p:nvSpPr>
        <p:spPr bwMode="auto">
          <a:xfrm>
            <a:off x="7265136" y="4350090"/>
            <a:ext cx="1095063" cy="1096297"/>
          </a:xfrm>
          <a:custGeom>
            <a:avLst/>
            <a:gdLst>
              <a:gd name="T0" fmla="*/ 167 w 595"/>
              <a:gd name="T1" fmla="*/ 523 h 595"/>
              <a:gd name="T2" fmla="*/ 72 w 595"/>
              <a:gd name="T3" fmla="*/ 167 h 595"/>
              <a:gd name="T4" fmla="*/ 428 w 595"/>
              <a:gd name="T5" fmla="*/ 72 h 595"/>
              <a:gd name="T6" fmla="*/ 523 w 595"/>
              <a:gd name="T7" fmla="*/ 428 h 595"/>
              <a:gd name="T8" fmla="*/ 167 w 595"/>
              <a:gd name="T9" fmla="*/ 523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5" h="595">
                <a:moveTo>
                  <a:pt x="167" y="523"/>
                </a:moveTo>
                <a:cubicBezTo>
                  <a:pt x="43" y="451"/>
                  <a:pt x="0" y="291"/>
                  <a:pt x="72" y="167"/>
                </a:cubicBezTo>
                <a:cubicBezTo>
                  <a:pt x="144" y="42"/>
                  <a:pt x="304" y="0"/>
                  <a:pt x="428" y="72"/>
                </a:cubicBezTo>
                <a:cubicBezTo>
                  <a:pt x="553" y="144"/>
                  <a:pt x="595" y="303"/>
                  <a:pt x="523" y="428"/>
                </a:cubicBezTo>
                <a:cubicBezTo>
                  <a:pt x="451" y="552"/>
                  <a:pt x="292" y="595"/>
                  <a:pt x="167" y="5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21"/>
          <p:cNvSpPr/>
          <p:nvPr/>
        </p:nvSpPr>
        <p:spPr bwMode="auto">
          <a:xfrm>
            <a:off x="5358962" y="3113052"/>
            <a:ext cx="1724693" cy="1727162"/>
          </a:xfrm>
          <a:custGeom>
            <a:avLst/>
            <a:gdLst>
              <a:gd name="T0" fmla="*/ 263 w 937"/>
              <a:gd name="T1" fmla="*/ 825 h 938"/>
              <a:gd name="T2" fmla="*/ 113 w 937"/>
              <a:gd name="T3" fmla="*/ 264 h 938"/>
              <a:gd name="T4" fmla="*/ 674 w 937"/>
              <a:gd name="T5" fmla="*/ 114 h 938"/>
              <a:gd name="T6" fmla="*/ 824 w 937"/>
              <a:gd name="T7" fmla="*/ 675 h 938"/>
              <a:gd name="T8" fmla="*/ 263 w 937"/>
              <a:gd name="T9" fmla="*/ 825 h 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7" h="938">
                <a:moveTo>
                  <a:pt x="263" y="825"/>
                </a:moveTo>
                <a:cubicBezTo>
                  <a:pt x="67" y="711"/>
                  <a:pt x="0" y="460"/>
                  <a:pt x="113" y="264"/>
                </a:cubicBezTo>
                <a:cubicBezTo>
                  <a:pt x="227" y="68"/>
                  <a:pt x="478" y="0"/>
                  <a:pt x="674" y="114"/>
                </a:cubicBezTo>
                <a:cubicBezTo>
                  <a:pt x="870" y="228"/>
                  <a:pt x="937" y="479"/>
                  <a:pt x="824" y="675"/>
                </a:cubicBezTo>
                <a:cubicBezTo>
                  <a:pt x="710" y="871"/>
                  <a:pt x="459" y="938"/>
                  <a:pt x="263" y="825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4225680" y="3051654"/>
            <a:ext cx="533228" cy="596870"/>
            <a:chOff x="3471863" y="1916113"/>
            <a:chExt cx="492125" cy="550863"/>
          </a:xfrm>
          <a:solidFill>
            <a:schemeClr val="bg1"/>
          </a:solidFill>
        </p:grpSpPr>
        <p:sp>
          <p:nvSpPr>
            <p:cNvPr id="35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72"/>
            <p:cNvSpPr/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584597" y="2147192"/>
            <a:ext cx="361077" cy="376164"/>
            <a:chOff x="708025" y="1916113"/>
            <a:chExt cx="531813" cy="554037"/>
          </a:xfrm>
          <a:solidFill>
            <a:schemeClr val="bg1"/>
          </a:solidFill>
        </p:grpSpPr>
        <p:sp>
          <p:nvSpPr>
            <p:cNvPr id="39" name="Freeform 93"/>
            <p:cNvSpPr/>
            <p:nvPr/>
          </p:nvSpPr>
          <p:spPr bwMode="auto">
            <a:xfrm>
              <a:off x="708025" y="1916113"/>
              <a:ext cx="307975" cy="457200"/>
            </a:xfrm>
            <a:custGeom>
              <a:avLst/>
              <a:gdLst>
                <a:gd name="T0" fmla="*/ 1457 w 1939"/>
                <a:gd name="T1" fmla="*/ 4 h 2887"/>
                <a:gd name="T2" fmla="*/ 1621 w 1939"/>
                <a:gd name="T3" fmla="*/ 49 h 2887"/>
                <a:gd name="T4" fmla="*/ 1761 w 1939"/>
                <a:gd name="T5" fmla="*/ 140 h 2887"/>
                <a:gd name="T6" fmla="*/ 1865 w 1939"/>
                <a:gd name="T7" fmla="*/ 268 h 2887"/>
                <a:gd name="T8" fmla="*/ 1927 w 1939"/>
                <a:gd name="T9" fmla="*/ 426 h 2887"/>
                <a:gd name="T10" fmla="*/ 1939 w 1939"/>
                <a:gd name="T11" fmla="*/ 1064 h 2887"/>
                <a:gd name="T12" fmla="*/ 1918 w 1939"/>
                <a:gd name="T13" fmla="*/ 1175 h 2887"/>
                <a:gd name="T14" fmla="*/ 1861 w 1939"/>
                <a:gd name="T15" fmla="*/ 1269 h 2887"/>
                <a:gd name="T16" fmla="*/ 1831 w 1939"/>
                <a:gd name="T17" fmla="*/ 1784 h 2887"/>
                <a:gd name="T18" fmla="*/ 1799 w 1939"/>
                <a:gd name="T19" fmla="*/ 1825 h 2887"/>
                <a:gd name="T20" fmla="*/ 1745 w 1939"/>
                <a:gd name="T21" fmla="*/ 1832 h 2887"/>
                <a:gd name="T22" fmla="*/ 1703 w 1939"/>
                <a:gd name="T23" fmla="*/ 1801 h 2887"/>
                <a:gd name="T24" fmla="*/ 1694 w 1939"/>
                <a:gd name="T25" fmla="*/ 1260 h 2887"/>
                <a:gd name="T26" fmla="*/ 1712 w 1939"/>
                <a:gd name="T27" fmla="*/ 1213 h 2887"/>
                <a:gd name="T28" fmla="*/ 1764 w 1939"/>
                <a:gd name="T29" fmla="*/ 1165 h 2887"/>
                <a:gd name="T30" fmla="*/ 1796 w 1939"/>
                <a:gd name="T31" fmla="*/ 1092 h 2887"/>
                <a:gd name="T32" fmla="*/ 1796 w 1939"/>
                <a:gd name="T33" fmla="*/ 492 h 2887"/>
                <a:gd name="T34" fmla="*/ 1751 w 1939"/>
                <a:gd name="T35" fmla="*/ 354 h 2887"/>
                <a:gd name="T36" fmla="*/ 1664 w 1939"/>
                <a:gd name="T37" fmla="*/ 242 h 2887"/>
                <a:gd name="T38" fmla="*/ 1543 w 1939"/>
                <a:gd name="T39" fmla="*/ 168 h 2887"/>
                <a:gd name="T40" fmla="*/ 1398 w 1939"/>
                <a:gd name="T41" fmla="*/ 141 h 2887"/>
                <a:gd name="T42" fmla="*/ 1186 w 1939"/>
                <a:gd name="T43" fmla="*/ 154 h 2887"/>
                <a:gd name="T44" fmla="*/ 1057 w 1939"/>
                <a:gd name="T45" fmla="*/ 213 h 2887"/>
                <a:gd name="T46" fmla="*/ 957 w 1939"/>
                <a:gd name="T47" fmla="*/ 313 h 2887"/>
                <a:gd name="T48" fmla="*/ 897 w 1939"/>
                <a:gd name="T49" fmla="*/ 443 h 2887"/>
                <a:gd name="T50" fmla="*/ 884 w 1939"/>
                <a:gd name="T51" fmla="*/ 1064 h 2887"/>
                <a:gd name="T52" fmla="*/ 904 w 1939"/>
                <a:gd name="T53" fmla="*/ 1143 h 2887"/>
                <a:gd name="T54" fmla="*/ 958 w 1939"/>
                <a:gd name="T55" fmla="*/ 1203 h 2887"/>
                <a:gd name="T56" fmla="*/ 987 w 1939"/>
                <a:gd name="T57" fmla="*/ 1243 h 2887"/>
                <a:gd name="T58" fmla="*/ 987 w 1939"/>
                <a:gd name="T59" fmla="*/ 1786 h 2887"/>
                <a:gd name="T60" fmla="*/ 954 w 1939"/>
                <a:gd name="T61" fmla="*/ 1838 h 2887"/>
                <a:gd name="T62" fmla="*/ 904 w 1939"/>
                <a:gd name="T63" fmla="*/ 1865 h 2887"/>
                <a:gd name="T64" fmla="*/ 824 w 1939"/>
                <a:gd name="T65" fmla="*/ 1908 h 2887"/>
                <a:gd name="T66" fmla="*/ 710 w 1939"/>
                <a:gd name="T67" fmla="*/ 1972 h 2887"/>
                <a:gd name="T68" fmla="*/ 572 w 1939"/>
                <a:gd name="T69" fmla="*/ 2055 h 2887"/>
                <a:gd name="T70" fmla="*/ 420 w 1939"/>
                <a:gd name="T71" fmla="*/ 2156 h 2887"/>
                <a:gd name="T72" fmla="*/ 261 w 1939"/>
                <a:gd name="T73" fmla="*/ 2274 h 2887"/>
                <a:gd name="T74" fmla="*/ 165 w 1939"/>
                <a:gd name="T75" fmla="*/ 2367 h 2887"/>
                <a:gd name="T76" fmla="*/ 140 w 1939"/>
                <a:gd name="T77" fmla="*/ 2458 h 2887"/>
                <a:gd name="T78" fmla="*/ 131 w 1939"/>
                <a:gd name="T79" fmla="*/ 2852 h 2887"/>
                <a:gd name="T80" fmla="*/ 88 w 1939"/>
                <a:gd name="T81" fmla="*/ 2885 h 2887"/>
                <a:gd name="T82" fmla="*/ 34 w 1939"/>
                <a:gd name="T83" fmla="*/ 2877 h 2887"/>
                <a:gd name="T84" fmla="*/ 2 w 1939"/>
                <a:gd name="T85" fmla="*/ 2836 h 2887"/>
                <a:gd name="T86" fmla="*/ 2 w 1939"/>
                <a:gd name="T87" fmla="*/ 2418 h 2887"/>
                <a:gd name="T88" fmla="*/ 39 w 1939"/>
                <a:gd name="T89" fmla="*/ 2303 h 2887"/>
                <a:gd name="T90" fmla="*/ 118 w 1939"/>
                <a:gd name="T91" fmla="*/ 2209 h 2887"/>
                <a:gd name="T92" fmla="*/ 287 w 1939"/>
                <a:gd name="T93" fmla="*/ 2078 h 2887"/>
                <a:gd name="T94" fmla="*/ 452 w 1939"/>
                <a:gd name="T95" fmla="*/ 1965 h 2887"/>
                <a:gd name="T96" fmla="*/ 603 w 1939"/>
                <a:gd name="T97" fmla="*/ 1871 h 2887"/>
                <a:gd name="T98" fmla="*/ 731 w 1939"/>
                <a:gd name="T99" fmla="*/ 1798 h 2887"/>
                <a:gd name="T100" fmla="*/ 826 w 1939"/>
                <a:gd name="T101" fmla="*/ 1747 h 2887"/>
                <a:gd name="T102" fmla="*/ 822 w 1939"/>
                <a:gd name="T103" fmla="*/ 1269 h 2887"/>
                <a:gd name="T104" fmla="*/ 764 w 1939"/>
                <a:gd name="T105" fmla="*/ 1175 h 2887"/>
                <a:gd name="T106" fmla="*/ 744 w 1939"/>
                <a:gd name="T107" fmla="*/ 1064 h 2887"/>
                <a:gd name="T108" fmla="*/ 756 w 1939"/>
                <a:gd name="T109" fmla="*/ 426 h 2887"/>
                <a:gd name="T110" fmla="*/ 818 w 1939"/>
                <a:gd name="T111" fmla="*/ 268 h 2887"/>
                <a:gd name="T112" fmla="*/ 922 w 1939"/>
                <a:gd name="T113" fmla="*/ 140 h 2887"/>
                <a:gd name="T114" fmla="*/ 1062 w 1939"/>
                <a:gd name="T115" fmla="*/ 49 h 2887"/>
                <a:gd name="T116" fmla="*/ 1226 w 1939"/>
                <a:gd name="T117" fmla="*/ 4 h 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39" h="2887">
                  <a:moveTo>
                    <a:pt x="1285" y="0"/>
                  </a:moveTo>
                  <a:lnTo>
                    <a:pt x="1398" y="0"/>
                  </a:lnTo>
                  <a:lnTo>
                    <a:pt x="1457" y="4"/>
                  </a:lnTo>
                  <a:lnTo>
                    <a:pt x="1514" y="13"/>
                  </a:lnTo>
                  <a:lnTo>
                    <a:pt x="1569" y="28"/>
                  </a:lnTo>
                  <a:lnTo>
                    <a:pt x="1621" y="49"/>
                  </a:lnTo>
                  <a:lnTo>
                    <a:pt x="1670" y="75"/>
                  </a:lnTo>
                  <a:lnTo>
                    <a:pt x="1717" y="106"/>
                  </a:lnTo>
                  <a:lnTo>
                    <a:pt x="1761" y="140"/>
                  </a:lnTo>
                  <a:lnTo>
                    <a:pt x="1799" y="179"/>
                  </a:lnTo>
                  <a:lnTo>
                    <a:pt x="1834" y="223"/>
                  </a:lnTo>
                  <a:lnTo>
                    <a:pt x="1865" y="268"/>
                  </a:lnTo>
                  <a:lnTo>
                    <a:pt x="1891" y="318"/>
                  </a:lnTo>
                  <a:lnTo>
                    <a:pt x="1912" y="371"/>
                  </a:lnTo>
                  <a:lnTo>
                    <a:pt x="1927" y="426"/>
                  </a:lnTo>
                  <a:lnTo>
                    <a:pt x="1936" y="483"/>
                  </a:lnTo>
                  <a:lnTo>
                    <a:pt x="1939" y="542"/>
                  </a:lnTo>
                  <a:lnTo>
                    <a:pt x="1939" y="1064"/>
                  </a:lnTo>
                  <a:lnTo>
                    <a:pt x="1936" y="1103"/>
                  </a:lnTo>
                  <a:lnTo>
                    <a:pt x="1930" y="1140"/>
                  </a:lnTo>
                  <a:lnTo>
                    <a:pt x="1918" y="1175"/>
                  </a:lnTo>
                  <a:lnTo>
                    <a:pt x="1903" y="1208"/>
                  </a:lnTo>
                  <a:lnTo>
                    <a:pt x="1884" y="1240"/>
                  </a:lnTo>
                  <a:lnTo>
                    <a:pt x="1861" y="1269"/>
                  </a:lnTo>
                  <a:lnTo>
                    <a:pt x="1834" y="1295"/>
                  </a:lnTo>
                  <a:lnTo>
                    <a:pt x="1834" y="1764"/>
                  </a:lnTo>
                  <a:lnTo>
                    <a:pt x="1831" y="1784"/>
                  </a:lnTo>
                  <a:lnTo>
                    <a:pt x="1825" y="1801"/>
                  </a:lnTo>
                  <a:lnTo>
                    <a:pt x="1814" y="1814"/>
                  </a:lnTo>
                  <a:lnTo>
                    <a:pt x="1799" y="1825"/>
                  </a:lnTo>
                  <a:lnTo>
                    <a:pt x="1782" y="1832"/>
                  </a:lnTo>
                  <a:lnTo>
                    <a:pt x="1764" y="1835"/>
                  </a:lnTo>
                  <a:lnTo>
                    <a:pt x="1745" y="1832"/>
                  </a:lnTo>
                  <a:lnTo>
                    <a:pt x="1728" y="1825"/>
                  </a:lnTo>
                  <a:lnTo>
                    <a:pt x="1714" y="1814"/>
                  </a:lnTo>
                  <a:lnTo>
                    <a:pt x="1703" y="1801"/>
                  </a:lnTo>
                  <a:lnTo>
                    <a:pt x="1696" y="1784"/>
                  </a:lnTo>
                  <a:lnTo>
                    <a:pt x="1694" y="1764"/>
                  </a:lnTo>
                  <a:lnTo>
                    <a:pt x="1694" y="1260"/>
                  </a:lnTo>
                  <a:lnTo>
                    <a:pt x="1696" y="1243"/>
                  </a:lnTo>
                  <a:lnTo>
                    <a:pt x="1701" y="1227"/>
                  </a:lnTo>
                  <a:lnTo>
                    <a:pt x="1712" y="1213"/>
                  </a:lnTo>
                  <a:lnTo>
                    <a:pt x="1725" y="1203"/>
                  </a:lnTo>
                  <a:lnTo>
                    <a:pt x="1746" y="1186"/>
                  </a:lnTo>
                  <a:lnTo>
                    <a:pt x="1764" y="1165"/>
                  </a:lnTo>
                  <a:lnTo>
                    <a:pt x="1779" y="1143"/>
                  </a:lnTo>
                  <a:lnTo>
                    <a:pt x="1790" y="1119"/>
                  </a:lnTo>
                  <a:lnTo>
                    <a:pt x="1796" y="1092"/>
                  </a:lnTo>
                  <a:lnTo>
                    <a:pt x="1798" y="1064"/>
                  </a:lnTo>
                  <a:lnTo>
                    <a:pt x="1798" y="542"/>
                  </a:lnTo>
                  <a:lnTo>
                    <a:pt x="1796" y="492"/>
                  </a:lnTo>
                  <a:lnTo>
                    <a:pt x="1786" y="443"/>
                  </a:lnTo>
                  <a:lnTo>
                    <a:pt x="1772" y="397"/>
                  </a:lnTo>
                  <a:lnTo>
                    <a:pt x="1751" y="354"/>
                  </a:lnTo>
                  <a:lnTo>
                    <a:pt x="1727" y="313"/>
                  </a:lnTo>
                  <a:lnTo>
                    <a:pt x="1697" y="276"/>
                  </a:lnTo>
                  <a:lnTo>
                    <a:pt x="1664" y="242"/>
                  </a:lnTo>
                  <a:lnTo>
                    <a:pt x="1627" y="213"/>
                  </a:lnTo>
                  <a:lnTo>
                    <a:pt x="1586" y="188"/>
                  </a:lnTo>
                  <a:lnTo>
                    <a:pt x="1543" y="168"/>
                  </a:lnTo>
                  <a:lnTo>
                    <a:pt x="1496" y="154"/>
                  </a:lnTo>
                  <a:lnTo>
                    <a:pt x="1448" y="144"/>
                  </a:lnTo>
                  <a:lnTo>
                    <a:pt x="1398" y="141"/>
                  </a:lnTo>
                  <a:lnTo>
                    <a:pt x="1285" y="141"/>
                  </a:lnTo>
                  <a:lnTo>
                    <a:pt x="1235" y="144"/>
                  </a:lnTo>
                  <a:lnTo>
                    <a:pt x="1186" y="154"/>
                  </a:lnTo>
                  <a:lnTo>
                    <a:pt x="1141" y="168"/>
                  </a:lnTo>
                  <a:lnTo>
                    <a:pt x="1097" y="189"/>
                  </a:lnTo>
                  <a:lnTo>
                    <a:pt x="1057" y="213"/>
                  </a:lnTo>
                  <a:lnTo>
                    <a:pt x="1019" y="243"/>
                  </a:lnTo>
                  <a:lnTo>
                    <a:pt x="985" y="276"/>
                  </a:lnTo>
                  <a:lnTo>
                    <a:pt x="957" y="313"/>
                  </a:lnTo>
                  <a:lnTo>
                    <a:pt x="931" y="354"/>
                  </a:lnTo>
                  <a:lnTo>
                    <a:pt x="912" y="397"/>
                  </a:lnTo>
                  <a:lnTo>
                    <a:pt x="897" y="443"/>
                  </a:lnTo>
                  <a:lnTo>
                    <a:pt x="887" y="492"/>
                  </a:lnTo>
                  <a:lnTo>
                    <a:pt x="884" y="542"/>
                  </a:lnTo>
                  <a:lnTo>
                    <a:pt x="884" y="1064"/>
                  </a:lnTo>
                  <a:lnTo>
                    <a:pt x="886" y="1092"/>
                  </a:lnTo>
                  <a:lnTo>
                    <a:pt x="894" y="1119"/>
                  </a:lnTo>
                  <a:lnTo>
                    <a:pt x="904" y="1143"/>
                  </a:lnTo>
                  <a:lnTo>
                    <a:pt x="918" y="1165"/>
                  </a:lnTo>
                  <a:lnTo>
                    <a:pt x="936" y="1186"/>
                  </a:lnTo>
                  <a:lnTo>
                    <a:pt x="958" y="1203"/>
                  </a:lnTo>
                  <a:lnTo>
                    <a:pt x="971" y="1213"/>
                  </a:lnTo>
                  <a:lnTo>
                    <a:pt x="981" y="1227"/>
                  </a:lnTo>
                  <a:lnTo>
                    <a:pt x="987" y="1243"/>
                  </a:lnTo>
                  <a:lnTo>
                    <a:pt x="989" y="1260"/>
                  </a:lnTo>
                  <a:lnTo>
                    <a:pt x="989" y="1764"/>
                  </a:lnTo>
                  <a:lnTo>
                    <a:pt x="987" y="1786"/>
                  </a:lnTo>
                  <a:lnTo>
                    <a:pt x="980" y="1805"/>
                  </a:lnTo>
                  <a:lnTo>
                    <a:pt x="969" y="1823"/>
                  </a:lnTo>
                  <a:lnTo>
                    <a:pt x="954" y="1838"/>
                  </a:lnTo>
                  <a:lnTo>
                    <a:pt x="937" y="1849"/>
                  </a:lnTo>
                  <a:lnTo>
                    <a:pt x="924" y="1856"/>
                  </a:lnTo>
                  <a:lnTo>
                    <a:pt x="904" y="1865"/>
                  </a:lnTo>
                  <a:lnTo>
                    <a:pt x="882" y="1877"/>
                  </a:lnTo>
                  <a:lnTo>
                    <a:pt x="854" y="1891"/>
                  </a:lnTo>
                  <a:lnTo>
                    <a:pt x="824" y="1908"/>
                  </a:lnTo>
                  <a:lnTo>
                    <a:pt x="789" y="1926"/>
                  </a:lnTo>
                  <a:lnTo>
                    <a:pt x="751" y="1947"/>
                  </a:lnTo>
                  <a:lnTo>
                    <a:pt x="710" y="1972"/>
                  </a:lnTo>
                  <a:lnTo>
                    <a:pt x="666" y="1997"/>
                  </a:lnTo>
                  <a:lnTo>
                    <a:pt x="620" y="2025"/>
                  </a:lnTo>
                  <a:lnTo>
                    <a:pt x="572" y="2055"/>
                  </a:lnTo>
                  <a:lnTo>
                    <a:pt x="523" y="2087"/>
                  </a:lnTo>
                  <a:lnTo>
                    <a:pt x="472" y="2121"/>
                  </a:lnTo>
                  <a:lnTo>
                    <a:pt x="420" y="2156"/>
                  </a:lnTo>
                  <a:lnTo>
                    <a:pt x="367" y="2194"/>
                  </a:lnTo>
                  <a:lnTo>
                    <a:pt x="314" y="2234"/>
                  </a:lnTo>
                  <a:lnTo>
                    <a:pt x="261" y="2274"/>
                  </a:lnTo>
                  <a:lnTo>
                    <a:pt x="206" y="2318"/>
                  </a:lnTo>
                  <a:lnTo>
                    <a:pt x="184" y="2340"/>
                  </a:lnTo>
                  <a:lnTo>
                    <a:pt x="165" y="2367"/>
                  </a:lnTo>
                  <a:lnTo>
                    <a:pt x="151" y="2395"/>
                  </a:lnTo>
                  <a:lnTo>
                    <a:pt x="144" y="2426"/>
                  </a:lnTo>
                  <a:lnTo>
                    <a:pt x="140" y="2458"/>
                  </a:lnTo>
                  <a:lnTo>
                    <a:pt x="140" y="2817"/>
                  </a:lnTo>
                  <a:lnTo>
                    <a:pt x="137" y="2836"/>
                  </a:lnTo>
                  <a:lnTo>
                    <a:pt x="131" y="2852"/>
                  </a:lnTo>
                  <a:lnTo>
                    <a:pt x="120" y="2867"/>
                  </a:lnTo>
                  <a:lnTo>
                    <a:pt x="105" y="2877"/>
                  </a:lnTo>
                  <a:lnTo>
                    <a:pt x="88" y="2885"/>
                  </a:lnTo>
                  <a:lnTo>
                    <a:pt x="70" y="2887"/>
                  </a:lnTo>
                  <a:lnTo>
                    <a:pt x="51" y="2885"/>
                  </a:lnTo>
                  <a:lnTo>
                    <a:pt x="34" y="2877"/>
                  </a:lnTo>
                  <a:lnTo>
                    <a:pt x="20" y="2867"/>
                  </a:lnTo>
                  <a:lnTo>
                    <a:pt x="10" y="2852"/>
                  </a:lnTo>
                  <a:lnTo>
                    <a:pt x="2" y="2836"/>
                  </a:lnTo>
                  <a:lnTo>
                    <a:pt x="0" y="2817"/>
                  </a:lnTo>
                  <a:lnTo>
                    <a:pt x="0" y="2458"/>
                  </a:lnTo>
                  <a:lnTo>
                    <a:pt x="2" y="2418"/>
                  </a:lnTo>
                  <a:lnTo>
                    <a:pt x="10" y="2377"/>
                  </a:lnTo>
                  <a:lnTo>
                    <a:pt x="22" y="2339"/>
                  </a:lnTo>
                  <a:lnTo>
                    <a:pt x="39" y="2303"/>
                  </a:lnTo>
                  <a:lnTo>
                    <a:pt x="62" y="2269"/>
                  </a:lnTo>
                  <a:lnTo>
                    <a:pt x="87" y="2237"/>
                  </a:lnTo>
                  <a:lnTo>
                    <a:pt x="118" y="2209"/>
                  </a:lnTo>
                  <a:lnTo>
                    <a:pt x="174" y="2163"/>
                  </a:lnTo>
                  <a:lnTo>
                    <a:pt x="231" y="2120"/>
                  </a:lnTo>
                  <a:lnTo>
                    <a:pt x="287" y="2078"/>
                  </a:lnTo>
                  <a:lnTo>
                    <a:pt x="344" y="2039"/>
                  </a:lnTo>
                  <a:lnTo>
                    <a:pt x="398" y="2001"/>
                  </a:lnTo>
                  <a:lnTo>
                    <a:pt x="452" y="1965"/>
                  </a:lnTo>
                  <a:lnTo>
                    <a:pt x="504" y="1931"/>
                  </a:lnTo>
                  <a:lnTo>
                    <a:pt x="555" y="1901"/>
                  </a:lnTo>
                  <a:lnTo>
                    <a:pt x="603" y="1871"/>
                  </a:lnTo>
                  <a:lnTo>
                    <a:pt x="649" y="1844"/>
                  </a:lnTo>
                  <a:lnTo>
                    <a:pt x="692" y="1820"/>
                  </a:lnTo>
                  <a:lnTo>
                    <a:pt x="731" y="1798"/>
                  </a:lnTo>
                  <a:lnTo>
                    <a:pt x="767" y="1778"/>
                  </a:lnTo>
                  <a:lnTo>
                    <a:pt x="799" y="1761"/>
                  </a:lnTo>
                  <a:lnTo>
                    <a:pt x="826" y="1747"/>
                  </a:lnTo>
                  <a:lnTo>
                    <a:pt x="849" y="1736"/>
                  </a:lnTo>
                  <a:lnTo>
                    <a:pt x="849" y="1295"/>
                  </a:lnTo>
                  <a:lnTo>
                    <a:pt x="822" y="1269"/>
                  </a:lnTo>
                  <a:lnTo>
                    <a:pt x="799" y="1240"/>
                  </a:lnTo>
                  <a:lnTo>
                    <a:pt x="780" y="1208"/>
                  </a:lnTo>
                  <a:lnTo>
                    <a:pt x="764" y="1175"/>
                  </a:lnTo>
                  <a:lnTo>
                    <a:pt x="753" y="1140"/>
                  </a:lnTo>
                  <a:lnTo>
                    <a:pt x="746" y="1103"/>
                  </a:lnTo>
                  <a:lnTo>
                    <a:pt x="744" y="1064"/>
                  </a:lnTo>
                  <a:lnTo>
                    <a:pt x="744" y="542"/>
                  </a:lnTo>
                  <a:lnTo>
                    <a:pt x="747" y="483"/>
                  </a:lnTo>
                  <a:lnTo>
                    <a:pt x="756" y="426"/>
                  </a:lnTo>
                  <a:lnTo>
                    <a:pt x="771" y="371"/>
                  </a:lnTo>
                  <a:lnTo>
                    <a:pt x="792" y="318"/>
                  </a:lnTo>
                  <a:lnTo>
                    <a:pt x="818" y="268"/>
                  </a:lnTo>
                  <a:lnTo>
                    <a:pt x="848" y="223"/>
                  </a:lnTo>
                  <a:lnTo>
                    <a:pt x="883" y="179"/>
                  </a:lnTo>
                  <a:lnTo>
                    <a:pt x="922" y="140"/>
                  </a:lnTo>
                  <a:lnTo>
                    <a:pt x="966" y="106"/>
                  </a:lnTo>
                  <a:lnTo>
                    <a:pt x="1012" y="75"/>
                  </a:lnTo>
                  <a:lnTo>
                    <a:pt x="1062" y="49"/>
                  </a:lnTo>
                  <a:lnTo>
                    <a:pt x="1114" y="28"/>
                  </a:lnTo>
                  <a:lnTo>
                    <a:pt x="1169" y="13"/>
                  </a:lnTo>
                  <a:lnTo>
                    <a:pt x="1226" y="4"/>
                  </a:lnTo>
                  <a:lnTo>
                    <a:pt x="1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94"/>
            <p:cNvSpPr>
              <a:spLocks noEditPoints="1"/>
            </p:cNvSpPr>
            <p:nvPr/>
          </p:nvSpPr>
          <p:spPr bwMode="auto">
            <a:xfrm>
              <a:off x="882650" y="2206625"/>
              <a:ext cx="77788" cy="263525"/>
            </a:xfrm>
            <a:custGeom>
              <a:avLst/>
              <a:gdLst>
                <a:gd name="T0" fmla="*/ 144 w 487"/>
                <a:gd name="T1" fmla="*/ 1406 h 1657"/>
                <a:gd name="T2" fmla="*/ 335 w 487"/>
                <a:gd name="T3" fmla="*/ 1404 h 1657"/>
                <a:gd name="T4" fmla="*/ 264 w 487"/>
                <a:gd name="T5" fmla="*/ 313 h 1657"/>
                <a:gd name="T6" fmla="*/ 217 w 487"/>
                <a:gd name="T7" fmla="*/ 313 h 1657"/>
                <a:gd name="T8" fmla="*/ 416 w 487"/>
                <a:gd name="T9" fmla="*/ 0 h 1657"/>
                <a:gd name="T10" fmla="*/ 452 w 487"/>
                <a:gd name="T11" fmla="*/ 9 h 1657"/>
                <a:gd name="T12" fmla="*/ 477 w 487"/>
                <a:gd name="T13" fmla="*/ 35 h 1657"/>
                <a:gd name="T14" fmla="*/ 487 w 487"/>
                <a:gd name="T15" fmla="*/ 70 h 1657"/>
                <a:gd name="T16" fmla="*/ 476 w 487"/>
                <a:gd name="T17" fmla="*/ 142 h 1657"/>
                <a:gd name="T18" fmla="*/ 445 w 487"/>
                <a:gd name="T19" fmla="*/ 206 h 1657"/>
                <a:gd name="T20" fmla="*/ 477 w 487"/>
                <a:gd name="T21" fmla="*/ 1431 h 1657"/>
                <a:gd name="T22" fmla="*/ 466 w 487"/>
                <a:gd name="T23" fmla="*/ 1470 h 1657"/>
                <a:gd name="T24" fmla="*/ 284 w 487"/>
                <a:gd name="T25" fmla="*/ 1638 h 1657"/>
                <a:gd name="T26" fmla="*/ 254 w 487"/>
                <a:gd name="T27" fmla="*/ 1655 h 1657"/>
                <a:gd name="T28" fmla="*/ 221 w 487"/>
                <a:gd name="T29" fmla="*/ 1655 h 1657"/>
                <a:gd name="T30" fmla="*/ 190 w 487"/>
                <a:gd name="T31" fmla="*/ 1639 h 1657"/>
                <a:gd name="T32" fmla="*/ 14 w 487"/>
                <a:gd name="T33" fmla="*/ 1478 h 1657"/>
                <a:gd name="T34" fmla="*/ 2 w 487"/>
                <a:gd name="T35" fmla="*/ 1450 h 1657"/>
                <a:gd name="T36" fmla="*/ 54 w 487"/>
                <a:gd name="T37" fmla="*/ 223 h 1657"/>
                <a:gd name="T38" fmla="*/ 20 w 487"/>
                <a:gd name="T39" fmla="*/ 168 h 1657"/>
                <a:gd name="T40" fmla="*/ 2 w 487"/>
                <a:gd name="T41" fmla="*/ 105 h 1657"/>
                <a:gd name="T42" fmla="*/ 2 w 487"/>
                <a:gd name="T43" fmla="*/ 52 h 1657"/>
                <a:gd name="T44" fmla="*/ 20 w 487"/>
                <a:gd name="T45" fmla="*/ 21 h 1657"/>
                <a:gd name="T46" fmla="*/ 51 w 487"/>
                <a:gd name="T47" fmla="*/ 3 h 1657"/>
                <a:gd name="T48" fmla="*/ 88 w 487"/>
                <a:gd name="T49" fmla="*/ 3 h 1657"/>
                <a:gd name="T50" fmla="*/ 120 w 487"/>
                <a:gd name="T51" fmla="*/ 21 h 1657"/>
                <a:gd name="T52" fmla="*/ 137 w 487"/>
                <a:gd name="T53" fmla="*/ 52 h 1657"/>
                <a:gd name="T54" fmla="*/ 143 w 487"/>
                <a:gd name="T55" fmla="*/ 95 h 1657"/>
                <a:gd name="T56" fmla="*/ 163 w 487"/>
                <a:gd name="T57" fmla="*/ 135 h 1657"/>
                <a:gd name="T58" fmla="*/ 198 w 487"/>
                <a:gd name="T59" fmla="*/ 164 h 1657"/>
                <a:gd name="T60" fmla="*/ 244 w 487"/>
                <a:gd name="T61" fmla="*/ 174 h 1657"/>
                <a:gd name="T62" fmla="*/ 283 w 487"/>
                <a:gd name="T63" fmla="*/ 166 h 1657"/>
                <a:gd name="T64" fmla="*/ 306 w 487"/>
                <a:gd name="T65" fmla="*/ 151 h 1657"/>
                <a:gd name="T66" fmla="*/ 327 w 487"/>
                <a:gd name="T67" fmla="*/ 131 h 1657"/>
                <a:gd name="T68" fmla="*/ 344 w 487"/>
                <a:gd name="T69" fmla="*/ 92 h 1657"/>
                <a:gd name="T70" fmla="*/ 349 w 487"/>
                <a:gd name="T71" fmla="*/ 52 h 1657"/>
                <a:gd name="T72" fmla="*/ 366 w 487"/>
                <a:gd name="T73" fmla="*/ 21 h 1657"/>
                <a:gd name="T74" fmla="*/ 398 w 487"/>
                <a:gd name="T75" fmla="*/ 3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1657">
                  <a:moveTo>
                    <a:pt x="190" y="308"/>
                  </a:moveTo>
                  <a:lnTo>
                    <a:pt x="144" y="1406"/>
                  </a:lnTo>
                  <a:lnTo>
                    <a:pt x="237" y="1492"/>
                  </a:lnTo>
                  <a:lnTo>
                    <a:pt x="335" y="1404"/>
                  </a:lnTo>
                  <a:lnTo>
                    <a:pt x="285" y="311"/>
                  </a:lnTo>
                  <a:lnTo>
                    <a:pt x="264" y="313"/>
                  </a:lnTo>
                  <a:lnTo>
                    <a:pt x="244" y="314"/>
                  </a:lnTo>
                  <a:lnTo>
                    <a:pt x="217" y="313"/>
                  </a:lnTo>
                  <a:lnTo>
                    <a:pt x="190" y="308"/>
                  </a:lnTo>
                  <a:close/>
                  <a:moveTo>
                    <a:pt x="416" y="0"/>
                  </a:moveTo>
                  <a:lnTo>
                    <a:pt x="435" y="3"/>
                  </a:lnTo>
                  <a:lnTo>
                    <a:pt x="452" y="9"/>
                  </a:lnTo>
                  <a:lnTo>
                    <a:pt x="466" y="21"/>
                  </a:lnTo>
                  <a:lnTo>
                    <a:pt x="477" y="35"/>
                  </a:lnTo>
                  <a:lnTo>
                    <a:pt x="484" y="52"/>
                  </a:lnTo>
                  <a:lnTo>
                    <a:pt x="487" y="70"/>
                  </a:lnTo>
                  <a:lnTo>
                    <a:pt x="484" y="107"/>
                  </a:lnTo>
                  <a:lnTo>
                    <a:pt x="476" y="142"/>
                  </a:lnTo>
                  <a:lnTo>
                    <a:pt x="463" y="176"/>
                  </a:lnTo>
                  <a:lnTo>
                    <a:pt x="445" y="206"/>
                  </a:lnTo>
                  <a:lnTo>
                    <a:pt x="422" y="234"/>
                  </a:lnTo>
                  <a:lnTo>
                    <a:pt x="477" y="1431"/>
                  </a:lnTo>
                  <a:lnTo>
                    <a:pt x="475" y="1451"/>
                  </a:lnTo>
                  <a:lnTo>
                    <a:pt x="466" y="1470"/>
                  </a:lnTo>
                  <a:lnTo>
                    <a:pt x="453" y="1486"/>
                  </a:lnTo>
                  <a:lnTo>
                    <a:pt x="284" y="1638"/>
                  </a:lnTo>
                  <a:lnTo>
                    <a:pt x="270" y="1649"/>
                  </a:lnTo>
                  <a:lnTo>
                    <a:pt x="254" y="1655"/>
                  </a:lnTo>
                  <a:lnTo>
                    <a:pt x="237" y="1657"/>
                  </a:lnTo>
                  <a:lnTo>
                    <a:pt x="221" y="1655"/>
                  </a:lnTo>
                  <a:lnTo>
                    <a:pt x="205" y="1649"/>
                  </a:lnTo>
                  <a:lnTo>
                    <a:pt x="190" y="1639"/>
                  </a:lnTo>
                  <a:lnTo>
                    <a:pt x="24" y="1489"/>
                  </a:lnTo>
                  <a:lnTo>
                    <a:pt x="14" y="1478"/>
                  </a:lnTo>
                  <a:lnTo>
                    <a:pt x="6" y="1465"/>
                  </a:lnTo>
                  <a:lnTo>
                    <a:pt x="2" y="1450"/>
                  </a:lnTo>
                  <a:lnTo>
                    <a:pt x="1" y="1434"/>
                  </a:lnTo>
                  <a:lnTo>
                    <a:pt x="54" y="223"/>
                  </a:lnTo>
                  <a:lnTo>
                    <a:pt x="35" y="198"/>
                  </a:lnTo>
                  <a:lnTo>
                    <a:pt x="20" y="168"/>
                  </a:lnTo>
                  <a:lnTo>
                    <a:pt x="10" y="137"/>
                  </a:lnTo>
                  <a:lnTo>
                    <a:pt x="2" y="10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1"/>
                  </a:lnTo>
                  <a:lnTo>
                    <a:pt x="88" y="3"/>
                  </a:lnTo>
                  <a:lnTo>
                    <a:pt x="105" y="10"/>
                  </a:lnTo>
                  <a:lnTo>
                    <a:pt x="120" y="21"/>
                  </a:lnTo>
                  <a:lnTo>
                    <a:pt x="131" y="36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3" y="95"/>
                  </a:lnTo>
                  <a:lnTo>
                    <a:pt x="151" y="116"/>
                  </a:lnTo>
                  <a:lnTo>
                    <a:pt x="163" y="135"/>
                  </a:lnTo>
                  <a:lnTo>
                    <a:pt x="179" y="151"/>
                  </a:lnTo>
                  <a:lnTo>
                    <a:pt x="198" y="164"/>
                  </a:lnTo>
                  <a:lnTo>
                    <a:pt x="219" y="171"/>
                  </a:lnTo>
                  <a:lnTo>
                    <a:pt x="244" y="174"/>
                  </a:lnTo>
                  <a:lnTo>
                    <a:pt x="264" y="172"/>
                  </a:lnTo>
                  <a:lnTo>
                    <a:pt x="283" y="166"/>
                  </a:lnTo>
                  <a:lnTo>
                    <a:pt x="301" y="156"/>
                  </a:lnTo>
                  <a:lnTo>
                    <a:pt x="306" y="151"/>
                  </a:lnTo>
                  <a:lnTo>
                    <a:pt x="313" y="147"/>
                  </a:lnTo>
                  <a:lnTo>
                    <a:pt x="327" y="131"/>
                  </a:lnTo>
                  <a:lnTo>
                    <a:pt x="337" y="113"/>
                  </a:lnTo>
                  <a:lnTo>
                    <a:pt x="344" y="92"/>
                  </a:lnTo>
                  <a:lnTo>
                    <a:pt x="346" y="70"/>
                  </a:lnTo>
                  <a:lnTo>
                    <a:pt x="349" y="52"/>
                  </a:lnTo>
                  <a:lnTo>
                    <a:pt x="355" y="35"/>
                  </a:lnTo>
                  <a:lnTo>
                    <a:pt x="366" y="21"/>
                  </a:lnTo>
                  <a:lnTo>
                    <a:pt x="381" y="9"/>
                  </a:lnTo>
                  <a:lnTo>
                    <a:pt x="398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95"/>
            <p:cNvSpPr>
              <a:spLocks noEditPoints="1"/>
            </p:cNvSpPr>
            <p:nvPr/>
          </p:nvSpPr>
          <p:spPr bwMode="auto">
            <a:xfrm>
              <a:off x="1139825" y="2171700"/>
              <a:ext cx="100013" cy="100013"/>
            </a:xfrm>
            <a:custGeom>
              <a:avLst/>
              <a:gdLst>
                <a:gd name="T0" fmla="*/ 140 w 632"/>
                <a:gd name="T1" fmla="*/ 147 h 632"/>
                <a:gd name="T2" fmla="*/ 140 w 632"/>
                <a:gd name="T3" fmla="*/ 492 h 632"/>
                <a:gd name="T4" fmla="*/ 487 w 632"/>
                <a:gd name="T5" fmla="*/ 492 h 632"/>
                <a:gd name="T6" fmla="*/ 476 w 632"/>
                <a:gd name="T7" fmla="*/ 447 h 632"/>
                <a:gd name="T8" fmla="*/ 460 w 632"/>
                <a:gd name="T9" fmla="*/ 402 h 632"/>
                <a:gd name="T10" fmla="*/ 440 w 632"/>
                <a:gd name="T11" fmla="*/ 361 h 632"/>
                <a:gd name="T12" fmla="*/ 416 w 632"/>
                <a:gd name="T13" fmla="*/ 320 h 632"/>
                <a:gd name="T14" fmla="*/ 387 w 632"/>
                <a:gd name="T15" fmla="*/ 283 h 632"/>
                <a:gd name="T16" fmla="*/ 352 w 632"/>
                <a:gd name="T17" fmla="*/ 249 h 632"/>
                <a:gd name="T18" fmla="*/ 314 w 632"/>
                <a:gd name="T19" fmla="*/ 219 h 632"/>
                <a:gd name="T20" fmla="*/ 274 w 632"/>
                <a:gd name="T21" fmla="*/ 194 h 632"/>
                <a:gd name="T22" fmla="*/ 232 w 632"/>
                <a:gd name="T23" fmla="*/ 174 h 632"/>
                <a:gd name="T24" fmla="*/ 187 w 632"/>
                <a:gd name="T25" fmla="*/ 158 h 632"/>
                <a:gd name="T26" fmla="*/ 140 w 632"/>
                <a:gd name="T27" fmla="*/ 147 h 632"/>
                <a:gd name="T28" fmla="*/ 70 w 632"/>
                <a:gd name="T29" fmla="*/ 0 h 632"/>
                <a:gd name="T30" fmla="*/ 123 w 632"/>
                <a:gd name="T31" fmla="*/ 2 h 632"/>
                <a:gd name="T32" fmla="*/ 176 w 632"/>
                <a:gd name="T33" fmla="*/ 10 h 632"/>
                <a:gd name="T34" fmla="*/ 227 w 632"/>
                <a:gd name="T35" fmla="*/ 22 h 632"/>
                <a:gd name="T36" fmla="*/ 277 w 632"/>
                <a:gd name="T37" fmla="*/ 40 h 632"/>
                <a:gd name="T38" fmla="*/ 325 w 632"/>
                <a:gd name="T39" fmla="*/ 61 h 632"/>
                <a:gd name="T40" fmla="*/ 371 w 632"/>
                <a:gd name="T41" fmla="*/ 87 h 632"/>
                <a:gd name="T42" fmla="*/ 413 w 632"/>
                <a:gd name="T43" fmla="*/ 117 h 632"/>
                <a:gd name="T44" fmla="*/ 454 w 632"/>
                <a:gd name="T45" fmla="*/ 151 h 632"/>
                <a:gd name="T46" fmla="*/ 491 w 632"/>
                <a:gd name="T47" fmla="*/ 190 h 632"/>
                <a:gd name="T48" fmla="*/ 523 w 632"/>
                <a:gd name="T49" fmla="*/ 230 h 632"/>
                <a:gd name="T50" fmla="*/ 552 w 632"/>
                <a:gd name="T51" fmla="*/ 273 h 632"/>
                <a:gd name="T52" fmla="*/ 575 w 632"/>
                <a:gd name="T53" fmla="*/ 317 h 632"/>
                <a:gd name="T54" fmla="*/ 595 w 632"/>
                <a:gd name="T55" fmla="*/ 363 h 632"/>
                <a:gd name="T56" fmla="*/ 611 w 632"/>
                <a:gd name="T57" fmla="*/ 412 h 632"/>
                <a:gd name="T58" fmla="*/ 623 w 632"/>
                <a:gd name="T59" fmla="*/ 461 h 632"/>
                <a:gd name="T60" fmla="*/ 629 w 632"/>
                <a:gd name="T61" fmla="*/ 511 h 632"/>
                <a:gd name="T62" fmla="*/ 632 w 632"/>
                <a:gd name="T63" fmla="*/ 562 h 632"/>
                <a:gd name="T64" fmla="*/ 629 w 632"/>
                <a:gd name="T65" fmla="*/ 581 h 632"/>
                <a:gd name="T66" fmla="*/ 622 w 632"/>
                <a:gd name="T67" fmla="*/ 598 h 632"/>
                <a:gd name="T68" fmla="*/ 611 w 632"/>
                <a:gd name="T69" fmla="*/ 612 h 632"/>
                <a:gd name="T70" fmla="*/ 598 w 632"/>
                <a:gd name="T71" fmla="*/ 623 h 632"/>
                <a:gd name="T72" fmla="*/ 580 w 632"/>
                <a:gd name="T73" fmla="*/ 630 h 632"/>
                <a:gd name="T74" fmla="*/ 561 w 632"/>
                <a:gd name="T75" fmla="*/ 632 h 632"/>
                <a:gd name="T76" fmla="*/ 70 w 632"/>
                <a:gd name="T77" fmla="*/ 632 h 632"/>
                <a:gd name="T78" fmla="*/ 52 w 632"/>
                <a:gd name="T79" fmla="*/ 630 h 632"/>
                <a:gd name="T80" fmla="*/ 35 w 632"/>
                <a:gd name="T81" fmla="*/ 623 h 632"/>
                <a:gd name="T82" fmla="*/ 21 w 632"/>
                <a:gd name="T83" fmla="*/ 612 h 632"/>
                <a:gd name="T84" fmla="*/ 9 w 632"/>
                <a:gd name="T85" fmla="*/ 598 h 632"/>
                <a:gd name="T86" fmla="*/ 3 w 632"/>
                <a:gd name="T87" fmla="*/ 581 h 632"/>
                <a:gd name="T88" fmla="*/ 0 w 632"/>
                <a:gd name="T89" fmla="*/ 562 h 632"/>
                <a:gd name="T90" fmla="*/ 0 w 632"/>
                <a:gd name="T91" fmla="*/ 70 h 632"/>
                <a:gd name="T92" fmla="*/ 3 w 632"/>
                <a:gd name="T93" fmla="*/ 51 h 632"/>
                <a:gd name="T94" fmla="*/ 9 w 632"/>
                <a:gd name="T95" fmla="*/ 34 h 632"/>
                <a:gd name="T96" fmla="*/ 20 w 632"/>
                <a:gd name="T97" fmla="*/ 20 h 632"/>
                <a:gd name="T98" fmla="*/ 35 w 632"/>
                <a:gd name="T99" fmla="*/ 10 h 632"/>
                <a:gd name="T100" fmla="*/ 52 w 632"/>
                <a:gd name="T101" fmla="*/ 2 h 632"/>
                <a:gd name="T102" fmla="*/ 70 w 632"/>
                <a:gd name="T10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2" h="632">
                  <a:moveTo>
                    <a:pt x="140" y="147"/>
                  </a:moveTo>
                  <a:lnTo>
                    <a:pt x="140" y="492"/>
                  </a:lnTo>
                  <a:lnTo>
                    <a:pt x="487" y="492"/>
                  </a:lnTo>
                  <a:lnTo>
                    <a:pt x="476" y="447"/>
                  </a:lnTo>
                  <a:lnTo>
                    <a:pt x="460" y="402"/>
                  </a:lnTo>
                  <a:lnTo>
                    <a:pt x="440" y="361"/>
                  </a:lnTo>
                  <a:lnTo>
                    <a:pt x="416" y="320"/>
                  </a:lnTo>
                  <a:lnTo>
                    <a:pt x="387" y="283"/>
                  </a:lnTo>
                  <a:lnTo>
                    <a:pt x="352" y="249"/>
                  </a:lnTo>
                  <a:lnTo>
                    <a:pt x="314" y="219"/>
                  </a:lnTo>
                  <a:lnTo>
                    <a:pt x="274" y="194"/>
                  </a:lnTo>
                  <a:lnTo>
                    <a:pt x="232" y="174"/>
                  </a:lnTo>
                  <a:lnTo>
                    <a:pt x="187" y="158"/>
                  </a:lnTo>
                  <a:lnTo>
                    <a:pt x="140" y="147"/>
                  </a:lnTo>
                  <a:close/>
                  <a:moveTo>
                    <a:pt x="70" y="0"/>
                  </a:moveTo>
                  <a:lnTo>
                    <a:pt x="123" y="2"/>
                  </a:lnTo>
                  <a:lnTo>
                    <a:pt x="176" y="10"/>
                  </a:lnTo>
                  <a:lnTo>
                    <a:pt x="227" y="22"/>
                  </a:lnTo>
                  <a:lnTo>
                    <a:pt x="277" y="40"/>
                  </a:lnTo>
                  <a:lnTo>
                    <a:pt x="325" y="61"/>
                  </a:lnTo>
                  <a:lnTo>
                    <a:pt x="371" y="87"/>
                  </a:lnTo>
                  <a:lnTo>
                    <a:pt x="413" y="117"/>
                  </a:lnTo>
                  <a:lnTo>
                    <a:pt x="454" y="151"/>
                  </a:lnTo>
                  <a:lnTo>
                    <a:pt x="491" y="190"/>
                  </a:lnTo>
                  <a:lnTo>
                    <a:pt x="523" y="230"/>
                  </a:lnTo>
                  <a:lnTo>
                    <a:pt x="552" y="273"/>
                  </a:lnTo>
                  <a:lnTo>
                    <a:pt x="575" y="317"/>
                  </a:lnTo>
                  <a:lnTo>
                    <a:pt x="595" y="363"/>
                  </a:lnTo>
                  <a:lnTo>
                    <a:pt x="611" y="412"/>
                  </a:lnTo>
                  <a:lnTo>
                    <a:pt x="623" y="461"/>
                  </a:lnTo>
                  <a:lnTo>
                    <a:pt x="629" y="511"/>
                  </a:lnTo>
                  <a:lnTo>
                    <a:pt x="632" y="562"/>
                  </a:lnTo>
                  <a:lnTo>
                    <a:pt x="629" y="581"/>
                  </a:lnTo>
                  <a:lnTo>
                    <a:pt x="622" y="598"/>
                  </a:lnTo>
                  <a:lnTo>
                    <a:pt x="611" y="612"/>
                  </a:lnTo>
                  <a:lnTo>
                    <a:pt x="598" y="623"/>
                  </a:lnTo>
                  <a:lnTo>
                    <a:pt x="580" y="630"/>
                  </a:lnTo>
                  <a:lnTo>
                    <a:pt x="561" y="632"/>
                  </a:lnTo>
                  <a:lnTo>
                    <a:pt x="70" y="632"/>
                  </a:lnTo>
                  <a:lnTo>
                    <a:pt x="52" y="630"/>
                  </a:lnTo>
                  <a:lnTo>
                    <a:pt x="35" y="623"/>
                  </a:lnTo>
                  <a:lnTo>
                    <a:pt x="21" y="612"/>
                  </a:lnTo>
                  <a:lnTo>
                    <a:pt x="9" y="598"/>
                  </a:lnTo>
                  <a:lnTo>
                    <a:pt x="3" y="581"/>
                  </a:lnTo>
                  <a:lnTo>
                    <a:pt x="0" y="562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96"/>
            <p:cNvSpPr>
              <a:spLocks noEditPoints="1"/>
            </p:cNvSpPr>
            <p:nvPr/>
          </p:nvSpPr>
          <p:spPr bwMode="auto">
            <a:xfrm>
              <a:off x="996950" y="2192338"/>
              <a:ext cx="220663" cy="220663"/>
            </a:xfrm>
            <a:custGeom>
              <a:avLst/>
              <a:gdLst>
                <a:gd name="T0" fmla="*/ 569 w 1395"/>
                <a:gd name="T1" fmla="*/ 156 h 1394"/>
                <a:gd name="T2" fmla="*/ 461 w 1395"/>
                <a:gd name="T3" fmla="*/ 194 h 1394"/>
                <a:gd name="T4" fmla="*/ 364 w 1395"/>
                <a:gd name="T5" fmla="*/ 252 h 1394"/>
                <a:gd name="T6" fmla="*/ 281 w 1395"/>
                <a:gd name="T7" fmla="*/ 328 h 1394"/>
                <a:gd name="T8" fmla="*/ 215 w 1395"/>
                <a:gd name="T9" fmla="*/ 419 h 1394"/>
                <a:gd name="T10" fmla="*/ 168 w 1395"/>
                <a:gd name="T11" fmla="*/ 524 h 1394"/>
                <a:gd name="T12" fmla="*/ 144 w 1395"/>
                <a:gd name="T13" fmla="*/ 638 h 1394"/>
                <a:gd name="T14" fmla="*/ 144 w 1395"/>
                <a:gd name="T15" fmla="*/ 758 h 1394"/>
                <a:gd name="T16" fmla="*/ 169 w 1395"/>
                <a:gd name="T17" fmla="*/ 873 h 1394"/>
                <a:gd name="T18" fmla="*/ 217 w 1395"/>
                <a:gd name="T19" fmla="*/ 978 h 1394"/>
                <a:gd name="T20" fmla="*/ 284 w 1395"/>
                <a:gd name="T21" fmla="*/ 1069 h 1394"/>
                <a:gd name="T22" fmla="*/ 369 w 1395"/>
                <a:gd name="T23" fmla="*/ 1146 h 1394"/>
                <a:gd name="T24" fmla="*/ 468 w 1395"/>
                <a:gd name="T25" fmla="*/ 1205 h 1394"/>
                <a:gd name="T26" fmla="*/ 578 w 1395"/>
                <a:gd name="T27" fmla="*/ 1241 h 1394"/>
                <a:gd name="T28" fmla="*/ 697 w 1395"/>
                <a:gd name="T29" fmla="*/ 1254 h 1394"/>
                <a:gd name="T30" fmla="*/ 815 w 1395"/>
                <a:gd name="T31" fmla="*/ 1242 h 1394"/>
                <a:gd name="T32" fmla="*/ 925 w 1395"/>
                <a:gd name="T33" fmla="*/ 1206 h 1394"/>
                <a:gd name="T34" fmla="*/ 1023 w 1395"/>
                <a:gd name="T35" fmla="*/ 1148 h 1394"/>
                <a:gd name="T36" fmla="*/ 1107 w 1395"/>
                <a:gd name="T37" fmla="*/ 1074 h 1394"/>
                <a:gd name="T38" fmla="*/ 1175 w 1395"/>
                <a:gd name="T39" fmla="*/ 983 h 1394"/>
                <a:gd name="T40" fmla="*/ 1223 w 1395"/>
                <a:gd name="T41" fmla="*/ 880 h 1394"/>
                <a:gd name="T42" fmla="*/ 1249 w 1395"/>
                <a:gd name="T43" fmla="*/ 767 h 1394"/>
                <a:gd name="T44" fmla="*/ 679 w 1395"/>
                <a:gd name="T45" fmla="*/ 765 h 1394"/>
                <a:gd name="T46" fmla="*/ 648 w 1395"/>
                <a:gd name="T47" fmla="*/ 747 h 1394"/>
                <a:gd name="T48" fmla="*/ 630 w 1395"/>
                <a:gd name="T49" fmla="*/ 716 h 1394"/>
                <a:gd name="T50" fmla="*/ 628 w 1395"/>
                <a:gd name="T51" fmla="*/ 145 h 1394"/>
                <a:gd name="T52" fmla="*/ 716 w 1395"/>
                <a:gd name="T53" fmla="*/ 2 h 1394"/>
                <a:gd name="T54" fmla="*/ 747 w 1395"/>
                <a:gd name="T55" fmla="*/ 20 h 1394"/>
                <a:gd name="T56" fmla="*/ 765 w 1395"/>
                <a:gd name="T57" fmla="*/ 51 h 1394"/>
                <a:gd name="T58" fmla="*/ 768 w 1395"/>
                <a:gd name="T59" fmla="*/ 627 h 1394"/>
                <a:gd name="T60" fmla="*/ 1343 w 1395"/>
                <a:gd name="T61" fmla="*/ 629 h 1394"/>
                <a:gd name="T62" fmla="*/ 1375 w 1395"/>
                <a:gd name="T63" fmla="*/ 647 h 1394"/>
                <a:gd name="T64" fmla="*/ 1392 w 1395"/>
                <a:gd name="T65" fmla="*/ 678 h 1394"/>
                <a:gd name="T66" fmla="*/ 1392 w 1395"/>
                <a:gd name="T67" fmla="*/ 764 h 1394"/>
                <a:gd name="T68" fmla="*/ 1367 w 1395"/>
                <a:gd name="T69" fmla="*/ 893 h 1394"/>
                <a:gd name="T70" fmla="*/ 1320 w 1395"/>
                <a:gd name="T71" fmla="*/ 1012 h 1394"/>
                <a:gd name="T72" fmla="*/ 1252 w 1395"/>
                <a:gd name="T73" fmla="*/ 1118 h 1394"/>
                <a:gd name="T74" fmla="*/ 1167 w 1395"/>
                <a:gd name="T75" fmla="*/ 1212 h 1394"/>
                <a:gd name="T76" fmla="*/ 1067 w 1395"/>
                <a:gd name="T77" fmla="*/ 1288 h 1394"/>
                <a:gd name="T78" fmla="*/ 953 w 1395"/>
                <a:gd name="T79" fmla="*/ 1345 h 1394"/>
                <a:gd name="T80" fmla="*/ 830 w 1395"/>
                <a:gd name="T81" fmla="*/ 1381 h 1394"/>
                <a:gd name="T82" fmla="*/ 697 w 1395"/>
                <a:gd name="T83" fmla="*/ 1394 h 1394"/>
                <a:gd name="T84" fmla="*/ 565 w 1395"/>
                <a:gd name="T85" fmla="*/ 1381 h 1394"/>
                <a:gd name="T86" fmla="*/ 442 w 1395"/>
                <a:gd name="T87" fmla="*/ 1345 h 1394"/>
                <a:gd name="T88" fmla="*/ 328 w 1395"/>
                <a:gd name="T89" fmla="*/ 1288 h 1394"/>
                <a:gd name="T90" fmla="*/ 228 w 1395"/>
                <a:gd name="T91" fmla="*/ 1212 h 1394"/>
                <a:gd name="T92" fmla="*/ 143 w 1395"/>
                <a:gd name="T93" fmla="*/ 1118 h 1394"/>
                <a:gd name="T94" fmla="*/ 76 w 1395"/>
                <a:gd name="T95" fmla="*/ 1012 h 1394"/>
                <a:gd name="T96" fmla="*/ 28 w 1395"/>
                <a:gd name="T97" fmla="*/ 893 h 1394"/>
                <a:gd name="T98" fmla="*/ 3 w 1395"/>
                <a:gd name="T99" fmla="*/ 764 h 1394"/>
                <a:gd name="T100" fmla="*/ 3 w 1395"/>
                <a:gd name="T101" fmla="*/ 630 h 1394"/>
                <a:gd name="T102" fmla="*/ 28 w 1395"/>
                <a:gd name="T103" fmla="*/ 501 h 1394"/>
                <a:gd name="T104" fmla="*/ 76 w 1395"/>
                <a:gd name="T105" fmla="*/ 382 h 1394"/>
                <a:gd name="T106" fmla="*/ 143 w 1395"/>
                <a:gd name="T107" fmla="*/ 276 h 1394"/>
                <a:gd name="T108" fmla="*/ 228 w 1395"/>
                <a:gd name="T109" fmla="*/ 182 h 1394"/>
                <a:gd name="T110" fmla="*/ 328 w 1395"/>
                <a:gd name="T111" fmla="*/ 107 h 1394"/>
                <a:gd name="T112" fmla="*/ 442 w 1395"/>
                <a:gd name="T113" fmla="*/ 49 h 1394"/>
                <a:gd name="T114" fmla="*/ 565 w 1395"/>
                <a:gd name="T115" fmla="*/ 12 h 1394"/>
                <a:gd name="T116" fmla="*/ 697 w 1395"/>
                <a:gd name="T117" fmla="*/ 0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95" h="1394">
                  <a:moveTo>
                    <a:pt x="628" y="145"/>
                  </a:moveTo>
                  <a:lnTo>
                    <a:pt x="569" y="156"/>
                  </a:lnTo>
                  <a:lnTo>
                    <a:pt x="514" y="172"/>
                  </a:lnTo>
                  <a:lnTo>
                    <a:pt x="461" y="194"/>
                  </a:lnTo>
                  <a:lnTo>
                    <a:pt x="411" y="220"/>
                  </a:lnTo>
                  <a:lnTo>
                    <a:pt x="364" y="252"/>
                  </a:lnTo>
                  <a:lnTo>
                    <a:pt x="320" y="287"/>
                  </a:lnTo>
                  <a:lnTo>
                    <a:pt x="281" y="328"/>
                  </a:lnTo>
                  <a:lnTo>
                    <a:pt x="246" y="372"/>
                  </a:lnTo>
                  <a:lnTo>
                    <a:pt x="215" y="419"/>
                  </a:lnTo>
                  <a:lnTo>
                    <a:pt x="190" y="470"/>
                  </a:lnTo>
                  <a:lnTo>
                    <a:pt x="168" y="524"/>
                  </a:lnTo>
                  <a:lnTo>
                    <a:pt x="153" y="579"/>
                  </a:lnTo>
                  <a:lnTo>
                    <a:pt x="144" y="638"/>
                  </a:lnTo>
                  <a:lnTo>
                    <a:pt x="141" y="697"/>
                  </a:lnTo>
                  <a:lnTo>
                    <a:pt x="144" y="758"/>
                  </a:lnTo>
                  <a:lnTo>
                    <a:pt x="153" y="816"/>
                  </a:lnTo>
                  <a:lnTo>
                    <a:pt x="169" y="873"/>
                  </a:lnTo>
                  <a:lnTo>
                    <a:pt x="191" y="927"/>
                  </a:lnTo>
                  <a:lnTo>
                    <a:pt x="217" y="978"/>
                  </a:lnTo>
                  <a:lnTo>
                    <a:pt x="248" y="1026"/>
                  </a:lnTo>
                  <a:lnTo>
                    <a:pt x="284" y="1069"/>
                  </a:lnTo>
                  <a:lnTo>
                    <a:pt x="325" y="1110"/>
                  </a:lnTo>
                  <a:lnTo>
                    <a:pt x="369" y="1146"/>
                  </a:lnTo>
                  <a:lnTo>
                    <a:pt x="417" y="1178"/>
                  </a:lnTo>
                  <a:lnTo>
                    <a:pt x="468" y="1205"/>
                  </a:lnTo>
                  <a:lnTo>
                    <a:pt x="522" y="1226"/>
                  </a:lnTo>
                  <a:lnTo>
                    <a:pt x="578" y="1241"/>
                  </a:lnTo>
                  <a:lnTo>
                    <a:pt x="638" y="1250"/>
                  </a:lnTo>
                  <a:lnTo>
                    <a:pt x="697" y="1254"/>
                  </a:lnTo>
                  <a:lnTo>
                    <a:pt x="758" y="1250"/>
                  </a:lnTo>
                  <a:lnTo>
                    <a:pt x="815" y="1242"/>
                  </a:lnTo>
                  <a:lnTo>
                    <a:pt x="872" y="1226"/>
                  </a:lnTo>
                  <a:lnTo>
                    <a:pt x="925" y="1206"/>
                  </a:lnTo>
                  <a:lnTo>
                    <a:pt x="975" y="1179"/>
                  </a:lnTo>
                  <a:lnTo>
                    <a:pt x="1023" y="1148"/>
                  </a:lnTo>
                  <a:lnTo>
                    <a:pt x="1066" y="1113"/>
                  </a:lnTo>
                  <a:lnTo>
                    <a:pt x="1107" y="1074"/>
                  </a:lnTo>
                  <a:lnTo>
                    <a:pt x="1143" y="1030"/>
                  </a:lnTo>
                  <a:lnTo>
                    <a:pt x="1175" y="983"/>
                  </a:lnTo>
                  <a:lnTo>
                    <a:pt x="1201" y="933"/>
                  </a:lnTo>
                  <a:lnTo>
                    <a:pt x="1223" y="880"/>
                  </a:lnTo>
                  <a:lnTo>
                    <a:pt x="1239" y="825"/>
                  </a:lnTo>
                  <a:lnTo>
                    <a:pt x="1249" y="767"/>
                  </a:lnTo>
                  <a:lnTo>
                    <a:pt x="697" y="767"/>
                  </a:lnTo>
                  <a:lnTo>
                    <a:pt x="679" y="765"/>
                  </a:lnTo>
                  <a:lnTo>
                    <a:pt x="662" y="758"/>
                  </a:lnTo>
                  <a:lnTo>
                    <a:pt x="648" y="747"/>
                  </a:lnTo>
                  <a:lnTo>
                    <a:pt x="636" y="732"/>
                  </a:lnTo>
                  <a:lnTo>
                    <a:pt x="630" y="716"/>
                  </a:lnTo>
                  <a:lnTo>
                    <a:pt x="628" y="697"/>
                  </a:lnTo>
                  <a:lnTo>
                    <a:pt x="628" y="145"/>
                  </a:lnTo>
                  <a:close/>
                  <a:moveTo>
                    <a:pt x="697" y="0"/>
                  </a:moveTo>
                  <a:lnTo>
                    <a:pt x="716" y="2"/>
                  </a:lnTo>
                  <a:lnTo>
                    <a:pt x="733" y="10"/>
                  </a:lnTo>
                  <a:lnTo>
                    <a:pt x="747" y="20"/>
                  </a:lnTo>
                  <a:lnTo>
                    <a:pt x="759" y="34"/>
                  </a:lnTo>
                  <a:lnTo>
                    <a:pt x="765" y="51"/>
                  </a:lnTo>
                  <a:lnTo>
                    <a:pt x="768" y="70"/>
                  </a:lnTo>
                  <a:lnTo>
                    <a:pt x="768" y="627"/>
                  </a:lnTo>
                  <a:lnTo>
                    <a:pt x="1325" y="627"/>
                  </a:lnTo>
                  <a:lnTo>
                    <a:pt x="1343" y="629"/>
                  </a:lnTo>
                  <a:lnTo>
                    <a:pt x="1360" y="636"/>
                  </a:lnTo>
                  <a:lnTo>
                    <a:pt x="1375" y="647"/>
                  </a:lnTo>
                  <a:lnTo>
                    <a:pt x="1385" y="662"/>
                  </a:lnTo>
                  <a:lnTo>
                    <a:pt x="1392" y="678"/>
                  </a:lnTo>
                  <a:lnTo>
                    <a:pt x="1395" y="697"/>
                  </a:lnTo>
                  <a:lnTo>
                    <a:pt x="1392" y="764"/>
                  </a:lnTo>
                  <a:lnTo>
                    <a:pt x="1382" y="829"/>
                  </a:lnTo>
                  <a:lnTo>
                    <a:pt x="1367" y="893"/>
                  </a:lnTo>
                  <a:lnTo>
                    <a:pt x="1346" y="954"/>
                  </a:lnTo>
                  <a:lnTo>
                    <a:pt x="1320" y="1012"/>
                  </a:lnTo>
                  <a:lnTo>
                    <a:pt x="1289" y="1066"/>
                  </a:lnTo>
                  <a:lnTo>
                    <a:pt x="1252" y="1118"/>
                  </a:lnTo>
                  <a:lnTo>
                    <a:pt x="1212" y="1167"/>
                  </a:lnTo>
                  <a:lnTo>
                    <a:pt x="1167" y="1212"/>
                  </a:lnTo>
                  <a:lnTo>
                    <a:pt x="1119" y="1252"/>
                  </a:lnTo>
                  <a:lnTo>
                    <a:pt x="1067" y="1288"/>
                  </a:lnTo>
                  <a:lnTo>
                    <a:pt x="1012" y="1320"/>
                  </a:lnTo>
                  <a:lnTo>
                    <a:pt x="953" y="1345"/>
                  </a:lnTo>
                  <a:lnTo>
                    <a:pt x="893" y="1366"/>
                  </a:lnTo>
                  <a:lnTo>
                    <a:pt x="830" y="1381"/>
                  </a:lnTo>
                  <a:lnTo>
                    <a:pt x="765" y="1391"/>
                  </a:lnTo>
                  <a:lnTo>
                    <a:pt x="697" y="1394"/>
                  </a:lnTo>
                  <a:lnTo>
                    <a:pt x="630" y="1391"/>
                  </a:lnTo>
                  <a:lnTo>
                    <a:pt x="565" y="1381"/>
                  </a:lnTo>
                  <a:lnTo>
                    <a:pt x="502" y="1366"/>
                  </a:lnTo>
                  <a:lnTo>
                    <a:pt x="442" y="1345"/>
                  </a:lnTo>
                  <a:lnTo>
                    <a:pt x="383" y="1320"/>
                  </a:lnTo>
                  <a:lnTo>
                    <a:pt x="328" y="1288"/>
                  </a:lnTo>
                  <a:lnTo>
                    <a:pt x="276" y="1252"/>
                  </a:lnTo>
                  <a:lnTo>
                    <a:pt x="228" y="1212"/>
                  </a:lnTo>
                  <a:lnTo>
                    <a:pt x="183" y="1167"/>
                  </a:lnTo>
                  <a:lnTo>
                    <a:pt x="143" y="1118"/>
                  </a:lnTo>
                  <a:lnTo>
                    <a:pt x="107" y="1066"/>
                  </a:lnTo>
                  <a:lnTo>
                    <a:pt x="76" y="1012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29"/>
                  </a:lnTo>
                  <a:lnTo>
                    <a:pt x="3" y="764"/>
                  </a:lnTo>
                  <a:lnTo>
                    <a:pt x="0" y="697"/>
                  </a:lnTo>
                  <a:lnTo>
                    <a:pt x="3" y="630"/>
                  </a:lnTo>
                  <a:lnTo>
                    <a:pt x="13" y="565"/>
                  </a:lnTo>
                  <a:lnTo>
                    <a:pt x="28" y="501"/>
                  </a:lnTo>
                  <a:lnTo>
                    <a:pt x="49" y="441"/>
                  </a:lnTo>
                  <a:lnTo>
                    <a:pt x="76" y="382"/>
                  </a:lnTo>
                  <a:lnTo>
                    <a:pt x="107" y="328"/>
                  </a:lnTo>
                  <a:lnTo>
                    <a:pt x="143" y="276"/>
                  </a:lnTo>
                  <a:lnTo>
                    <a:pt x="183" y="227"/>
                  </a:lnTo>
                  <a:lnTo>
                    <a:pt x="228" y="182"/>
                  </a:lnTo>
                  <a:lnTo>
                    <a:pt x="276" y="142"/>
                  </a:lnTo>
                  <a:lnTo>
                    <a:pt x="328" y="107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2"/>
                  </a:lnTo>
                  <a:lnTo>
                    <a:pt x="630" y="3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307155" y="4829959"/>
            <a:ext cx="515959" cy="590881"/>
            <a:chOff x="9990138" y="2690813"/>
            <a:chExt cx="481013" cy="550863"/>
          </a:xfrm>
          <a:solidFill>
            <a:schemeClr val="bg1"/>
          </a:solidFill>
        </p:grpSpPr>
        <p:sp>
          <p:nvSpPr>
            <p:cNvPr id="44" name="Freeform 107"/>
            <p:cNvSpPr/>
            <p:nvPr/>
          </p:nvSpPr>
          <p:spPr bwMode="auto">
            <a:xfrm>
              <a:off x="10121901" y="3182938"/>
              <a:ext cx="219075" cy="58738"/>
            </a:xfrm>
            <a:custGeom>
              <a:avLst/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108"/>
            <p:cNvSpPr>
              <a:spLocks noEditPoints="1"/>
            </p:cNvSpPr>
            <p:nvPr/>
          </p:nvSpPr>
          <p:spPr bwMode="auto">
            <a:xfrm>
              <a:off x="9990138" y="2809875"/>
              <a:ext cx="481013" cy="347663"/>
            </a:xfrm>
            <a:custGeom>
              <a:avLst/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109"/>
            <p:cNvSpPr/>
            <p:nvPr/>
          </p:nvSpPr>
          <p:spPr bwMode="auto">
            <a:xfrm>
              <a:off x="9990138" y="2809875"/>
              <a:ext cx="157163" cy="231775"/>
            </a:xfrm>
            <a:custGeom>
              <a:avLst/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110"/>
            <p:cNvSpPr/>
            <p:nvPr/>
          </p:nvSpPr>
          <p:spPr bwMode="auto">
            <a:xfrm>
              <a:off x="10139363" y="2690813"/>
              <a:ext cx="179388" cy="300038"/>
            </a:xfrm>
            <a:custGeom>
              <a:avLst/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4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111"/>
            <p:cNvSpPr/>
            <p:nvPr/>
          </p:nvSpPr>
          <p:spPr bwMode="auto">
            <a:xfrm>
              <a:off x="10217151" y="2943225"/>
              <a:ext cx="22225" cy="71438"/>
            </a:xfrm>
            <a:custGeom>
              <a:avLst/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116799" y="5531873"/>
            <a:ext cx="466793" cy="461428"/>
            <a:chOff x="4356100" y="3465513"/>
            <a:chExt cx="552450" cy="546100"/>
          </a:xfrm>
          <a:solidFill>
            <a:schemeClr val="bg1"/>
          </a:solidFill>
        </p:grpSpPr>
        <p:sp>
          <p:nvSpPr>
            <p:cNvPr id="50" name="Freeform 242"/>
            <p:cNvSpPr/>
            <p:nvPr/>
          </p:nvSpPr>
          <p:spPr bwMode="auto">
            <a:xfrm>
              <a:off x="4486275" y="3465513"/>
              <a:ext cx="422275" cy="422275"/>
            </a:xfrm>
            <a:custGeom>
              <a:avLst/>
              <a:gdLst>
                <a:gd name="T0" fmla="*/ 2000 w 2664"/>
                <a:gd name="T1" fmla="*/ 115 h 2664"/>
                <a:gd name="T2" fmla="*/ 2063 w 2664"/>
                <a:gd name="T3" fmla="*/ 268 h 2664"/>
                <a:gd name="T4" fmla="*/ 2150 w 2664"/>
                <a:gd name="T5" fmla="*/ 560 h 2664"/>
                <a:gd name="T6" fmla="*/ 2425 w 2664"/>
                <a:gd name="T7" fmla="*/ 602 h 2664"/>
                <a:gd name="T8" fmla="*/ 2566 w 2664"/>
                <a:gd name="T9" fmla="*/ 688 h 2664"/>
                <a:gd name="T10" fmla="*/ 2660 w 2664"/>
                <a:gd name="T11" fmla="*/ 999 h 2664"/>
                <a:gd name="T12" fmla="*/ 2552 w 2664"/>
                <a:gd name="T13" fmla="*/ 1126 h 2664"/>
                <a:gd name="T14" fmla="*/ 2552 w 2664"/>
                <a:gd name="T15" fmla="*/ 1538 h 2664"/>
                <a:gd name="T16" fmla="*/ 2660 w 2664"/>
                <a:gd name="T17" fmla="*/ 1662 h 2664"/>
                <a:gd name="T18" fmla="*/ 2565 w 2664"/>
                <a:gd name="T19" fmla="*/ 1976 h 2664"/>
                <a:gd name="T20" fmla="*/ 2426 w 2664"/>
                <a:gd name="T21" fmla="*/ 2062 h 2664"/>
                <a:gd name="T22" fmla="*/ 2149 w 2664"/>
                <a:gd name="T23" fmla="*/ 2103 h 2664"/>
                <a:gd name="T24" fmla="*/ 2062 w 2664"/>
                <a:gd name="T25" fmla="*/ 2395 h 2664"/>
                <a:gd name="T26" fmla="*/ 1999 w 2664"/>
                <a:gd name="T27" fmla="*/ 2548 h 2664"/>
                <a:gd name="T28" fmla="*/ 1706 w 2664"/>
                <a:gd name="T29" fmla="*/ 2664 h 2664"/>
                <a:gd name="T30" fmla="*/ 1551 w 2664"/>
                <a:gd name="T31" fmla="*/ 2576 h 2664"/>
                <a:gd name="T32" fmla="*/ 1481 w 2664"/>
                <a:gd name="T33" fmla="*/ 2322 h 2664"/>
                <a:gd name="T34" fmla="*/ 1579 w 2664"/>
                <a:gd name="T35" fmla="*/ 2308 h 2664"/>
                <a:gd name="T36" fmla="*/ 1691 w 2664"/>
                <a:gd name="T37" fmla="*/ 2520 h 2664"/>
                <a:gd name="T38" fmla="*/ 1914 w 2664"/>
                <a:gd name="T39" fmla="*/ 2435 h 2664"/>
                <a:gd name="T40" fmla="*/ 1849 w 2664"/>
                <a:gd name="T41" fmla="*/ 2216 h 2664"/>
                <a:gd name="T42" fmla="*/ 1982 w 2664"/>
                <a:gd name="T43" fmla="*/ 2071 h 2664"/>
                <a:gd name="T44" fmla="*/ 2179 w 2664"/>
                <a:gd name="T45" fmla="*/ 1854 h 2664"/>
                <a:gd name="T46" fmla="*/ 2421 w 2664"/>
                <a:gd name="T47" fmla="*/ 1921 h 2664"/>
                <a:gd name="T48" fmla="*/ 2524 w 2664"/>
                <a:gd name="T49" fmla="*/ 1696 h 2664"/>
                <a:gd name="T50" fmla="*/ 2310 w 2664"/>
                <a:gd name="T51" fmla="*/ 1578 h 2664"/>
                <a:gd name="T52" fmla="*/ 2316 w 2664"/>
                <a:gd name="T53" fmla="*/ 1293 h 2664"/>
                <a:gd name="T54" fmla="*/ 2322 w 2664"/>
                <a:gd name="T55" fmla="*/ 1072 h 2664"/>
                <a:gd name="T56" fmla="*/ 2525 w 2664"/>
                <a:gd name="T57" fmla="*/ 962 h 2664"/>
                <a:gd name="T58" fmla="*/ 2428 w 2664"/>
                <a:gd name="T59" fmla="*/ 745 h 2664"/>
                <a:gd name="T60" fmla="*/ 2180 w 2664"/>
                <a:gd name="T61" fmla="*/ 810 h 2664"/>
                <a:gd name="T62" fmla="*/ 1983 w 2664"/>
                <a:gd name="T63" fmla="*/ 593 h 2664"/>
                <a:gd name="T64" fmla="*/ 1850 w 2664"/>
                <a:gd name="T65" fmla="*/ 448 h 2664"/>
                <a:gd name="T66" fmla="*/ 1915 w 2664"/>
                <a:gd name="T67" fmla="*/ 228 h 2664"/>
                <a:gd name="T68" fmla="*/ 1686 w 2664"/>
                <a:gd name="T69" fmla="*/ 146 h 2664"/>
                <a:gd name="T70" fmla="*/ 1563 w 2664"/>
                <a:gd name="T71" fmla="*/ 364 h 2664"/>
                <a:gd name="T72" fmla="*/ 1218 w 2664"/>
                <a:gd name="T73" fmla="*/ 354 h 2664"/>
                <a:gd name="T74" fmla="*/ 1063 w 2664"/>
                <a:gd name="T75" fmla="*/ 325 h 2664"/>
                <a:gd name="T76" fmla="*/ 953 w 2664"/>
                <a:gd name="T77" fmla="*/ 139 h 2664"/>
                <a:gd name="T78" fmla="*/ 743 w 2664"/>
                <a:gd name="T79" fmla="*/ 255 h 2664"/>
                <a:gd name="T80" fmla="*/ 801 w 2664"/>
                <a:gd name="T81" fmla="*/ 501 h 2664"/>
                <a:gd name="T82" fmla="*/ 553 w 2664"/>
                <a:gd name="T83" fmla="*/ 732 h 2664"/>
                <a:gd name="T84" fmla="*/ 430 w 2664"/>
                <a:gd name="T85" fmla="*/ 810 h 2664"/>
                <a:gd name="T86" fmla="*/ 221 w 2664"/>
                <a:gd name="T87" fmla="*/ 757 h 2664"/>
                <a:gd name="T88" fmla="*/ 154 w 2664"/>
                <a:gd name="T89" fmla="*/ 988 h 2664"/>
                <a:gd name="T90" fmla="*/ 368 w 2664"/>
                <a:gd name="T91" fmla="*/ 1116 h 2664"/>
                <a:gd name="T92" fmla="*/ 309 w 2664"/>
                <a:gd name="T93" fmla="*/ 1195 h 2664"/>
                <a:gd name="T94" fmla="*/ 43 w 2664"/>
                <a:gd name="T95" fmla="*/ 1074 h 2664"/>
                <a:gd name="T96" fmla="*/ 4 w 2664"/>
                <a:gd name="T97" fmla="*/ 915 h 2664"/>
                <a:gd name="T98" fmla="*/ 159 w 2664"/>
                <a:gd name="T99" fmla="*/ 627 h 2664"/>
                <a:gd name="T100" fmla="*/ 324 w 2664"/>
                <a:gd name="T101" fmla="*/ 615 h 2664"/>
                <a:gd name="T102" fmla="*/ 660 w 2664"/>
                <a:gd name="T103" fmla="*/ 430 h 2664"/>
                <a:gd name="T104" fmla="*/ 616 w 2664"/>
                <a:gd name="T105" fmla="*/ 184 h 2664"/>
                <a:gd name="T106" fmla="*/ 889 w 2664"/>
                <a:gd name="T107" fmla="*/ 13 h 2664"/>
                <a:gd name="T108" fmla="*/ 1054 w 2664"/>
                <a:gd name="T109" fmla="*/ 27 h 2664"/>
                <a:gd name="T110" fmla="*/ 1252 w 2664"/>
                <a:gd name="T111" fmla="*/ 211 h 2664"/>
                <a:gd name="T112" fmla="*/ 1570 w 2664"/>
                <a:gd name="T113" fmla="*/ 62 h 2664"/>
                <a:gd name="T114" fmla="*/ 1720 w 2664"/>
                <a:gd name="T115" fmla="*/ 0 h 2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4" h="2664">
                  <a:moveTo>
                    <a:pt x="1720" y="0"/>
                  </a:moveTo>
                  <a:lnTo>
                    <a:pt x="1749" y="4"/>
                  </a:lnTo>
                  <a:lnTo>
                    <a:pt x="1777" y="13"/>
                  </a:lnTo>
                  <a:lnTo>
                    <a:pt x="1951" y="86"/>
                  </a:lnTo>
                  <a:lnTo>
                    <a:pt x="1977" y="98"/>
                  </a:lnTo>
                  <a:lnTo>
                    <a:pt x="2000" y="115"/>
                  </a:lnTo>
                  <a:lnTo>
                    <a:pt x="2020" y="135"/>
                  </a:lnTo>
                  <a:lnTo>
                    <a:pt x="2036" y="158"/>
                  </a:lnTo>
                  <a:lnTo>
                    <a:pt x="2050" y="185"/>
                  </a:lnTo>
                  <a:lnTo>
                    <a:pt x="2059" y="212"/>
                  </a:lnTo>
                  <a:lnTo>
                    <a:pt x="2063" y="240"/>
                  </a:lnTo>
                  <a:lnTo>
                    <a:pt x="2063" y="268"/>
                  </a:lnTo>
                  <a:lnTo>
                    <a:pt x="2059" y="296"/>
                  </a:lnTo>
                  <a:lnTo>
                    <a:pt x="2050" y="324"/>
                  </a:lnTo>
                  <a:lnTo>
                    <a:pt x="2005" y="431"/>
                  </a:lnTo>
                  <a:lnTo>
                    <a:pt x="2055" y="471"/>
                  </a:lnTo>
                  <a:lnTo>
                    <a:pt x="2104" y="515"/>
                  </a:lnTo>
                  <a:lnTo>
                    <a:pt x="2150" y="560"/>
                  </a:lnTo>
                  <a:lnTo>
                    <a:pt x="2193" y="608"/>
                  </a:lnTo>
                  <a:lnTo>
                    <a:pt x="2234" y="660"/>
                  </a:lnTo>
                  <a:lnTo>
                    <a:pt x="2341" y="615"/>
                  </a:lnTo>
                  <a:lnTo>
                    <a:pt x="2369" y="606"/>
                  </a:lnTo>
                  <a:lnTo>
                    <a:pt x="2396" y="602"/>
                  </a:lnTo>
                  <a:lnTo>
                    <a:pt x="2425" y="602"/>
                  </a:lnTo>
                  <a:lnTo>
                    <a:pt x="2453" y="606"/>
                  </a:lnTo>
                  <a:lnTo>
                    <a:pt x="2480" y="615"/>
                  </a:lnTo>
                  <a:lnTo>
                    <a:pt x="2506" y="628"/>
                  </a:lnTo>
                  <a:lnTo>
                    <a:pt x="2529" y="645"/>
                  </a:lnTo>
                  <a:lnTo>
                    <a:pt x="2549" y="665"/>
                  </a:lnTo>
                  <a:lnTo>
                    <a:pt x="2566" y="688"/>
                  </a:lnTo>
                  <a:lnTo>
                    <a:pt x="2580" y="714"/>
                  </a:lnTo>
                  <a:lnTo>
                    <a:pt x="2651" y="888"/>
                  </a:lnTo>
                  <a:lnTo>
                    <a:pt x="2660" y="915"/>
                  </a:lnTo>
                  <a:lnTo>
                    <a:pt x="2664" y="944"/>
                  </a:lnTo>
                  <a:lnTo>
                    <a:pt x="2664" y="971"/>
                  </a:lnTo>
                  <a:lnTo>
                    <a:pt x="2660" y="999"/>
                  </a:lnTo>
                  <a:lnTo>
                    <a:pt x="2651" y="1027"/>
                  </a:lnTo>
                  <a:lnTo>
                    <a:pt x="2638" y="1052"/>
                  </a:lnTo>
                  <a:lnTo>
                    <a:pt x="2621" y="1075"/>
                  </a:lnTo>
                  <a:lnTo>
                    <a:pt x="2601" y="1095"/>
                  </a:lnTo>
                  <a:lnTo>
                    <a:pt x="2577" y="1112"/>
                  </a:lnTo>
                  <a:lnTo>
                    <a:pt x="2552" y="1126"/>
                  </a:lnTo>
                  <a:lnTo>
                    <a:pt x="2445" y="1170"/>
                  </a:lnTo>
                  <a:lnTo>
                    <a:pt x="2453" y="1251"/>
                  </a:lnTo>
                  <a:lnTo>
                    <a:pt x="2456" y="1331"/>
                  </a:lnTo>
                  <a:lnTo>
                    <a:pt x="2453" y="1413"/>
                  </a:lnTo>
                  <a:lnTo>
                    <a:pt x="2445" y="1493"/>
                  </a:lnTo>
                  <a:lnTo>
                    <a:pt x="2552" y="1538"/>
                  </a:lnTo>
                  <a:lnTo>
                    <a:pt x="2579" y="1552"/>
                  </a:lnTo>
                  <a:lnTo>
                    <a:pt x="2602" y="1568"/>
                  </a:lnTo>
                  <a:lnTo>
                    <a:pt x="2622" y="1589"/>
                  </a:lnTo>
                  <a:lnTo>
                    <a:pt x="2638" y="1612"/>
                  </a:lnTo>
                  <a:lnTo>
                    <a:pt x="2650" y="1636"/>
                  </a:lnTo>
                  <a:lnTo>
                    <a:pt x="2660" y="1662"/>
                  </a:lnTo>
                  <a:lnTo>
                    <a:pt x="2664" y="1691"/>
                  </a:lnTo>
                  <a:lnTo>
                    <a:pt x="2664" y="1719"/>
                  </a:lnTo>
                  <a:lnTo>
                    <a:pt x="2660" y="1748"/>
                  </a:lnTo>
                  <a:lnTo>
                    <a:pt x="2651" y="1775"/>
                  </a:lnTo>
                  <a:lnTo>
                    <a:pt x="2579" y="1949"/>
                  </a:lnTo>
                  <a:lnTo>
                    <a:pt x="2565" y="1976"/>
                  </a:lnTo>
                  <a:lnTo>
                    <a:pt x="2548" y="2000"/>
                  </a:lnTo>
                  <a:lnTo>
                    <a:pt x="2528" y="2019"/>
                  </a:lnTo>
                  <a:lnTo>
                    <a:pt x="2505" y="2035"/>
                  </a:lnTo>
                  <a:lnTo>
                    <a:pt x="2479" y="2048"/>
                  </a:lnTo>
                  <a:lnTo>
                    <a:pt x="2453" y="2056"/>
                  </a:lnTo>
                  <a:lnTo>
                    <a:pt x="2426" y="2062"/>
                  </a:lnTo>
                  <a:lnTo>
                    <a:pt x="2397" y="2062"/>
                  </a:lnTo>
                  <a:lnTo>
                    <a:pt x="2369" y="2058"/>
                  </a:lnTo>
                  <a:lnTo>
                    <a:pt x="2340" y="2048"/>
                  </a:lnTo>
                  <a:lnTo>
                    <a:pt x="2233" y="2004"/>
                  </a:lnTo>
                  <a:lnTo>
                    <a:pt x="2192" y="2054"/>
                  </a:lnTo>
                  <a:lnTo>
                    <a:pt x="2149" y="2103"/>
                  </a:lnTo>
                  <a:lnTo>
                    <a:pt x="2103" y="2149"/>
                  </a:lnTo>
                  <a:lnTo>
                    <a:pt x="2054" y="2191"/>
                  </a:lnTo>
                  <a:lnTo>
                    <a:pt x="2004" y="2232"/>
                  </a:lnTo>
                  <a:lnTo>
                    <a:pt x="2048" y="2340"/>
                  </a:lnTo>
                  <a:lnTo>
                    <a:pt x="2058" y="2367"/>
                  </a:lnTo>
                  <a:lnTo>
                    <a:pt x="2062" y="2395"/>
                  </a:lnTo>
                  <a:lnTo>
                    <a:pt x="2062" y="2423"/>
                  </a:lnTo>
                  <a:lnTo>
                    <a:pt x="2058" y="2452"/>
                  </a:lnTo>
                  <a:lnTo>
                    <a:pt x="2048" y="2479"/>
                  </a:lnTo>
                  <a:lnTo>
                    <a:pt x="2035" y="2504"/>
                  </a:lnTo>
                  <a:lnTo>
                    <a:pt x="2019" y="2528"/>
                  </a:lnTo>
                  <a:lnTo>
                    <a:pt x="1999" y="2548"/>
                  </a:lnTo>
                  <a:lnTo>
                    <a:pt x="1975" y="2564"/>
                  </a:lnTo>
                  <a:lnTo>
                    <a:pt x="1950" y="2578"/>
                  </a:lnTo>
                  <a:lnTo>
                    <a:pt x="1776" y="2650"/>
                  </a:lnTo>
                  <a:lnTo>
                    <a:pt x="1753" y="2657"/>
                  </a:lnTo>
                  <a:lnTo>
                    <a:pt x="1730" y="2661"/>
                  </a:lnTo>
                  <a:lnTo>
                    <a:pt x="1706" y="2664"/>
                  </a:lnTo>
                  <a:lnTo>
                    <a:pt x="1672" y="2660"/>
                  </a:lnTo>
                  <a:lnTo>
                    <a:pt x="1637" y="2650"/>
                  </a:lnTo>
                  <a:lnTo>
                    <a:pt x="1610" y="2636"/>
                  </a:lnTo>
                  <a:lnTo>
                    <a:pt x="1588" y="2619"/>
                  </a:lnTo>
                  <a:lnTo>
                    <a:pt x="1568" y="2599"/>
                  </a:lnTo>
                  <a:lnTo>
                    <a:pt x="1551" y="2576"/>
                  </a:lnTo>
                  <a:lnTo>
                    <a:pt x="1538" y="2551"/>
                  </a:lnTo>
                  <a:lnTo>
                    <a:pt x="1472" y="2391"/>
                  </a:lnTo>
                  <a:lnTo>
                    <a:pt x="1467" y="2373"/>
                  </a:lnTo>
                  <a:lnTo>
                    <a:pt x="1467" y="2355"/>
                  </a:lnTo>
                  <a:lnTo>
                    <a:pt x="1472" y="2338"/>
                  </a:lnTo>
                  <a:lnTo>
                    <a:pt x="1481" y="2322"/>
                  </a:lnTo>
                  <a:lnTo>
                    <a:pt x="1493" y="2309"/>
                  </a:lnTo>
                  <a:lnTo>
                    <a:pt x="1510" y="2299"/>
                  </a:lnTo>
                  <a:lnTo>
                    <a:pt x="1528" y="2295"/>
                  </a:lnTo>
                  <a:lnTo>
                    <a:pt x="1546" y="2295"/>
                  </a:lnTo>
                  <a:lnTo>
                    <a:pt x="1564" y="2300"/>
                  </a:lnTo>
                  <a:lnTo>
                    <a:pt x="1579" y="2308"/>
                  </a:lnTo>
                  <a:lnTo>
                    <a:pt x="1593" y="2321"/>
                  </a:lnTo>
                  <a:lnTo>
                    <a:pt x="1602" y="2338"/>
                  </a:lnTo>
                  <a:lnTo>
                    <a:pt x="1667" y="2497"/>
                  </a:lnTo>
                  <a:lnTo>
                    <a:pt x="1674" y="2508"/>
                  </a:lnTo>
                  <a:lnTo>
                    <a:pt x="1681" y="2515"/>
                  </a:lnTo>
                  <a:lnTo>
                    <a:pt x="1691" y="2520"/>
                  </a:lnTo>
                  <a:lnTo>
                    <a:pt x="1701" y="2523"/>
                  </a:lnTo>
                  <a:lnTo>
                    <a:pt x="1713" y="2523"/>
                  </a:lnTo>
                  <a:lnTo>
                    <a:pt x="1722" y="2520"/>
                  </a:lnTo>
                  <a:lnTo>
                    <a:pt x="1896" y="2449"/>
                  </a:lnTo>
                  <a:lnTo>
                    <a:pt x="1906" y="2443"/>
                  </a:lnTo>
                  <a:lnTo>
                    <a:pt x="1914" y="2435"/>
                  </a:lnTo>
                  <a:lnTo>
                    <a:pt x="1919" y="2425"/>
                  </a:lnTo>
                  <a:lnTo>
                    <a:pt x="1923" y="2415"/>
                  </a:lnTo>
                  <a:lnTo>
                    <a:pt x="1923" y="2404"/>
                  </a:lnTo>
                  <a:lnTo>
                    <a:pt x="1919" y="2394"/>
                  </a:lnTo>
                  <a:lnTo>
                    <a:pt x="1853" y="2235"/>
                  </a:lnTo>
                  <a:lnTo>
                    <a:pt x="1849" y="2216"/>
                  </a:lnTo>
                  <a:lnTo>
                    <a:pt x="1849" y="2197"/>
                  </a:lnTo>
                  <a:lnTo>
                    <a:pt x="1855" y="2178"/>
                  </a:lnTo>
                  <a:lnTo>
                    <a:pt x="1865" y="2162"/>
                  </a:lnTo>
                  <a:lnTo>
                    <a:pt x="1879" y="2149"/>
                  </a:lnTo>
                  <a:lnTo>
                    <a:pt x="1932" y="2111"/>
                  </a:lnTo>
                  <a:lnTo>
                    <a:pt x="1982" y="2071"/>
                  </a:lnTo>
                  <a:lnTo>
                    <a:pt x="2028" y="2027"/>
                  </a:lnTo>
                  <a:lnTo>
                    <a:pt x="2072" y="1981"/>
                  </a:lnTo>
                  <a:lnTo>
                    <a:pt x="2112" y="1931"/>
                  </a:lnTo>
                  <a:lnTo>
                    <a:pt x="2150" y="1878"/>
                  </a:lnTo>
                  <a:lnTo>
                    <a:pt x="2163" y="1864"/>
                  </a:lnTo>
                  <a:lnTo>
                    <a:pt x="2179" y="1854"/>
                  </a:lnTo>
                  <a:lnTo>
                    <a:pt x="2197" y="1849"/>
                  </a:lnTo>
                  <a:lnTo>
                    <a:pt x="2216" y="1848"/>
                  </a:lnTo>
                  <a:lnTo>
                    <a:pt x="2236" y="1853"/>
                  </a:lnTo>
                  <a:lnTo>
                    <a:pt x="2395" y="1919"/>
                  </a:lnTo>
                  <a:lnTo>
                    <a:pt x="2408" y="1922"/>
                  </a:lnTo>
                  <a:lnTo>
                    <a:pt x="2421" y="1921"/>
                  </a:lnTo>
                  <a:lnTo>
                    <a:pt x="2433" y="1916"/>
                  </a:lnTo>
                  <a:lnTo>
                    <a:pt x="2442" y="1908"/>
                  </a:lnTo>
                  <a:lnTo>
                    <a:pt x="2450" y="1896"/>
                  </a:lnTo>
                  <a:lnTo>
                    <a:pt x="2523" y="1722"/>
                  </a:lnTo>
                  <a:lnTo>
                    <a:pt x="2525" y="1710"/>
                  </a:lnTo>
                  <a:lnTo>
                    <a:pt x="2524" y="1696"/>
                  </a:lnTo>
                  <a:lnTo>
                    <a:pt x="2519" y="1684"/>
                  </a:lnTo>
                  <a:lnTo>
                    <a:pt x="2511" y="1675"/>
                  </a:lnTo>
                  <a:lnTo>
                    <a:pt x="2499" y="1668"/>
                  </a:lnTo>
                  <a:lnTo>
                    <a:pt x="2340" y="1602"/>
                  </a:lnTo>
                  <a:lnTo>
                    <a:pt x="2323" y="1592"/>
                  </a:lnTo>
                  <a:lnTo>
                    <a:pt x="2310" y="1578"/>
                  </a:lnTo>
                  <a:lnTo>
                    <a:pt x="2301" y="1561"/>
                  </a:lnTo>
                  <a:lnTo>
                    <a:pt x="2297" y="1542"/>
                  </a:lnTo>
                  <a:lnTo>
                    <a:pt x="2298" y="1523"/>
                  </a:lnTo>
                  <a:lnTo>
                    <a:pt x="2310" y="1447"/>
                  </a:lnTo>
                  <a:lnTo>
                    <a:pt x="2316" y="1370"/>
                  </a:lnTo>
                  <a:lnTo>
                    <a:pt x="2316" y="1293"/>
                  </a:lnTo>
                  <a:lnTo>
                    <a:pt x="2310" y="1218"/>
                  </a:lnTo>
                  <a:lnTo>
                    <a:pt x="2298" y="1141"/>
                  </a:lnTo>
                  <a:lnTo>
                    <a:pt x="2297" y="1122"/>
                  </a:lnTo>
                  <a:lnTo>
                    <a:pt x="2301" y="1103"/>
                  </a:lnTo>
                  <a:lnTo>
                    <a:pt x="2310" y="1086"/>
                  </a:lnTo>
                  <a:lnTo>
                    <a:pt x="2322" y="1072"/>
                  </a:lnTo>
                  <a:lnTo>
                    <a:pt x="2340" y="1063"/>
                  </a:lnTo>
                  <a:lnTo>
                    <a:pt x="2499" y="996"/>
                  </a:lnTo>
                  <a:lnTo>
                    <a:pt x="2509" y="991"/>
                  </a:lnTo>
                  <a:lnTo>
                    <a:pt x="2517" y="983"/>
                  </a:lnTo>
                  <a:lnTo>
                    <a:pt x="2523" y="973"/>
                  </a:lnTo>
                  <a:lnTo>
                    <a:pt x="2525" y="962"/>
                  </a:lnTo>
                  <a:lnTo>
                    <a:pt x="2525" y="952"/>
                  </a:lnTo>
                  <a:lnTo>
                    <a:pt x="2523" y="941"/>
                  </a:lnTo>
                  <a:lnTo>
                    <a:pt x="2451" y="768"/>
                  </a:lnTo>
                  <a:lnTo>
                    <a:pt x="2445" y="758"/>
                  </a:lnTo>
                  <a:lnTo>
                    <a:pt x="2437" y="751"/>
                  </a:lnTo>
                  <a:lnTo>
                    <a:pt x="2428" y="745"/>
                  </a:lnTo>
                  <a:lnTo>
                    <a:pt x="2412" y="742"/>
                  </a:lnTo>
                  <a:lnTo>
                    <a:pt x="2396" y="745"/>
                  </a:lnTo>
                  <a:lnTo>
                    <a:pt x="2236" y="811"/>
                  </a:lnTo>
                  <a:lnTo>
                    <a:pt x="2217" y="816"/>
                  </a:lnTo>
                  <a:lnTo>
                    <a:pt x="2198" y="815"/>
                  </a:lnTo>
                  <a:lnTo>
                    <a:pt x="2180" y="810"/>
                  </a:lnTo>
                  <a:lnTo>
                    <a:pt x="2164" y="799"/>
                  </a:lnTo>
                  <a:lnTo>
                    <a:pt x="2150" y="784"/>
                  </a:lnTo>
                  <a:lnTo>
                    <a:pt x="2113" y="732"/>
                  </a:lnTo>
                  <a:lnTo>
                    <a:pt x="2072" y="682"/>
                  </a:lnTo>
                  <a:lnTo>
                    <a:pt x="2029" y="636"/>
                  </a:lnTo>
                  <a:lnTo>
                    <a:pt x="1983" y="593"/>
                  </a:lnTo>
                  <a:lnTo>
                    <a:pt x="1933" y="551"/>
                  </a:lnTo>
                  <a:lnTo>
                    <a:pt x="1880" y="515"/>
                  </a:lnTo>
                  <a:lnTo>
                    <a:pt x="1866" y="501"/>
                  </a:lnTo>
                  <a:lnTo>
                    <a:pt x="1855" y="485"/>
                  </a:lnTo>
                  <a:lnTo>
                    <a:pt x="1850" y="467"/>
                  </a:lnTo>
                  <a:lnTo>
                    <a:pt x="1850" y="448"/>
                  </a:lnTo>
                  <a:lnTo>
                    <a:pt x="1855" y="429"/>
                  </a:lnTo>
                  <a:lnTo>
                    <a:pt x="1920" y="269"/>
                  </a:lnTo>
                  <a:lnTo>
                    <a:pt x="1924" y="258"/>
                  </a:lnTo>
                  <a:lnTo>
                    <a:pt x="1924" y="248"/>
                  </a:lnTo>
                  <a:lnTo>
                    <a:pt x="1920" y="237"/>
                  </a:lnTo>
                  <a:lnTo>
                    <a:pt x="1915" y="228"/>
                  </a:lnTo>
                  <a:lnTo>
                    <a:pt x="1908" y="221"/>
                  </a:lnTo>
                  <a:lnTo>
                    <a:pt x="1898" y="215"/>
                  </a:lnTo>
                  <a:lnTo>
                    <a:pt x="1724" y="143"/>
                  </a:lnTo>
                  <a:lnTo>
                    <a:pt x="1711" y="139"/>
                  </a:lnTo>
                  <a:lnTo>
                    <a:pt x="1698" y="140"/>
                  </a:lnTo>
                  <a:lnTo>
                    <a:pt x="1686" y="146"/>
                  </a:lnTo>
                  <a:lnTo>
                    <a:pt x="1676" y="154"/>
                  </a:lnTo>
                  <a:lnTo>
                    <a:pt x="1670" y="165"/>
                  </a:lnTo>
                  <a:lnTo>
                    <a:pt x="1603" y="325"/>
                  </a:lnTo>
                  <a:lnTo>
                    <a:pt x="1594" y="342"/>
                  </a:lnTo>
                  <a:lnTo>
                    <a:pt x="1580" y="354"/>
                  </a:lnTo>
                  <a:lnTo>
                    <a:pt x="1563" y="364"/>
                  </a:lnTo>
                  <a:lnTo>
                    <a:pt x="1544" y="368"/>
                  </a:lnTo>
                  <a:lnTo>
                    <a:pt x="1524" y="367"/>
                  </a:lnTo>
                  <a:lnTo>
                    <a:pt x="1448" y="354"/>
                  </a:lnTo>
                  <a:lnTo>
                    <a:pt x="1372" y="348"/>
                  </a:lnTo>
                  <a:lnTo>
                    <a:pt x="1295" y="348"/>
                  </a:lnTo>
                  <a:lnTo>
                    <a:pt x="1218" y="354"/>
                  </a:lnTo>
                  <a:lnTo>
                    <a:pt x="1142" y="367"/>
                  </a:lnTo>
                  <a:lnTo>
                    <a:pt x="1122" y="368"/>
                  </a:lnTo>
                  <a:lnTo>
                    <a:pt x="1104" y="364"/>
                  </a:lnTo>
                  <a:lnTo>
                    <a:pt x="1087" y="355"/>
                  </a:lnTo>
                  <a:lnTo>
                    <a:pt x="1074" y="342"/>
                  </a:lnTo>
                  <a:lnTo>
                    <a:pt x="1063" y="325"/>
                  </a:lnTo>
                  <a:lnTo>
                    <a:pt x="998" y="165"/>
                  </a:lnTo>
                  <a:lnTo>
                    <a:pt x="991" y="155"/>
                  </a:lnTo>
                  <a:lnTo>
                    <a:pt x="984" y="148"/>
                  </a:lnTo>
                  <a:lnTo>
                    <a:pt x="975" y="143"/>
                  </a:lnTo>
                  <a:lnTo>
                    <a:pt x="964" y="139"/>
                  </a:lnTo>
                  <a:lnTo>
                    <a:pt x="953" y="139"/>
                  </a:lnTo>
                  <a:lnTo>
                    <a:pt x="943" y="143"/>
                  </a:lnTo>
                  <a:lnTo>
                    <a:pt x="769" y="214"/>
                  </a:lnTo>
                  <a:lnTo>
                    <a:pt x="757" y="222"/>
                  </a:lnTo>
                  <a:lnTo>
                    <a:pt x="749" y="231"/>
                  </a:lnTo>
                  <a:lnTo>
                    <a:pt x="745" y="243"/>
                  </a:lnTo>
                  <a:lnTo>
                    <a:pt x="743" y="255"/>
                  </a:lnTo>
                  <a:lnTo>
                    <a:pt x="746" y="269"/>
                  </a:lnTo>
                  <a:lnTo>
                    <a:pt x="812" y="428"/>
                  </a:lnTo>
                  <a:lnTo>
                    <a:pt x="817" y="447"/>
                  </a:lnTo>
                  <a:lnTo>
                    <a:pt x="816" y="466"/>
                  </a:lnTo>
                  <a:lnTo>
                    <a:pt x="811" y="484"/>
                  </a:lnTo>
                  <a:lnTo>
                    <a:pt x="801" y="501"/>
                  </a:lnTo>
                  <a:lnTo>
                    <a:pt x="786" y="514"/>
                  </a:lnTo>
                  <a:lnTo>
                    <a:pt x="733" y="551"/>
                  </a:lnTo>
                  <a:lnTo>
                    <a:pt x="684" y="592"/>
                  </a:lnTo>
                  <a:lnTo>
                    <a:pt x="637" y="635"/>
                  </a:lnTo>
                  <a:lnTo>
                    <a:pt x="593" y="682"/>
                  </a:lnTo>
                  <a:lnTo>
                    <a:pt x="553" y="732"/>
                  </a:lnTo>
                  <a:lnTo>
                    <a:pt x="515" y="784"/>
                  </a:lnTo>
                  <a:lnTo>
                    <a:pt x="502" y="798"/>
                  </a:lnTo>
                  <a:lnTo>
                    <a:pt x="486" y="809"/>
                  </a:lnTo>
                  <a:lnTo>
                    <a:pt x="468" y="814"/>
                  </a:lnTo>
                  <a:lnTo>
                    <a:pt x="449" y="815"/>
                  </a:lnTo>
                  <a:lnTo>
                    <a:pt x="430" y="810"/>
                  </a:lnTo>
                  <a:lnTo>
                    <a:pt x="270" y="743"/>
                  </a:lnTo>
                  <a:lnTo>
                    <a:pt x="260" y="741"/>
                  </a:lnTo>
                  <a:lnTo>
                    <a:pt x="249" y="741"/>
                  </a:lnTo>
                  <a:lnTo>
                    <a:pt x="238" y="743"/>
                  </a:lnTo>
                  <a:lnTo>
                    <a:pt x="229" y="750"/>
                  </a:lnTo>
                  <a:lnTo>
                    <a:pt x="221" y="757"/>
                  </a:lnTo>
                  <a:lnTo>
                    <a:pt x="215" y="766"/>
                  </a:lnTo>
                  <a:lnTo>
                    <a:pt x="144" y="940"/>
                  </a:lnTo>
                  <a:lnTo>
                    <a:pt x="140" y="953"/>
                  </a:lnTo>
                  <a:lnTo>
                    <a:pt x="141" y="966"/>
                  </a:lnTo>
                  <a:lnTo>
                    <a:pt x="146" y="978"/>
                  </a:lnTo>
                  <a:lnTo>
                    <a:pt x="154" y="988"/>
                  </a:lnTo>
                  <a:lnTo>
                    <a:pt x="166" y="995"/>
                  </a:lnTo>
                  <a:lnTo>
                    <a:pt x="326" y="1061"/>
                  </a:lnTo>
                  <a:lnTo>
                    <a:pt x="342" y="1070"/>
                  </a:lnTo>
                  <a:lnTo>
                    <a:pt x="354" y="1083"/>
                  </a:lnTo>
                  <a:lnTo>
                    <a:pt x="364" y="1098"/>
                  </a:lnTo>
                  <a:lnTo>
                    <a:pt x="368" y="1116"/>
                  </a:lnTo>
                  <a:lnTo>
                    <a:pt x="369" y="1134"/>
                  </a:lnTo>
                  <a:lnTo>
                    <a:pt x="364" y="1152"/>
                  </a:lnTo>
                  <a:lnTo>
                    <a:pt x="354" y="1169"/>
                  </a:lnTo>
                  <a:lnTo>
                    <a:pt x="342" y="1182"/>
                  </a:lnTo>
                  <a:lnTo>
                    <a:pt x="326" y="1191"/>
                  </a:lnTo>
                  <a:lnTo>
                    <a:pt x="309" y="1195"/>
                  </a:lnTo>
                  <a:lnTo>
                    <a:pt x="290" y="1195"/>
                  </a:lnTo>
                  <a:lnTo>
                    <a:pt x="272" y="1191"/>
                  </a:lnTo>
                  <a:lnTo>
                    <a:pt x="113" y="1125"/>
                  </a:lnTo>
                  <a:lnTo>
                    <a:pt x="87" y="1111"/>
                  </a:lnTo>
                  <a:lnTo>
                    <a:pt x="62" y="1094"/>
                  </a:lnTo>
                  <a:lnTo>
                    <a:pt x="43" y="1074"/>
                  </a:lnTo>
                  <a:lnTo>
                    <a:pt x="27" y="1051"/>
                  </a:lnTo>
                  <a:lnTo>
                    <a:pt x="14" y="1027"/>
                  </a:lnTo>
                  <a:lnTo>
                    <a:pt x="5" y="999"/>
                  </a:lnTo>
                  <a:lnTo>
                    <a:pt x="0" y="972"/>
                  </a:lnTo>
                  <a:lnTo>
                    <a:pt x="0" y="944"/>
                  </a:lnTo>
                  <a:lnTo>
                    <a:pt x="4" y="915"/>
                  </a:lnTo>
                  <a:lnTo>
                    <a:pt x="14" y="887"/>
                  </a:lnTo>
                  <a:lnTo>
                    <a:pt x="87" y="713"/>
                  </a:lnTo>
                  <a:lnTo>
                    <a:pt x="99" y="687"/>
                  </a:lnTo>
                  <a:lnTo>
                    <a:pt x="116" y="664"/>
                  </a:lnTo>
                  <a:lnTo>
                    <a:pt x="136" y="644"/>
                  </a:lnTo>
                  <a:lnTo>
                    <a:pt x="159" y="627"/>
                  </a:lnTo>
                  <a:lnTo>
                    <a:pt x="185" y="615"/>
                  </a:lnTo>
                  <a:lnTo>
                    <a:pt x="212" y="605"/>
                  </a:lnTo>
                  <a:lnTo>
                    <a:pt x="241" y="601"/>
                  </a:lnTo>
                  <a:lnTo>
                    <a:pt x="269" y="601"/>
                  </a:lnTo>
                  <a:lnTo>
                    <a:pt x="296" y="605"/>
                  </a:lnTo>
                  <a:lnTo>
                    <a:pt x="324" y="615"/>
                  </a:lnTo>
                  <a:lnTo>
                    <a:pt x="433" y="659"/>
                  </a:lnTo>
                  <a:lnTo>
                    <a:pt x="473" y="608"/>
                  </a:lnTo>
                  <a:lnTo>
                    <a:pt x="516" y="560"/>
                  </a:lnTo>
                  <a:lnTo>
                    <a:pt x="561" y="514"/>
                  </a:lnTo>
                  <a:lnTo>
                    <a:pt x="610" y="470"/>
                  </a:lnTo>
                  <a:lnTo>
                    <a:pt x="660" y="430"/>
                  </a:lnTo>
                  <a:lnTo>
                    <a:pt x="616" y="323"/>
                  </a:lnTo>
                  <a:lnTo>
                    <a:pt x="607" y="294"/>
                  </a:lnTo>
                  <a:lnTo>
                    <a:pt x="602" y="266"/>
                  </a:lnTo>
                  <a:lnTo>
                    <a:pt x="603" y="237"/>
                  </a:lnTo>
                  <a:lnTo>
                    <a:pt x="608" y="210"/>
                  </a:lnTo>
                  <a:lnTo>
                    <a:pt x="616" y="184"/>
                  </a:lnTo>
                  <a:lnTo>
                    <a:pt x="629" y="158"/>
                  </a:lnTo>
                  <a:lnTo>
                    <a:pt x="646" y="136"/>
                  </a:lnTo>
                  <a:lnTo>
                    <a:pt x="666" y="115"/>
                  </a:lnTo>
                  <a:lnTo>
                    <a:pt x="689" y="98"/>
                  </a:lnTo>
                  <a:lnTo>
                    <a:pt x="715" y="85"/>
                  </a:lnTo>
                  <a:lnTo>
                    <a:pt x="889" y="13"/>
                  </a:lnTo>
                  <a:lnTo>
                    <a:pt x="917" y="4"/>
                  </a:lnTo>
                  <a:lnTo>
                    <a:pt x="944" y="0"/>
                  </a:lnTo>
                  <a:lnTo>
                    <a:pt x="972" y="0"/>
                  </a:lnTo>
                  <a:lnTo>
                    <a:pt x="1001" y="4"/>
                  </a:lnTo>
                  <a:lnTo>
                    <a:pt x="1028" y="13"/>
                  </a:lnTo>
                  <a:lnTo>
                    <a:pt x="1054" y="27"/>
                  </a:lnTo>
                  <a:lnTo>
                    <a:pt x="1077" y="43"/>
                  </a:lnTo>
                  <a:lnTo>
                    <a:pt x="1097" y="64"/>
                  </a:lnTo>
                  <a:lnTo>
                    <a:pt x="1114" y="87"/>
                  </a:lnTo>
                  <a:lnTo>
                    <a:pt x="1126" y="112"/>
                  </a:lnTo>
                  <a:lnTo>
                    <a:pt x="1172" y="219"/>
                  </a:lnTo>
                  <a:lnTo>
                    <a:pt x="1252" y="211"/>
                  </a:lnTo>
                  <a:lnTo>
                    <a:pt x="1333" y="208"/>
                  </a:lnTo>
                  <a:lnTo>
                    <a:pt x="1414" y="211"/>
                  </a:lnTo>
                  <a:lnTo>
                    <a:pt x="1494" y="219"/>
                  </a:lnTo>
                  <a:lnTo>
                    <a:pt x="1540" y="112"/>
                  </a:lnTo>
                  <a:lnTo>
                    <a:pt x="1552" y="86"/>
                  </a:lnTo>
                  <a:lnTo>
                    <a:pt x="1570" y="62"/>
                  </a:lnTo>
                  <a:lnTo>
                    <a:pt x="1590" y="42"/>
                  </a:lnTo>
                  <a:lnTo>
                    <a:pt x="1613" y="26"/>
                  </a:lnTo>
                  <a:lnTo>
                    <a:pt x="1638" y="13"/>
                  </a:lnTo>
                  <a:lnTo>
                    <a:pt x="1664" y="4"/>
                  </a:lnTo>
                  <a:lnTo>
                    <a:pt x="1692" y="0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243"/>
            <p:cNvSpPr/>
            <p:nvPr/>
          </p:nvSpPr>
          <p:spPr bwMode="auto">
            <a:xfrm>
              <a:off x="4606925" y="3586163"/>
              <a:ext cx="180975" cy="180975"/>
            </a:xfrm>
            <a:custGeom>
              <a:avLst/>
              <a:gdLst>
                <a:gd name="T0" fmla="*/ 573 w 1145"/>
                <a:gd name="T1" fmla="*/ 0 h 1143"/>
                <a:gd name="T2" fmla="*/ 694 w 1145"/>
                <a:gd name="T3" fmla="*/ 13 h 1143"/>
                <a:gd name="T4" fmla="*/ 807 w 1145"/>
                <a:gd name="T5" fmla="*/ 51 h 1143"/>
                <a:gd name="T6" fmla="*/ 908 w 1145"/>
                <a:gd name="T7" fmla="*/ 109 h 1143"/>
                <a:gd name="T8" fmla="*/ 995 w 1145"/>
                <a:gd name="T9" fmla="*/ 187 h 1143"/>
                <a:gd name="T10" fmla="*/ 1065 w 1145"/>
                <a:gd name="T11" fmla="*/ 280 h 1143"/>
                <a:gd name="T12" fmla="*/ 1114 w 1145"/>
                <a:gd name="T13" fmla="*/ 388 h 1143"/>
                <a:gd name="T14" fmla="*/ 1140 w 1145"/>
                <a:gd name="T15" fmla="*/ 505 h 1143"/>
                <a:gd name="T16" fmla="*/ 1142 w 1145"/>
                <a:gd name="T17" fmla="*/ 625 h 1143"/>
                <a:gd name="T18" fmla="*/ 1119 w 1145"/>
                <a:gd name="T19" fmla="*/ 737 h 1143"/>
                <a:gd name="T20" fmla="*/ 1077 w 1145"/>
                <a:gd name="T21" fmla="*/ 840 h 1143"/>
                <a:gd name="T22" fmla="*/ 1016 w 1145"/>
                <a:gd name="T23" fmla="*/ 932 h 1143"/>
                <a:gd name="T24" fmla="*/ 939 w 1145"/>
                <a:gd name="T25" fmla="*/ 1010 h 1143"/>
                <a:gd name="T26" fmla="*/ 848 w 1145"/>
                <a:gd name="T27" fmla="*/ 1072 h 1143"/>
                <a:gd name="T28" fmla="*/ 746 w 1145"/>
                <a:gd name="T29" fmla="*/ 1116 h 1143"/>
                <a:gd name="T30" fmla="*/ 634 w 1145"/>
                <a:gd name="T31" fmla="*/ 1139 h 1143"/>
                <a:gd name="T32" fmla="*/ 575 w 1145"/>
                <a:gd name="T33" fmla="*/ 1143 h 1143"/>
                <a:gd name="T34" fmla="*/ 540 w 1145"/>
                <a:gd name="T35" fmla="*/ 1133 h 1143"/>
                <a:gd name="T36" fmla="*/ 515 w 1145"/>
                <a:gd name="T37" fmla="*/ 1108 h 1143"/>
                <a:gd name="T38" fmla="*/ 506 w 1145"/>
                <a:gd name="T39" fmla="*/ 1073 h 1143"/>
                <a:gd name="T40" fmla="*/ 514 w 1145"/>
                <a:gd name="T41" fmla="*/ 1037 h 1143"/>
                <a:gd name="T42" fmla="*/ 539 w 1145"/>
                <a:gd name="T43" fmla="*/ 1012 h 1143"/>
                <a:gd name="T44" fmla="*/ 575 w 1145"/>
                <a:gd name="T45" fmla="*/ 1002 h 1143"/>
                <a:gd name="T46" fmla="*/ 673 w 1145"/>
                <a:gd name="T47" fmla="*/ 990 h 1143"/>
                <a:gd name="T48" fmla="*/ 764 w 1145"/>
                <a:gd name="T49" fmla="*/ 957 h 1143"/>
                <a:gd name="T50" fmla="*/ 844 w 1145"/>
                <a:gd name="T51" fmla="*/ 905 h 1143"/>
                <a:gd name="T52" fmla="*/ 910 w 1145"/>
                <a:gd name="T53" fmla="*/ 838 h 1143"/>
                <a:gd name="T54" fmla="*/ 960 w 1145"/>
                <a:gd name="T55" fmla="*/ 758 h 1143"/>
                <a:gd name="T56" fmla="*/ 992 w 1145"/>
                <a:gd name="T57" fmla="*/ 666 h 1143"/>
                <a:gd name="T58" fmla="*/ 1003 w 1145"/>
                <a:gd name="T59" fmla="*/ 568 h 1143"/>
                <a:gd name="T60" fmla="*/ 990 w 1145"/>
                <a:gd name="T61" fmla="*/ 463 h 1143"/>
                <a:gd name="T62" fmla="*/ 952 w 1145"/>
                <a:gd name="T63" fmla="*/ 367 h 1143"/>
                <a:gd name="T64" fmla="*/ 893 w 1145"/>
                <a:gd name="T65" fmla="*/ 284 h 1143"/>
                <a:gd name="T66" fmla="*/ 817 w 1145"/>
                <a:gd name="T67" fmla="*/ 216 h 1143"/>
                <a:gd name="T68" fmla="*/ 727 w 1145"/>
                <a:gd name="T69" fmla="*/ 169 h 1143"/>
                <a:gd name="T70" fmla="*/ 626 w 1145"/>
                <a:gd name="T71" fmla="*/ 143 h 1143"/>
                <a:gd name="T72" fmla="*/ 569 w 1145"/>
                <a:gd name="T73" fmla="*/ 139 h 1143"/>
                <a:gd name="T74" fmla="*/ 473 w 1145"/>
                <a:gd name="T75" fmla="*/ 151 h 1143"/>
                <a:gd name="T76" fmla="*/ 382 w 1145"/>
                <a:gd name="T77" fmla="*/ 184 h 1143"/>
                <a:gd name="T78" fmla="*/ 301 w 1145"/>
                <a:gd name="T79" fmla="*/ 235 h 1143"/>
                <a:gd name="T80" fmla="*/ 232 w 1145"/>
                <a:gd name="T81" fmla="*/ 305 h 1143"/>
                <a:gd name="T82" fmla="*/ 182 w 1145"/>
                <a:gd name="T83" fmla="*/ 387 h 1143"/>
                <a:gd name="T84" fmla="*/ 151 w 1145"/>
                <a:gd name="T85" fmla="*/ 478 h 1143"/>
                <a:gd name="T86" fmla="*/ 141 w 1145"/>
                <a:gd name="T87" fmla="*/ 575 h 1143"/>
                <a:gd name="T88" fmla="*/ 132 w 1145"/>
                <a:gd name="T89" fmla="*/ 610 h 1143"/>
                <a:gd name="T90" fmla="*/ 107 w 1145"/>
                <a:gd name="T91" fmla="*/ 636 h 1143"/>
                <a:gd name="T92" fmla="*/ 71 w 1145"/>
                <a:gd name="T93" fmla="*/ 645 h 1143"/>
                <a:gd name="T94" fmla="*/ 52 w 1145"/>
                <a:gd name="T95" fmla="*/ 643 h 1143"/>
                <a:gd name="T96" fmla="*/ 21 w 1145"/>
                <a:gd name="T97" fmla="*/ 625 h 1143"/>
                <a:gd name="T98" fmla="*/ 3 w 1145"/>
                <a:gd name="T99" fmla="*/ 593 h 1143"/>
                <a:gd name="T100" fmla="*/ 3 w 1145"/>
                <a:gd name="T101" fmla="*/ 519 h 1143"/>
                <a:gd name="T102" fmla="*/ 24 w 1145"/>
                <a:gd name="T103" fmla="*/ 409 h 1143"/>
                <a:gd name="T104" fmla="*/ 66 w 1145"/>
                <a:gd name="T105" fmla="*/ 306 h 1143"/>
                <a:gd name="T106" fmla="*/ 127 w 1145"/>
                <a:gd name="T107" fmla="*/ 213 h 1143"/>
                <a:gd name="T108" fmla="*/ 207 w 1145"/>
                <a:gd name="T109" fmla="*/ 132 h 1143"/>
                <a:gd name="T110" fmla="*/ 300 w 1145"/>
                <a:gd name="T111" fmla="*/ 69 h 1143"/>
                <a:gd name="T112" fmla="*/ 402 w 1145"/>
                <a:gd name="T113" fmla="*/ 25 h 1143"/>
                <a:gd name="T114" fmla="*/ 512 w 1145"/>
                <a:gd name="T115" fmla="*/ 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5" h="1143">
                  <a:moveTo>
                    <a:pt x="569" y="0"/>
                  </a:moveTo>
                  <a:lnTo>
                    <a:pt x="573" y="0"/>
                  </a:lnTo>
                  <a:lnTo>
                    <a:pt x="634" y="3"/>
                  </a:lnTo>
                  <a:lnTo>
                    <a:pt x="694" y="13"/>
                  </a:lnTo>
                  <a:lnTo>
                    <a:pt x="752" y="29"/>
                  </a:lnTo>
                  <a:lnTo>
                    <a:pt x="807" y="51"/>
                  </a:lnTo>
                  <a:lnTo>
                    <a:pt x="860" y="77"/>
                  </a:lnTo>
                  <a:lnTo>
                    <a:pt x="908" y="109"/>
                  </a:lnTo>
                  <a:lnTo>
                    <a:pt x="954" y="146"/>
                  </a:lnTo>
                  <a:lnTo>
                    <a:pt x="995" y="187"/>
                  </a:lnTo>
                  <a:lnTo>
                    <a:pt x="1033" y="232"/>
                  </a:lnTo>
                  <a:lnTo>
                    <a:pt x="1065" y="280"/>
                  </a:lnTo>
                  <a:lnTo>
                    <a:pt x="1092" y="332"/>
                  </a:lnTo>
                  <a:lnTo>
                    <a:pt x="1114" y="388"/>
                  </a:lnTo>
                  <a:lnTo>
                    <a:pt x="1130" y="445"/>
                  </a:lnTo>
                  <a:lnTo>
                    <a:pt x="1140" y="505"/>
                  </a:lnTo>
                  <a:lnTo>
                    <a:pt x="1145" y="567"/>
                  </a:lnTo>
                  <a:lnTo>
                    <a:pt x="1142" y="625"/>
                  </a:lnTo>
                  <a:lnTo>
                    <a:pt x="1133" y="682"/>
                  </a:lnTo>
                  <a:lnTo>
                    <a:pt x="1119" y="737"/>
                  </a:lnTo>
                  <a:lnTo>
                    <a:pt x="1101" y="790"/>
                  </a:lnTo>
                  <a:lnTo>
                    <a:pt x="1077" y="840"/>
                  </a:lnTo>
                  <a:lnTo>
                    <a:pt x="1049" y="888"/>
                  </a:lnTo>
                  <a:lnTo>
                    <a:pt x="1016" y="932"/>
                  </a:lnTo>
                  <a:lnTo>
                    <a:pt x="979" y="972"/>
                  </a:lnTo>
                  <a:lnTo>
                    <a:pt x="939" y="1010"/>
                  </a:lnTo>
                  <a:lnTo>
                    <a:pt x="896" y="1042"/>
                  </a:lnTo>
                  <a:lnTo>
                    <a:pt x="848" y="1072"/>
                  </a:lnTo>
                  <a:lnTo>
                    <a:pt x="799" y="1096"/>
                  </a:lnTo>
                  <a:lnTo>
                    <a:pt x="746" y="1116"/>
                  </a:lnTo>
                  <a:lnTo>
                    <a:pt x="691" y="1130"/>
                  </a:lnTo>
                  <a:lnTo>
                    <a:pt x="634" y="1139"/>
                  </a:lnTo>
                  <a:lnTo>
                    <a:pt x="576" y="1143"/>
                  </a:lnTo>
                  <a:lnTo>
                    <a:pt x="575" y="1143"/>
                  </a:lnTo>
                  <a:lnTo>
                    <a:pt x="557" y="1140"/>
                  </a:lnTo>
                  <a:lnTo>
                    <a:pt x="540" y="1133"/>
                  </a:lnTo>
                  <a:lnTo>
                    <a:pt x="526" y="1123"/>
                  </a:lnTo>
                  <a:lnTo>
                    <a:pt x="515" y="1108"/>
                  </a:lnTo>
                  <a:lnTo>
                    <a:pt x="508" y="1092"/>
                  </a:lnTo>
                  <a:lnTo>
                    <a:pt x="506" y="1073"/>
                  </a:lnTo>
                  <a:lnTo>
                    <a:pt x="508" y="1054"/>
                  </a:lnTo>
                  <a:lnTo>
                    <a:pt x="514" y="1037"/>
                  </a:lnTo>
                  <a:lnTo>
                    <a:pt x="525" y="1022"/>
                  </a:lnTo>
                  <a:lnTo>
                    <a:pt x="539" y="1012"/>
                  </a:lnTo>
                  <a:lnTo>
                    <a:pt x="556" y="1005"/>
                  </a:lnTo>
                  <a:lnTo>
                    <a:pt x="575" y="1002"/>
                  </a:lnTo>
                  <a:lnTo>
                    <a:pt x="625" y="999"/>
                  </a:lnTo>
                  <a:lnTo>
                    <a:pt x="673" y="990"/>
                  </a:lnTo>
                  <a:lnTo>
                    <a:pt x="720" y="976"/>
                  </a:lnTo>
                  <a:lnTo>
                    <a:pt x="764" y="957"/>
                  </a:lnTo>
                  <a:lnTo>
                    <a:pt x="805" y="933"/>
                  </a:lnTo>
                  <a:lnTo>
                    <a:pt x="844" y="905"/>
                  </a:lnTo>
                  <a:lnTo>
                    <a:pt x="879" y="873"/>
                  </a:lnTo>
                  <a:lnTo>
                    <a:pt x="910" y="838"/>
                  </a:lnTo>
                  <a:lnTo>
                    <a:pt x="937" y="799"/>
                  </a:lnTo>
                  <a:lnTo>
                    <a:pt x="960" y="758"/>
                  </a:lnTo>
                  <a:lnTo>
                    <a:pt x="979" y="714"/>
                  </a:lnTo>
                  <a:lnTo>
                    <a:pt x="992" y="666"/>
                  </a:lnTo>
                  <a:lnTo>
                    <a:pt x="1000" y="618"/>
                  </a:lnTo>
                  <a:lnTo>
                    <a:pt x="1003" y="568"/>
                  </a:lnTo>
                  <a:lnTo>
                    <a:pt x="999" y="514"/>
                  </a:lnTo>
                  <a:lnTo>
                    <a:pt x="990" y="463"/>
                  </a:lnTo>
                  <a:lnTo>
                    <a:pt x="973" y="413"/>
                  </a:lnTo>
                  <a:lnTo>
                    <a:pt x="952" y="367"/>
                  </a:lnTo>
                  <a:lnTo>
                    <a:pt x="924" y="324"/>
                  </a:lnTo>
                  <a:lnTo>
                    <a:pt x="893" y="284"/>
                  </a:lnTo>
                  <a:lnTo>
                    <a:pt x="857" y="248"/>
                  </a:lnTo>
                  <a:lnTo>
                    <a:pt x="817" y="216"/>
                  </a:lnTo>
                  <a:lnTo>
                    <a:pt x="773" y="190"/>
                  </a:lnTo>
                  <a:lnTo>
                    <a:pt x="727" y="169"/>
                  </a:lnTo>
                  <a:lnTo>
                    <a:pt x="678" y="153"/>
                  </a:lnTo>
                  <a:lnTo>
                    <a:pt x="626" y="143"/>
                  </a:lnTo>
                  <a:lnTo>
                    <a:pt x="572" y="139"/>
                  </a:lnTo>
                  <a:lnTo>
                    <a:pt x="569" y="139"/>
                  </a:lnTo>
                  <a:lnTo>
                    <a:pt x="520" y="142"/>
                  </a:lnTo>
                  <a:lnTo>
                    <a:pt x="473" y="151"/>
                  </a:lnTo>
                  <a:lnTo>
                    <a:pt x="427" y="165"/>
                  </a:lnTo>
                  <a:lnTo>
                    <a:pt x="382" y="184"/>
                  </a:lnTo>
                  <a:lnTo>
                    <a:pt x="341" y="207"/>
                  </a:lnTo>
                  <a:lnTo>
                    <a:pt x="301" y="235"/>
                  </a:lnTo>
                  <a:lnTo>
                    <a:pt x="265" y="268"/>
                  </a:lnTo>
                  <a:lnTo>
                    <a:pt x="232" y="305"/>
                  </a:lnTo>
                  <a:lnTo>
                    <a:pt x="205" y="345"/>
                  </a:lnTo>
                  <a:lnTo>
                    <a:pt x="182" y="387"/>
                  </a:lnTo>
                  <a:lnTo>
                    <a:pt x="164" y="431"/>
                  </a:lnTo>
                  <a:lnTo>
                    <a:pt x="151" y="478"/>
                  </a:lnTo>
                  <a:lnTo>
                    <a:pt x="143" y="525"/>
                  </a:lnTo>
                  <a:lnTo>
                    <a:pt x="141" y="575"/>
                  </a:lnTo>
                  <a:lnTo>
                    <a:pt x="139" y="592"/>
                  </a:lnTo>
                  <a:lnTo>
                    <a:pt x="132" y="610"/>
                  </a:lnTo>
                  <a:lnTo>
                    <a:pt x="121" y="624"/>
                  </a:lnTo>
                  <a:lnTo>
                    <a:pt x="107" y="636"/>
                  </a:lnTo>
                  <a:lnTo>
                    <a:pt x="90" y="643"/>
                  </a:lnTo>
                  <a:lnTo>
                    <a:pt x="71" y="645"/>
                  </a:lnTo>
                  <a:lnTo>
                    <a:pt x="70" y="645"/>
                  </a:lnTo>
                  <a:lnTo>
                    <a:pt x="52" y="643"/>
                  </a:lnTo>
                  <a:lnTo>
                    <a:pt x="35" y="636"/>
                  </a:lnTo>
                  <a:lnTo>
                    <a:pt x="21" y="625"/>
                  </a:lnTo>
                  <a:lnTo>
                    <a:pt x="10" y="610"/>
                  </a:lnTo>
                  <a:lnTo>
                    <a:pt x="3" y="593"/>
                  </a:lnTo>
                  <a:lnTo>
                    <a:pt x="0" y="576"/>
                  </a:lnTo>
                  <a:lnTo>
                    <a:pt x="3" y="519"/>
                  </a:lnTo>
                  <a:lnTo>
                    <a:pt x="11" y="463"/>
                  </a:lnTo>
                  <a:lnTo>
                    <a:pt x="24" y="409"/>
                  </a:lnTo>
                  <a:lnTo>
                    <a:pt x="42" y="356"/>
                  </a:lnTo>
                  <a:lnTo>
                    <a:pt x="66" y="306"/>
                  </a:lnTo>
                  <a:lnTo>
                    <a:pt x="94" y="258"/>
                  </a:lnTo>
                  <a:lnTo>
                    <a:pt x="127" y="213"/>
                  </a:lnTo>
                  <a:lnTo>
                    <a:pt x="165" y="170"/>
                  </a:lnTo>
                  <a:lnTo>
                    <a:pt x="207" y="132"/>
                  </a:lnTo>
                  <a:lnTo>
                    <a:pt x="251" y="98"/>
                  </a:lnTo>
                  <a:lnTo>
                    <a:pt x="300" y="69"/>
                  </a:lnTo>
                  <a:lnTo>
                    <a:pt x="350" y="44"/>
                  </a:lnTo>
                  <a:lnTo>
                    <a:pt x="402" y="25"/>
                  </a:lnTo>
                  <a:lnTo>
                    <a:pt x="456" y="12"/>
                  </a:lnTo>
                  <a:lnTo>
                    <a:pt x="512" y="3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244"/>
            <p:cNvSpPr>
              <a:spLocks noEditPoints="1"/>
            </p:cNvSpPr>
            <p:nvPr/>
          </p:nvSpPr>
          <p:spPr bwMode="auto">
            <a:xfrm>
              <a:off x="4356100" y="3684588"/>
              <a:ext cx="327025" cy="327025"/>
            </a:xfrm>
            <a:custGeom>
              <a:avLst/>
              <a:gdLst>
                <a:gd name="T0" fmla="*/ 950 w 2058"/>
                <a:gd name="T1" fmla="*/ 279 h 2058"/>
                <a:gd name="T2" fmla="*/ 789 w 2058"/>
                <a:gd name="T3" fmla="*/ 378 h 2058"/>
                <a:gd name="T4" fmla="*/ 571 w 2058"/>
                <a:gd name="T5" fmla="*/ 455 h 2058"/>
                <a:gd name="T6" fmla="*/ 453 w 2058"/>
                <a:gd name="T7" fmla="*/ 350 h 2058"/>
                <a:gd name="T8" fmla="*/ 353 w 2058"/>
                <a:gd name="T9" fmla="*/ 465 h 2058"/>
                <a:gd name="T10" fmla="*/ 422 w 2058"/>
                <a:gd name="T11" fmla="*/ 688 h 2058"/>
                <a:gd name="T12" fmla="*/ 315 w 2058"/>
                <a:gd name="T13" fmla="*/ 938 h 2058"/>
                <a:gd name="T14" fmla="*/ 142 w 2058"/>
                <a:gd name="T15" fmla="*/ 957 h 2058"/>
                <a:gd name="T16" fmla="*/ 153 w 2058"/>
                <a:gd name="T17" fmla="*/ 1109 h 2058"/>
                <a:gd name="T18" fmla="*/ 360 w 2058"/>
                <a:gd name="T19" fmla="*/ 1219 h 2058"/>
                <a:gd name="T20" fmla="*/ 461 w 2058"/>
                <a:gd name="T21" fmla="*/ 1470 h 2058"/>
                <a:gd name="T22" fmla="*/ 351 w 2058"/>
                <a:gd name="T23" fmla="*/ 1605 h 2058"/>
                <a:gd name="T24" fmla="*/ 463 w 2058"/>
                <a:gd name="T25" fmla="*/ 1708 h 2058"/>
                <a:gd name="T26" fmla="*/ 643 w 2058"/>
                <a:gd name="T27" fmla="*/ 1607 h 2058"/>
                <a:gd name="T28" fmla="*/ 928 w 2058"/>
                <a:gd name="T29" fmla="*/ 1730 h 2058"/>
                <a:gd name="T30" fmla="*/ 954 w 2058"/>
                <a:gd name="T31" fmla="*/ 1916 h 2058"/>
                <a:gd name="T32" fmla="*/ 1109 w 2058"/>
                <a:gd name="T33" fmla="*/ 1911 h 2058"/>
                <a:gd name="T34" fmla="*/ 1167 w 2058"/>
                <a:gd name="T35" fmla="*/ 1713 h 2058"/>
                <a:gd name="T36" fmla="*/ 1453 w 2058"/>
                <a:gd name="T37" fmla="*/ 1597 h 2058"/>
                <a:gd name="T38" fmla="*/ 1602 w 2058"/>
                <a:gd name="T39" fmla="*/ 1710 h 2058"/>
                <a:gd name="T40" fmla="*/ 1710 w 2058"/>
                <a:gd name="T41" fmla="*/ 1602 h 2058"/>
                <a:gd name="T42" fmla="*/ 1598 w 2058"/>
                <a:gd name="T43" fmla="*/ 1454 h 2058"/>
                <a:gd name="T44" fmla="*/ 1713 w 2058"/>
                <a:gd name="T45" fmla="*/ 1167 h 2058"/>
                <a:gd name="T46" fmla="*/ 1911 w 2058"/>
                <a:gd name="T47" fmla="*/ 1110 h 2058"/>
                <a:gd name="T48" fmla="*/ 1917 w 2058"/>
                <a:gd name="T49" fmla="*/ 955 h 2058"/>
                <a:gd name="T50" fmla="*/ 1731 w 2058"/>
                <a:gd name="T51" fmla="*/ 928 h 2058"/>
                <a:gd name="T52" fmla="*/ 1609 w 2058"/>
                <a:gd name="T53" fmla="*/ 644 h 2058"/>
                <a:gd name="T54" fmla="*/ 1708 w 2058"/>
                <a:gd name="T55" fmla="*/ 464 h 2058"/>
                <a:gd name="T56" fmla="*/ 1607 w 2058"/>
                <a:gd name="T57" fmla="*/ 352 h 2058"/>
                <a:gd name="T58" fmla="*/ 1490 w 2058"/>
                <a:gd name="T59" fmla="*/ 455 h 2058"/>
                <a:gd name="T60" fmla="*/ 1272 w 2058"/>
                <a:gd name="T61" fmla="*/ 378 h 2058"/>
                <a:gd name="T62" fmla="*/ 1110 w 2058"/>
                <a:gd name="T63" fmla="*/ 279 h 2058"/>
                <a:gd name="T64" fmla="*/ 962 w 2058"/>
                <a:gd name="T65" fmla="*/ 141 h 2058"/>
                <a:gd name="T66" fmla="*/ 1224 w 2058"/>
                <a:gd name="T67" fmla="*/ 67 h 2058"/>
                <a:gd name="T68" fmla="*/ 1398 w 2058"/>
                <a:gd name="T69" fmla="*/ 279 h 2058"/>
                <a:gd name="T70" fmla="*/ 1602 w 2058"/>
                <a:gd name="T71" fmla="*/ 209 h 2058"/>
                <a:gd name="T72" fmla="*/ 1834 w 2058"/>
                <a:gd name="T73" fmla="*/ 388 h 2058"/>
                <a:gd name="T74" fmla="*/ 1805 w 2058"/>
                <a:gd name="T75" fmla="*/ 564 h 2058"/>
                <a:gd name="T76" fmla="*/ 1937 w 2058"/>
                <a:gd name="T77" fmla="*/ 812 h 2058"/>
                <a:gd name="T78" fmla="*/ 2058 w 2058"/>
                <a:gd name="T79" fmla="*/ 960 h 2058"/>
                <a:gd name="T80" fmla="*/ 1966 w 2058"/>
                <a:gd name="T81" fmla="*/ 1238 h 2058"/>
                <a:gd name="T82" fmla="*/ 1756 w 2058"/>
                <a:gd name="T83" fmla="*/ 1444 h 2058"/>
                <a:gd name="T84" fmla="*/ 1848 w 2058"/>
                <a:gd name="T85" fmla="*/ 1631 h 2058"/>
                <a:gd name="T86" fmla="*/ 1648 w 2058"/>
                <a:gd name="T87" fmla="*/ 1841 h 2058"/>
                <a:gd name="T88" fmla="*/ 1445 w 2058"/>
                <a:gd name="T89" fmla="*/ 1755 h 2058"/>
                <a:gd name="T90" fmla="*/ 1238 w 2058"/>
                <a:gd name="T91" fmla="*/ 1965 h 2058"/>
                <a:gd name="T92" fmla="*/ 961 w 2058"/>
                <a:gd name="T93" fmla="*/ 2058 h 2058"/>
                <a:gd name="T94" fmla="*/ 812 w 2058"/>
                <a:gd name="T95" fmla="*/ 1936 h 2058"/>
                <a:gd name="T96" fmla="*/ 564 w 2058"/>
                <a:gd name="T97" fmla="*/ 1805 h 2058"/>
                <a:gd name="T98" fmla="*/ 400 w 2058"/>
                <a:gd name="T99" fmla="*/ 1837 h 2058"/>
                <a:gd name="T100" fmla="*/ 210 w 2058"/>
                <a:gd name="T101" fmla="*/ 1614 h 2058"/>
                <a:gd name="T102" fmla="*/ 278 w 2058"/>
                <a:gd name="T103" fmla="*/ 1397 h 2058"/>
                <a:gd name="T104" fmla="*/ 67 w 2058"/>
                <a:gd name="T105" fmla="*/ 1223 h 2058"/>
                <a:gd name="T106" fmla="*/ 3 w 2058"/>
                <a:gd name="T107" fmla="*/ 930 h 2058"/>
                <a:gd name="T108" fmla="*/ 152 w 2058"/>
                <a:gd name="T109" fmla="*/ 809 h 2058"/>
                <a:gd name="T110" fmla="*/ 236 w 2058"/>
                <a:gd name="T111" fmla="*/ 543 h 2058"/>
                <a:gd name="T112" fmla="*/ 236 w 2058"/>
                <a:gd name="T113" fmla="*/ 371 h 2058"/>
                <a:gd name="T114" fmla="*/ 458 w 2058"/>
                <a:gd name="T115" fmla="*/ 209 h 2058"/>
                <a:gd name="T116" fmla="*/ 709 w 2058"/>
                <a:gd name="T117" fmla="*/ 256 h 2058"/>
                <a:gd name="T118" fmla="*/ 853 w 2058"/>
                <a:gd name="T119" fmla="*/ 45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8" h="2058">
                  <a:moveTo>
                    <a:pt x="962" y="141"/>
                  </a:moveTo>
                  <a:lnTo>
                    <a:pt x="958" y="143"/>
                  </a:lnTo>
                  <a:lnTo>
                    <a:pt x="954" y="145"/>
                  </a:lnTo>
                  <a:lnTo>
                    <a:pt x="952" y="147"/>
                  </a:lnTo>
                  <a:lnTo>
                    <a:pt x="951" y="150"/>
                  </a:lnTo>
                  <a:lnTo>
                    <a:pt x="950" y="153"/>
                  </a:lnTo>
                  <a:lnTo>
                    <a:pt x="950" y="279"/>
                  </a:lnTo>
                  <a:lnTo>
                    <a:pt x="947" y="299"/>
                  </a:lnTo>
                  <a:lnTo>
                    <a:pt x="940" y="315"/>
                  </a:lnTo>
                  <a:lnTo>
                    <a:pt x="928" y="330"/>
                  </a:lnTo>
                  <a:lnTo>
                    <a:pt x="912" y="342"/>
                  </a:lnTo>
                  <a:lnTo>
                    <a:pt x="893" y="348"/>
                  </a:lnTo>
                  <a:lnTo>
                    <a:pt x="840" y="361"/>
                  </a:lnTo>
                  <a:lnTo>
                    <a:pt x="789" y="378"/>
                  </a:lnTo>
                  <a:lnTo>
                    <a:pt x="738" y="398"/>
                  </a:lnTo>
                  <a:lnTo>
                    <a:pt x="690" y="423"/>
                  </a:lnTo>
                  <a:lnTo>
                    <a:pt x="643" y="451"/>
                  </a:lnTo>
                  <a:lnTo>
                    <a:pt x="625" y="460"/>
                  </a:lnTo>
                  <a:lnTo>
                    <a:pt x="607" y="464"/>
                  </a:lnTo>
                  <a:lnTo>
                    <a:pt x="588" y="462"/>
                  </a:lnTo>
                  <a:lnTo>
                    <a:pt x="571" y="455"/>
                  </a:lnTo>
                  <a:lnTo>
                    <a:pt x="555" y="443"/>
                  </a:lnTo>
                  <a:lnTo>
                    <a:pt x="466" y="352"/>
                  </a:lnTo>
                  <a:lnTo>
                    <a:pt x="463" y="350"/>
                  </a:lnTo>
                  <a:lnTo>
                    <a:pt x="461" y="349"/>
                  </a:lnTo>
                  <a:lnTo>
                    <a:pt x="458" y="349"/>
                  </a:lnTo>
                  <a:lnTo>
                    <a:pt x="456" y="349"/>
                  </a:lnTo>
                  <a:lnTo>
                    <a:pt x="453" y="350"/>
                  </a:lnTo>
                  <a:lnTo>
                    <a:pt x="450" y="352"/>
                  </a:lnTo>
                  <a:lnTo>
                    <a:pt x="353" y="449"/>
                  </a:lnTo>
                  <a:lnTo>
                    <a:pt x="351" y="452"/>
                  </a:lnTo>
                  <a:lnTo>
                    <a:pt x="350" y="456"/>
                  </a:lnTo>
                  <a:lnTo>
                    <a:pt x="350" y="459"/>
                  </a:lnTo>
                  <a:lnTo>
                    <a:pt x="351" y="462"/>
                  </a:lnTo>
                  <a:lnTo>
                    <a:pt x="353" y="465"/>
                  </a:lnTo>
                  <a:lnTo>
                    <a:pt x="443" y="554"/>
                  </a:lnTo>
                  <a:lnTo>
                    <a:pt x="455" y="569"/>
                  </a:lnTo>
                  <a:lnTo>
                    <a:pt x="461" y="587"/>
                  </a:lnTo>
                  <a:lnTo>
                    <a:pt x="463" y="606"/>
                  </a:lnTo>
                  <a:lnTo>
                    <a:pt x="460" y="625"/>
                  </a:lnTo>
                  <a:lnTo>
                    <a:pt x="451" y="642"/>
                  </a:lnTo>
                  <a:lnTo>
                    <a:pt x="422" y="688"/>
                  </a:lnTo>
                  <a:lnTo>
                    <a:pt x="398" y="737"/>
                  </a:lnTo>
                  <a:lnTo>
                    <a:pt x="376" y="788"/>
                  </a:lnTo>
                  <a:lnTo>
                    <a:pt x="360" y="839"/>
                  </a:lnTo>
                  <a:lnTo>
                    <a:pt x="347" y="892"/>
                  </a:lnTo>
                  <a:lnTo>
                    <a:pt x="341" y="911"/>
                  </a:lnTo>
                  <a:lnTo>
                    <a:pt x="330" y="927"/>
                  </a:lnTo>
                  <a:lnTo>
                    <a:pt x="315" y="938"/>
                  </a:lnTo>
                  <a:lnTo>
                    <a:pt x="297" y="947"/>
                  </a:lnTo>
                  <a:lnTo>
                    <a:pt x="278" y="949"/>
                  </a:lnTo>
                  <a:lnTo>
                    <a:pt x="153" y="949"/>
                  </a:lnTo>
                  <a:lnTo>
                    <a:pt x="149" y="950"/>
                  </a:lnTo>
                  <a:lnTo>
                    <a:pt x="146" y="951"/>
                  </a:lnTo>
                  <a:lnTo>
                    <a:pt x="143" y="954"/>
                  </a:lnTo>
                  <a:lnTo>
                    <a:pt x="142" y="957"/>
                  </a:lnTo>
                  <a:lnTo>
                    <a:pt x="141" y="960"/>
                  </a:lnTo>
                  <a:lnTo>
                    <a:pt x="141" y="1097"/>
                  </a:lnTo>
                  <a:lnTo>
                    <a:pt x="142" y="1101"/>
                  </a:lnTo>
                  <a:lnTo>
                    <a:pt x="143" y="1104"/>
                  </a:lnTo>
                  <a:lnTo>
                    <a:pt x="146" y="1107"/>
                  </a:lnTo>
                  <a:lnTo>
                    <a:pt x="149" y="1108"/>
                  </a:lnTo>
                  <a:lnTo>
                    <a:pt x="153" y="1109"/>
                  </a:lnTo>
                  <a:lnTo>
                    <a:pt x="278" y="1109"/>
                  </a:lnTo>
                  <a:lnTo>
                    <a:pt x="297" y="1111"/>
                  </a:lnTo>
                  <a:lnTo>
                    <a:pt x="315" y="1120"/>
                  </a:lnTo>
                  <a:lnTo>
                    <a:pt x="330" y="1131"/>
                  </a:lnTo>
                  <a:lnTo>
                    <a:pt x="341" y="1147"/>
                  </a:lnTo>
                  <a:lnTo>
                    <a:pt x="347" y="1166"/>
                  </a:lnTo>
                  <a:lnTo>
                    <a:pt x="360" y="1219"/>
                  </a:lnTo>
                  <a:lnTo>
                    <a:pt x="376" y="1270"/>
                  </a:lnTo>
                  <a:lnTo>
                    <a:pt x="398" y="1321"/>
                  </a:lnTo>
                  <a:lnTo>
                    <a:pt x="422" y="1368"/>
                  </a:lnTo>
                  <a:lnTo>
                    <a:pt x="451" y="1416"/>
                  </a:lnTo>
                  <a:lnTo>
                    <a:pt x="460" y="1433"/>
                  </a:lnTo>
                  <a:lnTo>
                    <a:pt x="463" y="1452"/>
                  </a:lnTo>
                  <a:lnTo>
                    <a:pt x="461" y="1470"/>
                  </a:lnTo>
                  <a:lnTo>
                    <a:pt x="455" y="1488"/>
                  </a:lnTo>
                  <a:lnTo>
                    <a:pt x="443" y="1504"/>
                  </a:lnTo>
                  <a:lnTo>
                    <a:pt x="353" y="1593"/>
                  </a:lnTo>
                  <a:lnTo>
                    <a:pt x="351" y="1596"/>
                  </a:lnTo>
                  <a:lnTo>
                    <a:pt x="350" y="1599"/>
                  </a:lnTo>
                  <a:lnTo>
                    <a:pt x="350" y="1602"/>
                  </a:lnTo>
                  <a:lnTo>
                    <a:pt x="351" y="1605"/>
                  </a:lnTo>
                  <a:lnTo>
                    <a:pt x="353" y="1609"/>
                  </a:lnTo>
                  <a:lnTo>
                    <a:pt x="450" y="1704"/>
                  </a:lnTo>
                  <a:lnTo>
                    <a:pt x="453" y="1708"/>
                  </a:lnTo>
                  <a:lnTo>
                    <a:pt x="456" y="1709"/>
                  </a:lnTo>
                  <a:lnTo>
                    <a:pt x="458" y="1709"/>
                  </a:lnTo>
                  <a:lnTo>
                    <a:pt x="461" y="1709"/>
                  </a:lnTo>
                  <a:lnTo>
                    <a:pt x="463" y="1708"/>
                  </a:lnTo>
                  <a:lnTo>
                    <a:pt x="466" y="1704"/>
                  </a:lnTo>
                  <a:lnTo>
                    <a:pt x="555" y="1616"/>
                  </a:lnTo>
                  <a:lnTo>
                    <a:pt x="569" y="1605"/>
                  </a:lnTo>
                  <a:lnTo>
                    <a:pt x="586" y="1598"/>
                  </a:lnTo>
                  <a:lnTo>
                    <a:pt x="604" y="1596"/>
                  </a:lnTo>
                  <a:lnTo>
                    <a:pt x="624" y="1599"/>
                  </a:lnTo>
                  <a:lnTo>
                    <a:pt x="643" y="1607"/>
                  </a:lnTo>
                  <a:lnTo>
                    <a:pt x="690" y="1636"/>
                  </a:lnTo>
                  <a:lnTo>
                    <a:pt x="738" y="1661"/>
                  </a:lnTo>
                  <a:lnTo>
                    <a:pt x="789" y="1682"/>
                  </a:lnTo>
                  <a:lnTo>
                    <a:pt x="840" y="1699"/>
                  </a:lnTo>
                  <a:lnTo>
                    <a:pt x="893" y="1713"/>
                  </a:lnTo>
                  <a:lnTo>
                    <a:pt x="912" y="1719"/>
                  </a:lnTo>
                  <a:lnTo>
                    <a:pt x="928" y="1730"/>
                  </a:lnTo>
                  <a:lnTo>
                    <a:pt x="940" y="1745"/>
                  </a:lnTo>
                  <a:lnTo>
                    <a:pt x="948" y="1762"/>
                  </a:lnTo>
                  <a:lnTo>
                    <a:pt x="950" y="1781"/>
                  </a:lnTo>
                  <a:lnTo>
                    <a:pt x="950" y="1907"/>
                  </a:lnTo>
                  <a:lnTo>
                    <a:pt x="951" y="1911"/>
                  </a:lnTo>
                  <a:lnTo>
                    <a:pt x="952" y="1914"/>
                  </a:lnTo>
                  <a:lnTo>
                    <a:pt x="954" y="1916"/>
                  </a:lnTo>
                  <a:lnTo>
                    <a:pt x="958" y="1918"/>
                  </a:lnTo>
                  <a:lnTo>
                    <a:pt x="962" y="1918"/>
                  </a:lnTo>
                  <a:lnTo>
                    <a:pt x="1099" y="1918"/>
                  </a:lnTo>
                  <a:lnTo>
                    <a:pt x="1102" y="1918"/>
                  </a:lnTo>
                  <a:lnTo>
                    <a:pt x="1105" y="1916"/>
                  </a:lnTo>
                  <a:lnTo>
                    <a:pt x="1108" y="1914"/>
                  </a:lnTo>
                  <a:lnTo>
                    <a:pt x="1109" y="1911"/>
                  </a:lnTo>
                  <a:lnTo>
                    <a:pt x="1110" y="1907"/>
                  </a:lnTo>
                  <a:lnTo>
                    <a:pt x="1110" y="1781"/>
                  </a:lnTo>
                  <a:lnTo>
                    <a:pt x="1113" y="1762"/>
                  </a:lnTo>
                  <a:lnTo>
                    <a:pt x="1121" y="1745"/>
                  </a:lnTo>
                  <a:lnTo>
                    <a:pt x="1133" y="1730"/>
                  </a:lnTo>
                  <a:lnTo>
                    <a:pt x="1148" y="1719"/>
                  </a:lnTo>
                  <a:lnTo>
                    <a:pt x="1167" y="1713"/>
                  </a:lnTo>
                  <a:lnTo>
                    <a:pt x="1220" y="1700"/>
                  </a:lnTo>
                  <a:lnTo>
                    <a:pt x="1272" y="1683"/>
                  </a:lnTo>
                  <a:lnTo>
                    <a:pt x="1321" y="1662"/>
                  </a:lnTo>
                  <a:lnTo>
                    <a:pt x="1370" y="1638"/>
                  </a:lnTo>
                  <a:lnTo>
                    <a:pt x="1417" y="1610"/>
                  </a:lnTo>
                  <a:lnTo>
                    <a:pt x="1434" y="1600"/>
                  </a:lnTo>
                  <a:lnTo>
                    <a:pt x="1453" y="1597"/>
                  </a:lnTo>
                  <a:lnTo>
                    <a:pt x="1472" y="1599"/>
                  </a:lnTo>
                  <a:lnTo>
                    <a:pt x="1490" y="1605"/>
                  </a:lnTo>
                  <a:lnTo>
                    <a:pt x="1506" y="1618"/>
                  </a:lnTo>
                  <a:lnTo>
                    <a:pt x="1594" y="1707"/>
                  </a:lnTo>
                  <a:lnTo>
                    <a:pt x="1598" y="1709"/>
                  </a:lnTo>
                  <a:lnTo>
                    <a:pt x="1600" y="1710"/>
                  </a:lnTo>
                  <a:lnTo>
                    <a:pt x="1602" y="1710"/>
                  </a:lnTo>
                  <a:lnTo>
                    <a:pt x="1605" y="1710"/>
                  </a:lnTo>
                  <a:lnTo>
                    <a:pt x="1607" y="1709"/>
                  </a:lnTo>
                  <a:lnTo>
                    <a:pt x="1610" y="1707"/>
                  </a:lnTo>
                  <a:lnTo>
                    <a:pt x="1706" y="1610"/>
                  </a:lnTo>
                  <a:lnTo>
                    <a:pt x="1708" y="1607"/>
                  </a:lnTo>
                  <a:lnTo>
                    <a:pt x="1709" y="1604"/>
                  </a:lnTo>
                  <a:lnTo>
                    <a:pt x="1710" y="1602"/>
                  </a:lnTo>
                  <a:lnTo>
                    <a:pt x="1709" y="1600"/>
                  </a:lnTo>
                  <a:lnTo>
                    <a:pt x="1708" y="1597"/>
                  </a:lnTo>
                  <a:lnTo>
                    <a:pt x="1706" y="1594"/>
                  </a:lnTo>
                  <a:lnTo>
                    <a:pt x="1618" y="1505"/>
                  </a:lnTo>
                  <a:lnTo>
                    <a:pt x="1606" y="1489"/>
                  </a:lnTo>
                  <a:lnTo>
                    <a:pt x="1600" y="1473"/>
                  </a:lnTo>
                  <a:lnTo>
                    <a:pt x="1598" y="1454"/>
                  </a:lnTo>
                  <a:lnTo>
                    <a:pt x="1601" y="1435"/>
                  </a:lnTo>
                  <a:lnTo>
                    <a:pt x="1609" y="1417"/>
                  </a:lnTo>
                  <a:lnTo>
                    <a:pt x="1638" y="1370"/>
                  </a:lnTo>
                  <a:lnTo>
                    <a:pt x="1663" y="1322"/>
                  </a:lnTo>
                  <a:lnTo>
                    <a:pt x="1683" y="1271"/>
                  </a:lnTo>
                  <a:lnTo>
                    <a:pt x="1700" y="1220"/>
                  </a:lnTo>
                  <a:lnTo>
                    <a:pt x="1713" y="1167"/>
                  </a:lnTo>
                  <a:lnTo>
                    <a:pt x="1719" y="1148"/>
                  </a:lnTo>
                  <a:lnTo>
                    <a:pt x="1731" y="1132"/>
                  </a:lnTo>
                  <a:lnTo>
                    <a:pt x="1745" y="1121"/>
                  </a:lnTo>
                  <a:lnTo>
                    <a:pt x="1762" y="1113"/>
                  </a:lnTo>
                  <a:lnTo>
                    <a:pt x="1782" y="1110"/>
                  </a:lnTo>
                  <a:lnTo>
                    <a:pt x="1908" y="1110"/>
                  </a:lnTo>
                  <a:lnTo>
                    <a:pt x="1911" y="1110"/>
                  </a:lnTo>
                  <a:lnTo>
                    <a:pt x="1914" y="1108"/>
                  </a:lnTo>
                  <a:lnTo>
                    <a:pt x="1917" y="1106"/>
                  </a:lnTo>
                  <a:lnTo>
                    <a:pt x="1918" y="1103"/>
                  </a:lnTo>
                  <a:lnTo>
                    <a:pt x="1919" y="1098"/>
                  </a:lnTo>
                  <a:lnTo>
                    <a:pt x="1919" y="961"/>
                  </a:lnTo>
                  <a:lnTo>
                    <a:pt x="1918" y="958"/>
                  </a:lnTo>
                  <a:lnTo>
                    <a:pt x="1917" y="955"/>
                  </a:lnTo>
                  <a:lnTo>
                    <a:pt x="1914" y="953"/>
                  </a:lnTo>
                  <a:lnTo>
                    <a:pt x="1911" y="951"/>
                  </a:lnTo>
                  <a:lnTo>
                    <a:pt x="1908" y="951"/>
                  </a:lnTo>
                  <a:lnTo>
                    <a:pt x="1782" y="951"/>
                  </a:lnTo>
                  <a:lnTo>
                    <a:pt x="1762" y="948"/>
                  </a:lnTo>
                  <a:lnTo>
                    <a:pt x="1745" y="940"/>
                  </a:lnTo>
                  <a:lnTo>
                    <a:pt x="1731" y="928"/>
                  </a:lnTo>
                  <a:lnTo>
                    <a:pt x="1719" y="912"/>
                  </a:lnTo>
                  <a:lnTo>
                    <a:pt x="1713" y="894"/>
                  </a:lnTo>
                  <a:lnTo>
                    <a:pt x="1700" y="840"/>
                  </a:lnTo>
                  <a:lnTo>
                    <a:pt x="1683" y="789"/>
                  </a:lnTo>
                  <a:lnTo>
                    <a:pt x="1663" y="739"/>
                  </a:lnTo>
                  <a:lnTo>
                    <a:pt x="1638" y="691"/>
                  </a:lnTo>
                  <a:lnTo>
                    <a:pt x="1609" y="644"/>
                  </a:lnTo>
                  <a:lnTo>
                    <a:pt x="1601" y="626"/>
                  </a:lnTo>
                  <a:lnTo>
                    <a:pt x="1598" y="607"/>
                  </a:lnTo>
                  <a:lnTo>
                    <a:pt x="1599" y="588"/>
                  </a:lnTo>
                  <a:lnTo>
                    <a:pt x="1606" y="570"/>
                  </a:lnTo>
                  <a:lnTo>
                    <a:pt x="1618" y="555"/>
                  </a:lnTo>
                  <a:lnTo>
                    <a:pt x="1706" y="466"/>
                  </a:lnTo>
                  <a:lnTo>
                    <a:pt x="1708" y="464"/>
                  </a:lnTo>
                  <a:lnTo>
                    <a:pt x="1709" y="461"/>
                  </a:lnTo>
                  <a:lnTo>
                    <a:pt x="1710" y="459"/>
                  </a:lnTo>
                  <a:lnTo>
                    <a:pt x="1709" y="457"/>
                  </a:lnTo>
                  <a:lnTo>
                    <a:pt x="1708" y="453"/>
                  </a:lnTo>
                  <a:lnTo>
                    <a:pt x="1706" y="450"/>
                  </a:lnTo>
                  <a:lnTo>
                    <a:pt x="1610" y="354"/>
                  </a:lnTo>
                  <a:lnTo>
                    <a:pt x="1607" y="352"/>
                  </a:lnTo>
                  <a:lnTo>
                    <a:pt x="1605" y="351"/>
                  </a:lnTo>
                  <a:lnTo>
                    <a:pt x="1602" y="350"/>
                  </a:lnTo>
                  <a:lnTo>
                    <a:pt x="1600" y="351"/>
                  </a:lnTo>
                  <a:lnTo>
                    <a:pt x="1598" y="352"/>
                  </a:lnTo>
                  <a:lnTo>
                    <a:pt x="1594" y="354"/>
                  </a:lnTo>
                  <a:lnTo>
                    <a:pt x="1506" y="443"/>
                  </a:lnTo>
                  <a:lnTo>
                    <a:pt x="1490" y="455"/>
                  </a:lnTo>
                  <a:lnTo>
                    <a:pt x="1472" y="462"/>
                  </a:lnTo>
                  <a:lnTo>
                    <a:pt x="1453" y="463"/>
                  </a:lnTo>
                  <a:lnTo>
                    <a:pt x="1434" y="460"/>
                  </a:lnTo>
                  <a:lnTo>
                    <a:pt x="1417" y="451"/>
                  </a:lnTo>
                  <a:lnTo>
                    <a:pt x="1370" y="423"/>
                  </a:lnTo>
                  <a:lnTo>
                    <a:pt x="1321" y="398"/>
                  </a:lnTo>
                  <a:lnTo>
                    <a:pt x="1272" y="378"/>
                  </a:lnTo>
                  <a:lnTo>
                    <a:pt x="1220" y="361"/>
                  </a:lnTo>
                  <a:lnTo>
                    <a:pt x="1167" y="348"/>
                  </a:lnTo>
                  <a:lnTo>
                    <a:pt x="1148" y="342"/>
                  </a:lnTo>
                  <a:lnTo>
                    <a:pt x="1133" y="330"/>
                  </a:lnTo>
                  <a:lnTo>
                    <a:pt x="1120" y="315"/>
                  </a:lnTo>
                  <a:lnTo>
                    <a:pt x="1113" y="299"/>
                  </a:lnTo>
                  <a:lnTo>
                    <a:pt x="1110" y="279"/>
                  </a:lnTo>
                  <a:lnTo>
                    <a:pt x="1110" y="153"/>
                  </a:lnTo>
                  <a:lnTo>
                    <a:pt x="1109" y="150"/>
                  </a:lnTo>
                  <a:lnTo>
                    <a:pt x="1108" y="147"/>
                  </a:lnTo>
                  <a:lnTo>
                    <a:pt x="1105" y="145"/>
                  </a:lnTo>
                  <a:lnTo>
                    <a:pt x="1102" y="143"/>
                  </a:lnTo>
                  <a:lnTo>
                    <a:pt x="1099" y="141"/>
                  </a:lnTo>
                  <a:lnTo>
                    <a:pt x="962" y="141"/>
                  </a:lnTo>
                  <a:close/>
                  <a:moveTo>
                    <a:pt x="961" y="0"/>
                  </a:moveTo>
                  <a:lnTo>
                    <a:pt x="1098" y="0"/>
                  </a:lnTo>
                  <a:lnTo>
                    <a:pt x="1128" y="3"/>
                  </a:lnTo>
                  <a:lnTo>
                    <a:pt x="1157" y="12"/>
                  </a:lnTo>
                  <a:lnTo>
                    <a:pt x="1183" y="26"/>
                  </a:lnTo>
                  <a:lnTo>
                    <a:pt x="1205" y="45"/>
                  </a:lnTo>
                  <a:lnTo>
                    <a:pt x="1224" y="67"/>
                  </a:lnTo>
                  <a:lnTo>
                    <a:pt x="1238" y="93"/>
                  </a:lnTo>
                  <a:lnTo>
                    <a:pt x="1246" y="121"/>
                  </a:lnTo>
                  <a:lnTo>
                    <a:pt x="1250" y="152"/>
                  </a:lnTo>
                  <a:lnTo>
                    <a:pt x="1250" y="223"/>
                  </a:lnTo>
                  <a:lnTo>
                    <a:pt x="1300" y="237"/>
                  </a:lnTo>
                  <a:lnTo>
                    <a:pt x="1350" y="256"/>
                  </a:lnTo>
                  <a:lnTo>
                    <a:pt x="1398" y="279"/>
                  </a:lnTo>
                  <a:lnTo>
                    <a:pt x="1445" y="303"/>
                  </a:lnTo>
                  <a:lnTo>
                    <a:pt x="1494" y="253"/>
                  </a:lnTo>
                  <a:lnTo>
                    <a:pt x="1512" y="237"/>
                  </a:lnTo>
                  <a:lnTo>
                    <a:pt x="1532" y="225"/>
                  </a:lnTo>
                  <a:lnTo>
                    <a:pt x="1554" y="216"/>
                  </a:lnTo>
                  <a:lnTo>
                    <a:pt x="1578" y="211"/>
                  </a:lnTo>
                  <a:lnTo>
                    <a:pt x="1602" y="209"/>
                  </a:lnTo>
                  <a:lnTo>
                    <a:pt x="1631" y="212"/>
                  </a:lnTo>
                  <a:lnTo>
                    <a:pt x="1660" y="221"/>
                  </a:lnTo>
                  <a:lnTo>
                    <a:pt x="1686" y="234"/>
                  </a:lnTo>
                  <a:lnTo>
                    <a:pt x="1708" y="253"/>
                  </a:lnTo>
                  <a:lnTo>
                    <a:pt x="1805" y="350"/>
                  </a:lnTo>
                  <a:lnTo>
                    <a:pt x="1821" y="368"/>
                  </a:lnTo>
                  <a:lnTo>
                    <a:pt x="1834" y="388"/>
                  </a:lnTo>
                  <a:lnTo>
                    <a:pt x="1842" y="410"/>
                  </a:lnTo>
                  <a:lnTo>
                    <a:pt x="1849" y="433"/>
                  </a:lnTo>
                  <a:lnTo>
                    <a:pt x="1850" y="457"/>
                  </a:lnTo>
                  <a:lnTo>
                    <a:pt x="1848" y="487"/>
                  </a:lnTo>
                  <a:lnTo>
                    <a:pt x="1838" y="516"/>
                  </a:lnTo>
                  <a:lnTo>
                    <a:pt x="1824" y="541"/>
                  </a:lnTo>
                  <a:lnTo>
                    <a:pt x="1805" y="564"/>
                  </a:lnTo>
                  <a:lnTo>
                    <a:pt x="1756" y="614"/>
                  </a:lnTo>
                  <a:lnTo>
                    <a:pt x="1781" y="661"/>
                  </a:lnTo>
                  <a:lnTo>
                    <a:pt x="1802" y="709"/>
                  </a:lnTo>
                  <a:lnTo>
                    <a:pt x="1821" y="758"/>
                  </a:lnTo>
                  <a:lnTo>
                    <a:pt x="1837" y="809"/>
                  </a:lnTo>
                  <a:lnTo>
                    <a:pt x="1907" y="809"/>
                  </a:lnTo>
                  <a:lnTo>
                    <a:pt x="1937" y="812"/>
                  </a:lnTo>
                  <a:lnTo>
                    <a:pt x="1966" y="820"/>
                  </a:lnTo>
                  <a:lnTo>
                    <a:pt x="1992" y="835"/>
                  </a:lnTo>
                  <a:lnTo>
                    <a:pt x="2014" y="853"/>
                  </a:lnTo>
                  <a:lnTo>
                    <a:pt x="2033" y="875"/>
                  </a:lnTo>
                  <a:lnTo>
                    <a:pt x="2047" y="901"/>
                  </a:lnTo>
                  <a:lnTo>
                    <a:pt x="2055" y="930"/>
                  </a:lnTo>
                  <a:lnTo>
                    <a:pt x="2058" y="960"/>
                  </a:lnTo>
                  <a:lnTo>
                    <a:pt x="2058" y="1097"/>
                  </a:lnTo>
                  <a:lnTo>
                    <a:pt x="2055" y="1128"/>
                  </a:lnTo>
                  <a:lnTo>
                    <a:pt x="2047" y="1156"/>
                  </a:lnTo>
                  <a:lnTo>
                    <a:pt x="2033" y="1182"/>
                  </a:lnTo>
                  <a:lnTo>
                    <a:pt x="2014" y="1205"/>
                  </a:lnTo>
                  <a:lnTo>
                    <a:pt x="1992" y="1223"/>
                  </a:lnTo>
                  <a:lnTo>
                    <a:pt x="1966" y="1238"/>
                  </a:lnTo>
                  <a:lnTo>
                    <a:pt x="1937" y="1246"/>
                  </a:lnTo>
                  <a:lnTo>
                    <a:pt x="1907" y="1249"/>
                  </a:lnTo>
                  <a:lnTo>
                    <a:pt x="1837" y="1249"/>
                  </a:lnTo>
                  <a:lnTo>
                    <a:pt x="1821" y="1300"/>
                  </a:lnTo>
                  <a:lnTo>
                    <a:pt x="1802" y="1349"/>
                  </a:lnTo>
                  <a:lnTo>
                    <a:pt x="1781" y="1397"/>
                  </a:lnTo>
                  <a:lnTo>
                    <a:pt x="1756" y="1444"/>
                  </a:lnTo>
                  <a:lnTo>
                    <a:pt x="1805" y="1494"/>
                  </a:lnTo>
                  <a:lnTo>
                    <a:pt x="1821" y="1512"/>
                  </a:lnTo>
                  <a:lnTo>
                    <a:pt x="1834" y="1532"/>
                  </a:lnTo>
                  <a:lnTo>
                    <a:pt x="1842" y="1554"/>
                  </a:lnTo>
                  <a:lnTo>
                    <a:pt x="1849" y="1577"/>
                  </a:lnTo>
                  <a:lnTo>
                    <a:pt x="1850" y="1600"/>
                  </a:lnTo>
                  <a:lnTo>
                    <a:pt x="1848" y="1631"/>
                  </a:lnTo>
                  <a:lnTo>
                    <a:pt x="1838" y="1659"/>
                  </a:lnTo>
                  <a:lnTo>
                    <a:pt x="1824" y="1684"/>
                  </a:lnTo>
                  <a:lnTo>
                    <a:pt x="1805" y="1708"/>
                  </a:lnTo>
                  <a:lnTo>
                    <a:pt x="1708" y="1805"/>
                  </a:lnTo>
                  <a:lnTo>
                    <a:pt x="1690" y="1820"/>
                  </a:lnTo>
                  <a:lnTo>
                    <a:pt x="1670" y="1833"/>
                  </a:lnTo>
                  <a:lnTo>
                    <a:pt x="1648" y="1841"/>
                  </a:lnTo>
                  <a:lnTo>
                    <a:pt x="1625" y="1847"/>
                  </a:lnTo>
                  <a:lnTo>
                    <a:pt x="1602" y="1849"/>
                  </a:lnTo>
                  <a:lnTo>
                    <a:pt x="1571" y="1846"/>
                  </a:lnTo>
                  <a:lnTo>
                    <a:pt x="1544" y="1837"/>
                  </a:lnTo>
                  <a:lnTo>
                    <a:pt x="1517" y="1824"/>
                  </a:lnTo>
                  <a:lnTo>
                    <a:pt x="1494" y="1805"/>
                  </a:lnTo>
                  <a:lnTo>
                    <a:pt x="1445" y="1755"/>
                  </a:lnTo>
                  <a:lnTo>
                    <a:pt x="1398" y="1779"/>
                  </a:lnTo>
                  <a:lnTo>
                    <a:pt x="1350" y="1801"/>
                  </a:lnTo>
                  <a:lnTo>
                    <a:pt x="1300" y="1820"/>
                  </a:lnTo>
                  <a:lnTo>
                    <a:pt x="1250" y="1835"/>
                  </a:lnTo>
                  <a:lnTo>
                    <a:pt x="1250" y="1906"/>
                  </a:lnTo>
                  <a:lnTo>
                    <a:pt x="1246" y="1936"/>
                  </a:lnTo>
                  <a:lnTo>
                    <a:pt x="1238" y="1965"/>
                  </a:lnTo>
                  <a:lnTo>
                    <a:pt x="1224" y="1991"/>
                  </a:lnTo>
                  <a:lnTo>
                    <a:pt x="1205" y="2013"/>
                  </a:lnTo>
                  <a:lnTo>
                    <a:pt x="1183" y="2032"/>
                  </a:lnTo>
                  <a:lnTo>
                    <a:pt x="1157" y="2046"/>
                  </a:lnTo>
                  <a:lnTo>
                    <a:pt x="1128" y="2054"/>
                  </a:lnTo>
                  <a:lnTo>
                    <a:pt x="1098" y="2058"/>
                  </a:lnTo>
                  <a:lnTo>
                    <a:pt x="961" y="2058"/>
                  </a:lnTo>
                  <a:lnTo>
                    <a:pt x="930" y="2054"/>
                  </a:lnTo>
                  <a:lnTo>
                    <a:pt x="903" y="2046"/>
                  </a:lnTo>
                  <a:lnTo>
                    <a:pt x="876" y="2032"/>
                  </a:lnTo>
                  <a:lnTo>
                    <a:pt x="854" y="2013"/>
                  </a:lnTo>
                  <a:lnTo>
                    <a:pt x="835" y="1991"/>
                  </a:lnTo>
                  <a:lnTo>
                    <a:pt x="821" y="1965"/>
                  </a:lnTo>
                  <a:lnTo>
                    <a:pt x="812" y="1936"/>
                  </a:lnTo>
                  <a:lnTo>
                    <a:pt x="809" y="1906"/>
                  </a:lnTo>
                  <a:lnTo>
                    <a:pt x="809" y="1835"/>
                  </a:lnTo>
                  <a:lnTo>
                    <a:pt x="758" y="1820"/>
                  </a:lnTo>
                  <a:lnTo>
                    <a:pt x="709" y="1801"/>
                  </a:lnTo>
                  <a:lnTo>
                    <a:pt x="661" y="1779"/>
                  </a:lnTo>
                  <a:lnTo>
                    <a:pt x="615" y="1755"/>
                  </a:lnTo>
                  <a:lnTo>
                    <a:pt x="564" y="1805"/>
                  </a:lnTo>
                  <a:lnTo>
                    <a:pt x="546" y="1820"/>
                  </a:lnTo>
                  <a:lnTo>
                    <a:pt x="526" y="1833"/>
                  </a:lnTo>
                  <a:lnTo>
                    <a:pt x="504" y="1841"/>
                  </a:lnTo>
                  <a:lnTo>
                    <a:pt x="481" y="1847"/>
                  </a:lnTo>
                  <a:lnTo>
                    <a:pt x="458" y="1849"/>
                  </a:lnTo>
                  <a:lnTo>
                    <a:pt x="427" y="1846"/>
                  </a:lnTo>
                  <a:lnTo>
                    <a:pt x="400" y="1837"/>
                  </a:lnTo>
                  <a:lnTo>
                    <a:pt x="373" y="1824"/>
                  </a:lnTo>
                  <a:lnTo>
                    <a:pt x="350" y="1805"/>
                  </a:lnTo>
                  <a:lnTo>
                    <a:pt x="253" y="1708"/>
                  </a:lnTo>
                  <a:lnTo>
                    <a:pt x="236" y="1687"/>
                  </a:lnTo>
                  <a:lnTo>
                    <a:pt x="223" y="1663"/>
                  </a:lnTo>
                  <a:lnTo>
                    <a:pt x="214" y="1639"/>
                  </a:lnTo>
                  <a:lnTo>
                    <a:pt x="210" y="1614"/>
                  </a:lnTo>
                  <a:lnTo>
                    <a:pt x="210" y="1587"/>
                  </a:lnTo>
                  <a:lnTo>
                    <a:pt x="214" y="1562"/>
                  </a:lnTo>
                  <a:lnTo>
                    <a:pt x="223" y="1538"/>
                  </a:lnTo>
                  <a:lnTo>
                    <a:pt x="236" y="1515"/>
                  </a:lnTo>
                  <a:lnTo>
                    <a:pt x="253" y="1494"/>
                  </a:lnTo>
                  <a:lnTo>
                    <a:pt x="304" y="1444"/>
                  </a:lnTo>
                  <a:lnTo>
                    <a:pt x="278" y="1397"/>
                  </a:lnTo>
                  <a:lnTo>
                    <a:pt x="256" y="1349"/>
                  </a:lnTo>
                  <a:lnTo>
                    <a:pt x="237" y="1300"/>
                  </a:lnTo>
                  <a:lnTo>
                    <a:pt x="223" y="1249"/>
                  </a:lnTo>
                  <a:lnTo>
                    <a:pt x="152" y="1249"/>
                  </a:lnTo>
                  <a:lnTo>
                    <a:pt x="121" y="1246"/>
                  </a:lnTo>
                  <a:lnTo>
                    <a:pt x="93" y="1238"/>
                  </a:lnTo>
                  <a:lnTo>
                    <a:pt x="67" y="1223"/>
                  </a:lnTo>
                  <a:lnTo>
                    <a:pt x="44" y="1205"/>
                  </a:lnTo>
                  <a:lnTo>
                    <a:pt x="26" y="1182"/>
                  </a:lnTo>
                  <a:lnTo>
                    <a:pt x="12" y="1156"/>
                  </a:lnTo>
                  <a:lnTo>
                    <a:pt x="3" y="1128"/>
                  </a:lnTo>
                  <a:lnTo>
                    <a:pt x="0" y="1097"/>
                  </a:lnTo>
                  <a:lnTo>
                    <a:pt x="0" y="960"/>
                  </a:lnTo>
                  <a:lnTo>
                    <a:pt x="3" y="930"/>
                  </a:lnTo>
                  <a:lnTo>
                    <a:pt x="12" y="901"/>
                  </a:lnTo>
                  <a:lnTo>
                    <a:pt x="26" y="875"/>
                  </a:lnTo>
                  <a:lnTo>
                    <a:pt x="44" y="853"/>
                  </a:lnTo>
                  <a:lnTo>
                    <a:pt x="67" y="835"/>
                  </a:lnTo>
                  <a:lnTo>
                    <a:pt x="93" y="820"/>
                  </a:lnTo>
                  <a:lnTo>
                    <a:pt x="121" y="812"/>
                  </a:lnTo>
                  <a:lnTo>
                    <a:pt x="152" y="809"/>
                  </a:lnTo>
                  <a:lnTo>
                    <a:pt x="223" y="809"/>
                  </a:lnTo>
                  <a:lnTo>
                    <a:pt x="237" y="758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4" y="614"/>
                  </a:lnTo>
                  <a:lnTo>
                    <a:pt x="253" y="564"/>
                  </a:lnTo>
                  <a:lnTo>
                    <a:pt x="236" y="543"/>
                  </a:lnTo>
                  <a:lnTo>
                    <a:pt x="223" y="520"/>
                  </a:lnTo>
                  <a:lnTo>
                    <a:pt x="214" y="496"/>
                  </a:lnTo>
                  <a:lnTo>
                    <a:pt x="210" y="470"/>
                  </a:lnTo>
                  <a:lnTo>
                    <a:pt x="210" y="444"/>
                  </a:lnTo>
                  <a:lnTo>
                    <a:pt x="214" y="419"/>
                  </a:lnTo>
                  <a:lnTo>
                    <a:pt x="223" y="394"/>
                  </a:lnTo>
                  <a:lnTo>
                    <a:pt x="236" y="371"/>
                  </a:lnTo>
                  <a:lnTo>
                    <a:pt x="253" y="350"/>
                  </a:lnTo>
                  <a:lnTo>
                    <a:pt x="350" y="253"/>
                  </a:lnTo>
                  <a:lnTo>
                    <a:pt x="368" y="237"/>
                  </a:lnTo>
                  <a:lnTo>
                    <a:pt x="388" y="225"/>
                  </a:lnTo>
                  <a:lnTo>
                    <a:pt x="410" y="216"/>
                  </a:lnTo>
                  <a:lnTo>
                    <a:pt x="433" y="211"/>
                  </a:lnTo>
                  <a:lnTo>
                    <a:pt x="458" y="209"/>
                  </a:lnTo>
                  <a:lnTo>
                    <a:pt x="487" y="212"/>
                  </a:lnTo>
                  <a:lnTo>
                    <a:pt x="516" y="221"/>
                  </a:lnTo>
                  <a:lnTo>
                    <a:pt x="542" y="234"/>
                  </a:lnTo>
                  <a:lnTo>
                    <a:pt x="564" y="253"/>
                  </a:lnTo>
                  <a:lnTo>
                    <a:pt x="615" y="303"/>
                  </a:lnTo>
                  <a:lnTo>
                    <a:pt x="661" y="279"/>
                  </a:lnTo>
                  <a:lnTo>
                    <a:pt x="709" y="256"/>
                  </a:lnTo>
                  <a:lnTo>
                    <a:pt x="758" y="237"/>
                  </a:lnTo>
                  <a:lnTo>
                    <a:pt x="809" y="223"/>
                  </a:lnTo>
                  <a:lnTo>
                    <a:pt x="809" y="152"/>
                  </a:lnTo>
                  <a:lnTo>
                    <a:pt x="812" y="121"/>
                  </a:lnTo>
                  <a:lnTo>
                    <a:pt x="820" y="93"/>
                  </a:lnTo>
                  <a:lnTo>
                    <a:pt x="835" y="67"/>
                  </a:lnTo>
                  <a:lnTo>
                    <a:pt x="853" y="45"/>
                  </a:lnTo>
                  <a:lnTo>
                    <a:pt x="876" y="26"/>
                  </a:lnTo>
                  <a:lnTo>
                    <a:pt x="902" y="12"/>
                  </a:lnTo>
                  <a:lnTo>
                    <a:pt x="930" y="3"/>
                  </a:lnTo>
                  <a:lnTo>
                    <a:pt x="9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245"/>
            <p:cNvSpPr>
              <a:spLocks noEditPoints="1"/>
            </p:cNvSpPr>
            <p:nvPr/>
          </p:nvSpPr>
          <p:spPr bwMode="auto">
            <a:xfrm>
              <a:off x="4452938" y="3783013"/>
              <a:ext cx="133350" cy="131763"/>
            </a:xfrm>
            <a:custGeom>
              <a:avLst/>
              <a:gdLst>
                <a:gd name="T0" fmla="*/ 376 w 834"/>
                <a:gd name="T1" fmla="*/ 143 h 834"/>
                <a:gd name="T2" fmla="*/ 300 w 834"/>
                <a:gd name="T3" fmla="*/ 166 h 834"/>
                <a:gd name="T4" fmla="*/ 235 w 834"/>
                <a:gd name="T5" fmla="*/ 208 h 834"/>
                <a:gd name="T6" fmla="*/ 184 w 834"/>
                <a:gd name="T7" fmla="*/ 266 h 834"/>
                <a:gd name="T8" fmla="*/ 152 w 834"/>
                <a:gd name="T9" fmla="*/ 337 h 834"/>
                <a:gd name="T10" fmla="*/ 140 w 834"/>
                <a:gd name="T11" fmla="*/ 417 h 834"/>
                <a:gd name="T12" fmla="*/ 152 w 834"/>
                <a:gd name="T13" fmla="*/ 497 h 834"/>
                <a:gd name="T14" fmla="*/ 184 w 834"/>
                <a:gd name="T15" fmla="*/ 568 h 834"/>
                <a:gd name="T16" fmla="*/ 235 w 834"/>
                <a:gd name="T17" fmla="*/ 626 h 834"/>
                <a:gd name="T18" fmla="*/ 300 w 834"/>
                <a:gd name="T19" fmla="*/ 668 h 834"/>
                <a:gd name="T20" fmla="*/ 376 w 834"/>
                <a:gd name="T21" fmla="*/ 691 h 834"/>
                <a:gd name="T22" fmla="*/ 457 w 834"/>
                <a:gd name="T23" fmla="*/ 691 h 834"/>
                <a:gd name="T24" fmla="*/ 533 w 834"/>
                <a:gd name="T25" fmla="*/ 668 h 834"/>
                <a:gd name="T26" fmla="*/ 599 w 834"/>
                <a:gd name="T27" fmla="*/ 626 h 834"/>
                <a:gd name="T28" fmla="*/ 649 w 834"/>
                <a:gd name="T29" fmla="*/ 568 h 834"/>
                <a:gd name="T30" fmla="*/ 682 w 834"/>
                <a:gd name="T31" fmla="*/ 497 h 834"/>
                <a:gd name="T32" fmla="*/ 694 w 834"/>
                <a:gd name="T33" fmla="*/ 417 h 834"/>
                <a:gd name="T34" fmla="*/ 682 w 834"/>
                <a:gd name="T35" fmla="*/ 337 h 834"/>
                <a:gd name="T36" fmla="*/ 649 w 834"/>
                <a:gd name="T37" fmla="*/ 266 h 834"/>
                <a:gd name="T38" fmla="*/ 599 w 834"/>
                <a:gd name="T39" fmla="*/ 208 h 834"/>
                <a:gd name="T40" fmla="*/ 533 w 834"/>
                <a:gd name="T41" fmla="*/ 166 h 834"/>
                <a:gd name="T42" fmla="*/ 457 w 834"/>
                <a:gd name="T43" fmla="*/ 143 h 834"/>
                <a:gd name="T44" fmla="*/ 416 w 834"/>
                <a:gd name="T45" fmla="*/ 0 h 834"/>
                <a:gd name="T46" fmla="*/ 519 w 834"/>
                <a:gd name="T47" fmla="*/ 12 h 834"/>
                <a:gd name="T48" fmla="*/ 612 w 834"/>
                <a:gd name="T49" fmla="*/ 48 h 834"/>
                <a:gd name="T50" fmla="*/ 694 w 834"/>
                <a:gd name="T51" fmla="*/ 105 h 834"/>
                <a:gd name="T52" fmla="*/ 759 w 834"/>
                <a:gd name="T53" fmla="*/ 179 h 834"/>
                <a:gd name="T54" fmla="*/ 805 w 834"/>
                <a:gd name="T55" fmla="*/ 266 h 834"/>
                <a:gd name="T56" fmla="*/ 831 w 834"/>
                <a:gd name="T57" fmla="*/ 364 h 834"/>
                <a:gd name="T58" fmla="*/ 831 w 834"/>
                <a:gd name="T59" fmla="*/ 470 h 834"/>
                <a:gd name="T60" fmla="*/ 805 w 834"/>
                <a:gd name="T61" fmla="*/ 568 h 834"/>
                <a:gd name="T62" fmla="*/ 759 w 834"/>
                <a:gd name="T63" fmla="*/ 655 h 834"/>
                <a:gd name="T64" fmla="*/ 694 w 834"/>
                <a:gd name="T65" fmla="*/ 729 h 834"/>
                <a:gd name="T66" fmla="*/ 612 w 834"/>
                <a:gd name="T67" fmla="*/ 785 h 834"/>
                <a:gd name="T68" fmla="*/ 520 w 834"/>
                <a:gd name="T69" fmla="*/ 822 h 834"/>
                <a:gd name="T70" fmla="*/ 417 w 834"/>
                <a:gd name="T71" fmla="*/ 834 h 834"/>
                <a:gd name="T72" fmla="*/ 314 w 834"/>
                <a:gd name="T73" fmla="*/ 822 h 834"/>
                <a:gd name="T74" fmla="*/ 221 w 834"/>
                <a:gd name="T75" fmla="*/ 785 h 834"/>
                <a:gd name="T76" fmla="*/ 140 w 834"/>
                <a:gd name="T77" fmla="*/ 729 h 834"/>
                <a:gd name="T78" fmla="*/ 75 w 834"/>
                <a:gd name="T79" fmla="*/ 655 h 834"/>
                <a:gd name="T80" fmla="*/ 27 w 834"/>
                <a:gd name="T81" fmla="*/ 568 h 834"/>
                <a:gd name="T82" fmla="*/ 3 w 834"/>
                <a:gd name="T83" fmla="*/ 470 h 834"/>
                <a:gd name="T84" fmla="*/ 3 w 834"/>
                <a:gd name="T85" fmla="*/ 364 h 834"/>
                <a:gd name="T86" fmla="*/ 27 w 834"/>
                <a:gd name="T87" fmla="*/ 266 h 834"/>
                <a:gd name="T88" fmla="*/ 74 w 834"/>
                <a:gd name="T89" fmla="*/ 179 h 834"/>
                <a:gd name="T90" fmla="*/ 139 w 834"/>
                <a:gd name="T91" fmla="*/ 105 h 834"/>
                <a:gd name="T92" fmla="*/ 220 w 834"/>
                <a:gd name="T93" fmla="*/ 48 h 834"/>
                <a:gd name="T94" fmla="*/ 314 w 834"/>
                <a:gd name="T95" fmla="*/ 12 h 834"/>
                <a:gd name="T96" fmla="*/ 416 w 834"/>
                <a:gd name="T97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4" h="834">
                  <a:moveTo>
                    <a:pt x="417" y="140"/>
                  </a:moveTo>
                  <a:lnTo>
                    <a:pt x="376" y="143"/>
                  </a:lnTo>
                  <a:lnTo>
                    <a:pt x="337" y="151"/>
                  </a:lnTo>
                  <a:lnTo>
                    <a:pt x="300" y="166"/>
                  </a:lnTo>
                  <a:lnTo>
                    <a:pt x="266" y="185"/>
                  </a:lnTo>
                  <a:lnTo>
                    <a:pt x="235" y="208"/>
                  </a:lnTo>
                  <a:lnTo>
                    <a:pt x="207" y="236"/>
                  </a:lnTo>
                  <a:lnTo>
                    <a:pt x="184" y="266"/>
                  </a:lnTo>
                  <a:lnTo>
                    <a:pt x="165" y="300"/>
                  </a:lnTo>
                  <a:lnTo>
                    <a:pt x="152" y="337"/>
                  </a:lnTo>
                  <a:lnTo>
                    <a:pt x="143" y="376"/>
                  </a:lnTo>
                  <a:lnTo>
                    <a:pt x="140" y="417"/>
                  </a:lnTo>
                  <a:lnTo>
                    <a:pt x="143" y="458"/>
                  </a:lnTo>
                  <a:lnTo>
                    <a:pt x="152" y="497"/>
                  </a:lnTo>
                  <a:lnTo>
                    <a:pt x="165" y="533"/>
                  </a:lnTo>
                  <a:lnTo>
                    <a:pt x="184" y="568"/>
                  </a:lnTo>
                  <a:lnTo>
                    <a:pt x="207" y="598"/>
                  </a:lnTo>
                  <a:lnTo>
                    <a:pt x="235" y="626"/>
                  </a:lnTo>
                  <a:lnTo>
                    <a:pt x="266" y="649"/>
                  </a:lnTo>
                  <a:lnTo>
                    <a:pt x="300" y="668"/>
                  </a:lnTo>
                  <a:lnTo>
                    <a:pt x="337" y="681"/>
                  </a:lnTo>
                  <a:lnTo>
                    <a:pt x="376" y="691"/>
                  </a:lnTo>
                  <a:lnTo>
                    <a:pt x="417" y="694"/>
                  </a:lnTo>
                  <a:lnTo>
                    <a:pt x="457" y="691"/>
                  </a:lnTo>
                  <a:lnTo>
                    <a:pt x="496" y="681"/>
                  </a:lnTo>
                  <a:lnTo>
                    <a:pt x="533" y="668"/>
                  </a:lnTo>
                  <a:lnTo>
                    <a:pt x="567" y="649"/>
                  </a:lnTo>
                  <a:lnTo>
                    <a:pt x="599" y="626"/>
                  </a:lnTo>
                  <a:lnTo>
                    <a:pt x="626" y="598"/>
                  </a:lnTo>
                  <a:lnTo>
                    <a:pt x="649" y="568"/>
                  </a:lnTo>
                  <a:lnTo>
                    <a:pt x="668" y="534"/>
                  </a:lnTo>
                  <a:lnTo>
                    <a:pt x="682" y="497"/>
                  </a:lnTo>
                  <a:lnTo>
                    <a:pt x="690" y="458"/>
                  </a:lnTo>
                  <a:lnTo>
                    <a:pt x="694" y="417"/>
                  </a:lnTo>
                  <a:lnTo>
                    <a:pt x="690" y="376"/>
                  </a:lnTo>
                  <a:lnTo>
                    <a:pt x="682" y="337"/>
                  </a:lnTo>
                  <a:lnTo>
                    <a:pt x="668" y="300"/>
                  </a:lnTo>
                  <a:lnTo>
                    <a:pt x="649" y="266"/>
                  </a:lnTo>
                  <a:lnTo>
                    <a:pt x="626" y="236"/>
                  </a:lnTo>
                  <a:lnTo>
                    <a:pt x="599" y="208"/>
                  </a:lnTo>
                  <a:lnTo>
                    <a:pt x="567" y="185"/>
                  </a:lnTo>
                  <a:lnTo>
                    <a:pt x="533" y="166"/>
                  </a:lnTo>
                  <a:lnTo>
                    <a:pt x="496" y="151"/>
                  </a:lnTo>
                  <a:lnTo>
                    <a:pt x="457" y="143"/>
                  </a:lnTo>
                  <a:lnTo>
                    <a:pt x="417" y="140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2"/>
                  </a:lnTo>
                  <a:lnTo>
                    <a:pt x="567" y="28"/>
                  </a:lnTo>
                  <a:lnTo>
                    <a:pt x="612" y="48"/>
                  </a:lnTo>
                  <a:lnTo>
                    <a:pt x="655" y="74"/>
                  </a:lnTo>
                  <a:lnTo>
                    <a:pt x="694" y="105"/>
                  </a:lnTo>
                  <a:lnTo>
                    <a:pt x="728" y="140"/>
                  </a:lnTo>
                  <a:lnTo>
                    <a:pt x="759" y="179"/>
                  </a:lnTo>
                  <a:lnTo>
                    <a:pt x="784" y="221"/>
                  </a:lnTo>
                  <a:lnTo>
                    <a:pt x="805" y="266"/>
                  </a:lnTo>
                  <a:lnTo>
                    <a:pt x="821" y="315"/>
                  </a:lnTo>
                  <a:lnTo>
                    <a:pt x="831" y="364"/>
                  </a:lnTo>
                  <a:lnTo>
                    <a:pt x="834" y="417"/>
                  </a:lnTo>
                  <a:lnTo>
                    <a:pt x="831" y="470"/>
                  </a:lnTo>
                  <a:lnTo>
                    <a:pt x="821" y="519"/>
                  </a:lnTo>
                  <a:lnTo>
                    <a:pt x="805" y="568"/>
                  </a:lnTo>
                  <a:lnTo>
                    <a:pt x="785" y="613"/>
                  </a:lnTo>
                  <a:lnTo>
                    <a:pt x="759" y="655"/>
                  </a:lnTo>
                  <a:lnTo>
                    <a:pt x="728" y="694"/>
                  </a:lnTo>
                  <a:lnTo>
                    <a:pt x="694" y="729"/>
                  </a:lnTo>
                  <a:lnTo>
                    <a:pt x="655" y="759"/>
                  </a:lnTo>
                  <a:lnTo>
                    <a:pt x="612" y="785"/>
                  </a:lnTo>
                  <a:lnTo>
                    <a:pt x="567" y="806"/>
                  </a:lnTo>
                  <a:lnTo>
                    <a:pt x="520" y="822"/>
                  </a:lnTo>
                  <a:lnTo>
                    <a:pt x="469" y="831"/>
                  </a:lnTo>
                  <a:lnTo>
                    <a:pt x="417" y="834"/>
                  </a:lnTo>
                  <a:lnTo>
                    <a:pt x="365" y="831"/>
                  </a:lnTo>
                  <a:lnTo>
                    <a:pt x="314" y="822"/>
                  </a:lnTo>
                  <a:lnTo>
                    <a:pt x="266" y="806"/>
                  </a:lnTo>
                  <a:lnTo>
                    <a:pt x="221" y="785"/>
                  </a:lnTo>
                  <a:lnTo>
                    <a:pt x="179" y="759"/>
                  </a:lnTo>
                  <a:lnTo>
                    <a:pt x="140" y="729"/>
                  </a:lnTo>
                  <a:lnTo>
                    <a:pt x="105" y="694"/>
                  </a:lnTo>
                  <a:lnTo>
                    <a:pt x="75" y="655"/>
                  </a:lnTo>
                  <a:lnTo>
                    <a:pt x="48" y="613"/>
                  </a:lnTo>
                  <a:lnTo>
                    <a:pt x="27" y="568"/>
                  </a:lnTo>
                  <a:lnTo>
                    <a:pt x="12" y="519"/>
                  </a:lnTo>
                  <a:lnTo>
                    <a:pt x="3" y="470"/>
                  </a:lnTo>
                  <a:lnTo>
                    <a:pt x="0" y="417"/>
                  </a:lnTo>
                  <a:lnTo>
                    <a:pt x="3" y="364"/>
                  </a:lnTo>
                  <a:lnTo>
                    <a:pt x="12" y="315"/>
                  </a:lnTo>
                  <a:lnTo>
                    <a:pt x="27" y="266"/>
                  </a:lnTo>
                  <a:lnTo>
                    <a:pt x="48" y="221"/>
                  </a:lnTo>
                  <a:lnTo>
                    <a:pt x="74" y="179"/>
                  </a:lnTo>
                  <a:lnTo>
                    <a:pt x="104" y="140"/>
                  </a:lnTo>
                  <a:lnTo>
                    <a:pt x="139" y="105"/>
                  </a:lnTo>
                  <a:lnTo>
                    <a:pt x="178" y="74"/>
                  </a:lnTo>
                  <a:lnTo>
                    <a:pt x="220" y="48"/>
                  </a:lnTo>
                  <a:lnTo>
                    <a:pt x="265" y="28"/>
                  </a:lnTo>
                  <a:lnTo>
                    <a:pt x="314" y="12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4" name="Inhaltsplatzhalter 4"/>
          <p:cNvSpPr txBox="1"/>
          <p:nvPr/>
        </p:nvSpPr>
        <p:spPr>
          <a:xfrm>
            <a:off x="6474356" y="1936782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5" name="Inhaltsplatzhalter 4"/>
          <p:cNvSpPr txBox="1"/>
          <p:nvPr/>
        </p:nvSpPr>
        <p:spPr>
          <a:xfrm>
            <a:off x="8626866" y="4464880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6" name="Inhaltsplatzhalter 4"/>
          <p:cNvSpPr txBox="1"/>
          <p:nvPr/>
        </p:nvSpPr>
        <p:spPr>
          <a:xfrm>
            <a:off x="7083655" y="5549499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7" name="Inhaltsplatzhalter 4"/>
          <p:cNvSpPr txBox="1"/>
          <p:nvPr/>
        </p:nvSpPr>
        <p:spPr>
          <a:xfrm>
            <a:off x="289227" y="2988451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8" name="Inhaltsplatzhalter 4"/>
          <p:cNvSpPr txBox="1"/>
          <p:nvPr/>
        </p:nvSpPr>
        <p:spPr>
          <a:xfrm>
            <a:off x="289524" y="4763761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grpSp>
        <p:nvGrpSpPr>
          <p:cNvPr id="59" name="Group 58"/>
          <p:cNvGrpSpPr/>
          <p:nvPr/>
        </p:nvGrpSpPr>
        <p:grpSpPr>
          <a:xfrm>
            <a:off x="7550438" y="4636758"/>
            <a:ext cx="524458" cy="522960"/>
            <a:chOff x="1603375" y="1916113"/>
            <a:chExt cx="557213" cy="555625"/>
          </a:xfrm>
          <a:solidFill>
            <a:schemeClr val="bg1"/>
          </a:solidFill>
        </p:grpSpPr>
        <p:sp>
          <p:nvSpPr>
            <p:cNvPr id="60" name="Freeform 74"/>
            <p:cNvSpPr>
              <a:spLocks noEditPoints="1"/>
            </p:cNvSpPr>
            <p:nvPr/>
          </p:nvSpPr>
          <p:spPr bwMode="auto">
            <a:xfrm>
              <a:off x="1603375" y="1916113"/>
              <a:ext cx="557213" cy="555625"/>
            </a:xfrm>
            <a:custGeom>
              <a:avLst/>
              <a:gdLst>
                <a:gd name="T0" fmla="*/ 190 w 3510"/>
                <a:gd name="T1" fmla="*/ 3035 h 3500"/>
                <a:gd name="T2" fmla="*/ 203 w 3510"/>
                <a:gd name="T3" fmla="*/ 3200 h 3500"/>
                <a:gd name="T4" fmla="*/ 333 w 3510"/>
                <a:gd name="T5" fmla="*/ 3310 h 3500"/>
                <a:gd name="T6" fmla="*/ 497 w 3510"/>
                <a:gd name="T7" fmla="*/ 3297 h 3500"/>
                <a:gd name="T8" fmla="*/ 905 w 3510"/>
                <a:gd name="T9" fmla="*/ 2290 h 3500"/>
                <a:gd name="T10" fmla="*/ 2237 w 3510"/>
                <a:gd name="T11" fmla="*/ 180 h 3500"/>
                <a:gd name="T12" fmla="*/ 1892 w 3510"/>
                <a:gd name="T13" fmla="*/ 235 h 3500"/>
                <a:gd name="T14" fmla="*/ 1576 w 3510"/>
                <a:gd name="T15" fmla="*/ 401 h 3500"/>
                <a:gd name="T16" fmla="*/ 1319 w 3510"/>
                <a:gd name="T17" fmla="*/ 678 h 3500"/>
                <a:gd name="T18" fmla="*/ 1174 w 3510"/>
                <a:gd name="T19" fmla="*/ 1016 h 3500"/>
                <a:gd name="T20" fmla="*/ 1150 w 3510"/>
                <a:gd name="T21" fmla="*/ 1379 h 3500"/>
                <a:gd name="T22" fmla="*/ 1247 w 3510"/>
                <a:gd name="T23" fmla="*/ 1731 h 3500"/>
                <a:gd name="T24" fmla="*/ 1465 w 3510"/>
                <a:gd name="T25" fmla="*/ 2040 h 3500"/>
                <a:gd name="T26" fmla="*/ 1774 w 3510"/>
                <a:gd name="T27" fmla="*/ 2257 h 3500"/>
                <a:gd name="T28" fmla="*/ 2127 w 3510"/>
                <a:gd name="T29" fmla="*/ 2353 h 3500"/>
                <a:gd name="T30" fmla="*/ 2491 w 3510"/>
                <a:gd name="T31" fmla="*/ 2329 h 3500"/>
                <a:gd name="T32" fmla="*/ 2830 w 3510"/>
                <a:gd name="T33" fmla="*/ 2185 h 3500"/>
                <a:gd name="T34" fmla="*/ 3111 w 3510"/>
                <a:gd name="T35" fmla="*/ 1923 h 3500"/>
                <a:gd name="T36" fmla="*/ 3280 w 3510"/>
                <a:gd name="T37" fmla="*/ 1593 h 3500"/>
                <a:gd name="T38" fmla="*/ 3329 w 3510"/>
                <a:gd name="T39" fmla="*/ 1232 h 3500"/>
                <a:gd name="T40" fmla="*/ 3257 w 3510"/>
                <a:gd name="T41" fmla="*/ 876 h 3500"/>
                <a:gd name="T42" fmla="*/ 3063 w 3510"/>
                <a:gd name="T43" fmla="*/ 556 h 3500"/>
                <a:gd name="T44" fmla="*/ 2777 w 3510"/>
                <a:gd name="T45" fmla="*/ 321 h 3500"/>
                <a:gd name="T46" fmla="*/ 2446 w 3510"/>
                <a:gd name="T47" fmla="*/ 200 h 3500"/>
                <a:gd name="T48" fmla="*/ 2319 w 3510"/>
                <a:gd name="T49" fmla="*/ 2 h 3500"/>
                <a:gd name="T50" fmla="*/ 2717 w 3510"/>
                <a:gd name="T51" fmla="*/ 93 h 3500"/>
                <a:gd name="T52" fmla="*/ 3074 w 3510"/>
                <a:gd name="T53" fmla="*/ 312 h 3500"/>
                <a:gd name="T54" fmla="*/ 3344 w 3510"/>
                <a:gd name="T55" fmla="*/ 642 h 3500"/>
                <a:gd name="T56" fmla="*/ 3487 w 3510"/>
                <a:gd name="T57" fmla="*/ 1027 h 3500"/>
                <a:gd name="T58" fmla="*/ 3508 w 3510"/>
                <a:gd name="T59" fmla="*/ 1350 h 3500"/>
                <a:gd name="T60" fmla="*/ 3416 w 3510"/>
                <a:gd name="T61" fmla="*/ 1748 h 3500"/>
                <a:gd name="T62" fmla="*/ 3197 w 3510"/>
                <a:gd name="T63" fmla="*/ 2104 h 3500"/>
                <a:gd name="T64" fmla="*/ 2867 w 3510"/>
                <a:gd name="T65" fmla="*/ 2374 h 3500"/>
                <a:gd name="T66" fmla="*/ 2480 w 3510"/>
                <a:gd name="T67" fmla="*/ 2516 h 3500"/>
                <a:gd name="T68" fmla="*/ 2075 w 3510"/>
                <a:gd name="T69" fmla="*/ 2528 h 3500"/>
                <a:gd name="T70" fmla="*/ 1684 w 3510"/>
                <a:gd name="T71" fmla="*/ 2413 h 3500"/>
                <a:gd name="T72" fmla="*/ 1251 w 3510"/>
                <a:gd name="T73" fmla="*/ 2380 h 3500"/>
                <a:gd name="T74" fmla="*/ 1432 w 3510"/>
                <a:gd name="T75" fmla="*/ 2608 h 3500"/>
                <a:gd name="T76" fmla="*/ 647 w 3510"/>
                <a:gd name="T77" fmla="*/ 3414 h 3500"/>
                <a:gd name="T78" fmla="*/ 442 w 3510"/>
                <a:gd name="T79" fmla="*/ 3498 h 3500"/>
                <a:gd name="T80" fmla="*/ 229 w 3510"/>
                <a:gd name="T81" fmla="*/ 3462 h 3500"/>
                <a:gd name="T82" fmla="*/ 60 w 3510"/>
                <a:gd name="T83" fmla="*/ 3311 h 3500"/>
                <a:gd name="T84" fmla="*/ 0 w 3510"/>
                <a:gd name="T85" fmla="*/ 3102 h 3500"/>
                <a:gd name="T86" fmla="*/ 38 w 3510"/>
                <a:gd name="T87" fmla="*/ 2932 h 3500"/>
                <a:gd name="T88" fmla="*/ 857 w 3510"/>
                <a:gd name="T89" fmla="*/ 2085 h 3500"/>
                <a:gd name="T90" fmla="*/ 952 w 3510"/>
                <a:gd name="T91" fmla="*/ 2085 h 3500"/>
                <a:gd name="T92" fmla="*/ 1172 w 3510"/>
                <a:gd name="T93" fmla="*/ 1965 h 3500"/>
                <a:gd name="T94" fmla="*/ 1005 w 3510"/>
                <a:gd name="T95" fmla="*/ 1590 h 3500"/>
                <a:gd name="T96" fmla="*/ 967 w 3510"/>
                <a:gd name="T97" fmla="*/ 1187 h 3500"/>
                <a:gd name="T98" fmla="*/ 1057 w 3510"/>
                <a:gd name="T99" fmla="*/ 790 h 3500"/>
                <a:gd name="T100" fmla="*/ 1277 w 3510"/>
                <a:gd name="T101" fmla="*/ 435 h 3500"/>
                <a:gd name="T102" fmla="*/ 1608 w 3510"/>
                <a:gd name="T103" fmla="*/ 165 h 3500"/>
                <a:gd name="T104" fmla="*/ 1993 w 3510"/>
                <a:gd name="T105" fmla="*/ 2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10" h="3500">
                  <a:moveTo>
                    <a:pt x="649" y="2545"/>
                  </a:moveTo>
                  <a:lnTo>
                    <a:pt x="245" y="2947"/>
                  </a:lnTo>
                  <a:lnTo>
                    <a:pt x="221" y="2975"/>
                  </a:lnTo>
                  <a:lnTo>
                    <a:pt x="203" y="3005"/>
                  </a:lnTo>
                  <a:lnTo>
                    <a:pt x="190" y="3035"/>
                  </a:lnTo>
                  <a:lnTo>
                    <a:pt x="183" y="3068"/>
                  </a:lnTo>
                  <a:lnTo>
                    <a:pt x="181" y="3102"/>
                  </a:lnTo>
                  <a:lnTo>
                    <a:pt x="183" y="3135"/>
                  </a:lnTo>
                  <a:lnTo>
                    <a:pt x="190" y="3168"/>
                  </a:lnTo>
                  <a:lnTo>
                    <a:pt x="203" y="3200"/>
                  </a:lnTo>
                  <a:lnTo>
                    <a:pt x="221" y="3230"/>
                  </a:lnTo>
                  <a:lnTo>
                    <a:pt x="245" y="3256"/>
                  </a:lnTo>
                  <a:lnTo>
                    <a:pt x="271" y="3279"/>
                  </a:lnTo>
                  <a:lnTo>
                    <a:pt x="301" y="3297"/>
                  </a:lnTo>
                  <a:lnTo>
                    <a:pt x="333" y="3310"/>
                  </a:lnTo>
                  <a:lnTo>
                    <a:pt x="366" y="3318"/>
                  </a:lnTo>
                  <a:lnTo>
                    <a:pt x="399" y="3320"/>
                  </a:lnTo>
                  <a:lnTo>
                    <a:pt x="433" y="3318"/>
                  </a:lnTo>
                  <a:lnTo>
                    <a:pt x="466" y="3310"/>
                  </a:lnTo>
                  <a:lnTo>
                    <a:pt x="497" y="3297"/>
                  </a:lnTo>
                  <a:lnTo>
                    <a:pt x="527" y="3279"/>
                  </a:lnTo>
                  <a:lnTo>
                    <a:pt x="553" y="3256"/>
                  </a:lnTo>
                  <a:lnTo>
                    <a:pt x="957" y="2853"/>
                  </a:lnTo>
                  <a:lnTo>
                    <a:pt x="649" y="2545"/>
                  </a:lnTo>
                  <a:close/>
                  <a:moveTo>
                    <a:pt x="905" y="2290"/>
                  </a:moveTo>
                  <a:lnTo>
                    <a:pt x="776" y="2417"/>
                  </a:lnTo>
                  <a:lnTo>
                    <a:pt x="1086" y="2726"/>
                  </a:lnTo>
                  <a:lnTo>
                    <a:pt x="1214" y="2597"/>
                  </a:lnTo>
                  <a:lnTo>
                    <a:pt x="905" y="2290"/>
                  </a:lnTo>
                  <a:close/>
                  <a:moveTo>
                    <a:pt x="2237" y="180"/>
                  </a:moveTo>
                  <a:lnTo>
                    <a:pt x="2167" y="182"/>
                  </a:lnTo>
                  <a:lnTo>
                    <a:pt x="2097" y="189"/>
                  </a:lnTo>
                  <a:lnTo>
                    <a:pt x="2028" y="200"/>
                  </a:lnTo>
                  <a:lnTo>
                    <a:pt x="1959" y="215"/>
                  </a:lnTo>
                  <a:lnTo>
                    <a:pt x="1892" y="235"/>
                  </a:lnTo>
                  <a:lnTo>
                    <a:pt x="1825" y="260"/>
                  </a:lnTo>
                  <a:lnTo>
                    <a:pt x="1760" y="288"/>
                  </a:lnTo>
                  <a:lnTo>
                    <a:pt x="1698" y="321"/>
                  </a:lnTo>
                  <a:lnTo>
                    <a:pt x="1636" y="360"/>
                  </a:lnTo>
                  <a:lnTo>
                    <a:pt x="1576" y="401"/>
                  </a:lnTo>
                  <a:lnTo>
                    <a:pt x="1519" y="448"/>
                  </a:lnTo>
                  <a:lnTo>
                    <a:pt x="1465" y="498"/>
                  </a:lnTo>
                  <a:lnTo>
                    <a:pt x="1411" y="556"/>
                  </a:lnTo>
                  <a:lnTo>
                    <a:pt x="1363" y="615"/>
                  </a:lnTo>
                  <a:lnTo>
                    <a:pt x="1319" y="678"/>
                  </a:lnTo>
                  <a:lnTo>
                    <a:pt x="1281" y="741"/>
                  </a:lnTo>
                  <a:lnTo>
                    <a:pt x="1247" y="808"/>
                  </a:lnTo>
                  <a:lnTo>
                    <a:pt x="1218" y="876"/>
                  </a:lnTo>
                  <a:lnTo>
                    <a:pt x="1193" y="946"/>
                  </a:lnTo>
                  <a:lnTo>
                    <a:pt x="1174" y="1016"/>
                  </a:lnTo>
                  <a:lnTo>
                    <a:pt x="1159" y="1088"/>
                  </a:lnTo>
                  <a:lnTo>
                    <a:pt x="1150" y="1160"/>
                  </a:lnTo>
                  <a:lnTo>
                    <a:pt x="1146" y="1232"/>
                  </a:lnTo>
                  <a:lnTo>
                    <a:pt x="1146" y="1306"/>
                  </a:lnTo>
                  <a:lnTo>
                    <a:pt x="1150" y="1379"/>
                  </a:lnTo>
                  <a:lnTo>
                    <a:pt x="1159" y="1451"/>
                  </a:lnTo>
                  <a:lnTo>
                    <a:pt x="1174" y="1522"/>
                  </a:lnTo>
                  <a:lnTo>
                    <a:pt x="1193" y="1593"/>
                  </a:lnTo>
                  <a:lnTo>
                    <a:pt x="1218" y="1662"/>
                  </a:lnTo>
                  <a:lnTo>
                    <a:pt x="1247" y="1731"/>
                  </a:lnTo>
                  <a:lnTo>
                    <a:pt x="1281" y="1797"/>
                  </a:lnTo>
                  <a:lnTo>
                    <a:pt x="1319" y="1861"/>
                  </a:lnTo>
                  <a:lnTo>
                    <a:pt x="1363" y="1923"/>
                  </a:lnTo>
                  <a:lnTo>
                    <a:pt x="1411" y="1983"/>
                  </a:lnTo>
                  <a:lnTo>
                    <a:pt x="1465" y="2040"/>
                  </a:lnTo>
                  <a:lnTo>
                    <a:pt x="1521" y="2093"/>
                  </a:lnTo>
                  <a:lnTo>
                    <a:pt x="1582" y="2141"/>
                  </a:lnTo>
                  <a:lnTo>
                    <a:pt x="1643" y="2185"/>
                  </a:lnTo>
                  <a:lnTo>
                    <a:pt x="1708" y="2223"/>
                  </a:lnTo>
                  <a:lnTo>
                    <a:pt x="1774" y="2257"/>
                  </a:lnTo>
                  <a:lnTo>
                    <a:pt x="1843" y="2286"/>
                  </a:lnTo>
                  <a:lnTo>
                    <a:pt x="1912" y="2310"/>
                  </a:lnTo>
                  <a:lnTo>
                    <a:pt x="1984" y="2329"/>
                  </a:lnTo>
                  <a:lnTo>
                    <a:pt x="2055" y="2344"/>
                  </a:lnTo>
                  <a:lnTo>
                    <a:pt x="2127" y="2353"/>
                  </a:lnTo>
                  <a:lnTo>
                    <a:pt x="2201" y="2358"/>
                  </a:lnTo>
                  <a:lnTo>
                    <a:pt x="2274" y="2358"/>
                  </a:lnTo>
                  <a:lnTo>
                    <a:pt x="2346" y="2353"/>
                  </a:lnTo>
                  <a:lnTo>
                    <a:pt x="2419" y="2344"/>
                  </a:lnTo>
                  <a:lnTo>
                    <a:pt x="2491" y="2329"/>
                  </a:lnTo>
                  <a:lnTo>
                    <a:pt x="2561" y="2310"/>
                  </a:lnTo>
                  <a:lnTo>
                    <a:pt x="2631" y="2286"/>
                  </a:lnTo>
                  <a:lnTo>
                    <a:pt x="2700" y="2257"/>
                  </a:lnTo>
                  <a:lnTo>
                    <a:pt x="2767" y="2223"/>
                  </a:lnTo>
                  <a:lnTo>
                    <a:pt x="2830" y="2185"/>
                  </a:lnTo>
                  <a:lnTo>
                    <a:pt x="2893" y="2141"/>
                  </a:lnTo>
                  <a:lnTo>
                    <a:pt x="2953" y="2093"/>
                  </a:lnTo>
                  <a:lnTo>
                    <a:pt x="3010" y="2040"/>
                  </a:lnTo>
                  <a:lnTo>
                    <a:pt x="3063" y="1983"/>
                  </a:lnTo>
                  <a:lnTo>
                    <a:pt x="3111" y="1923"/>
                  </a:lnTo>
                  <a:lnTo>
                    <a:pt x="3155" y="1861"/>
                  </a:lnTo>
                  <a:lnTo>
                    <a:pt x="3193" y="1797"/>
                  </a:lnTo>
                  <a:lnTo>
                    <a:pt x="3227" y="1731"/>
                  </a:lnTo>
                  <a:lnTo>
                    <a:pt x="3257" y="1662"/>
                  </a:lnTo>
                  <a:lnTo>
                    <a:pt x="3280" y="1593"/>
                  </a:lnTo>
                  <a:lnTo>
                    <a:pt x="3299" y="1522"/>
                  </a:lnTo>
                  <a:lnTo>
                    <a:pt x="3314" y="1451"/>
                  </a:lnTo>
                  <a:lnTo>
                    <a:pt x="3324" y="1379"/>
                  </a:lnTo>
                  <a:lnTo>
                    <a:pt x="3329" y="1306"/>
                  </a:lnTo>
                  <a:lnTo>
                    <a:pt x="3329" y="1232"/>
                  </a:lnTo>
                  <a:lnTo>
                    <a:pt x="3324" y="1160"/>
                  </a:lnTo>
                  <a:lnTo>
                    <a:pt x="3314" y="1088"/>
                  </a:lnTo>
                  <a:lnTo>
                    <a:pt x="3299" y="1016"/>
                  </a:lnTo>
                  <a:lnTo>
                    <a:pt x="3280" y="946"/>
                  </a:lnTo>
                  <a:lnTo>
                    <a:pt x="3257" y="876"/>
                  </a:lnTo>
                  <a:lnTo>
                    <a:pt x="3227" y="808"/>
                  </a:lnTo>
                  <a:lnTo>
                    <a:pt x="3193" y="741"/>
                  </a:lnTo>
                  <a:lnTo>
                    <a:pt x="3155" y="678"/>
                  </a:lnTo>
                  <a:lnTo>
                    <a:pt x="3111" y="615"/>
                  </a:lnTo>
                  <a:lnTo>
                    <a:pt x="3063" y="556"/>
                  </a:lnTo>
                  <a:lnTo>
                    <a:pt x="3010" y="498"/>
                  </a:lnTo>
                  <a:lnTo>
                    <a:pt x="2955" y="448"/>
                  </a:lnTo>
                  <a:lnTo>
                    <a:pt x="2898" y="401"/>
                  </a:lnTo>
                  <a:lnTo>
                    <a:pt x="2839" y="360"/>
                  </a:lnTo>
                  <a:lnTo>
                    <a:pt x="2777" y="321"/>
                  </a:lnTo>
                  <a:lnTo>
                    <a:pt x="2713" y="288"/>
                  </a:lnTo>
                  <a:lnTo>
                    <a:pt x="2648" y="260"/>
                  </a:lnTo>
                  <a:lnTo>
                    <a:pt x="2583" y="235"/>
                  </a:lnTo>
                  <a:lnTo>
                    <a:pt x="2514" y="215"/>
                  </a:lnTo>
                  <a:lnTo>
                    <a:pt x="2446" y="200"/>
                  </a:lnTo>
                  <a:lnTo>
                    <a:pt x="2376" y="189"/>
                  </a:lnTo>
                  <a:lnTo>
                    <a:pt x="2307" y="182"/>
                  </a:lnTo>
                  <a:lnTo>
                    <a:pt x="2237" y="180"/>
                  </a:lnTo>
                  <a:close/>
                  <a:moveTo>
                    <a:pt x="2237" y="0"/>
                  </a:moveTo>
                  <a:lnTo>
                    <a:pt x="2319" y="2"/>
                  </a:lnTo>
                  <a:lnTo>
                    <a:pt x="2400" y="11"/>
                  </a:lnTo>
                  <a:lnTo>
                    <a:pt x="2480" y="23"/>
                  </a:lnTo>
                  <a:lnTo>
                    <a:pt x="2560" y="41"/>
                  </a:lnTo>
                  <a:lnTo>
                    <a:pt x="2639" y="65"/>
                  </a:lnTo>
                  <a:lnTo>
                    <a:pt x="2717" y="93"/>
                  </a:lnTo>
                  <a:lnTo>
                    <a:pt x="2792" y="126"/>
                  </a:lnTo>
                  <a:lnTo>
                    <a:pt x="2867" y="165"/>
                  </a:lnTo>
                  <a:lnTo>
                    <a:pt x="2938" y="209"/>
                  </a:lnTo>
                  <a:lnTo>
                    <a:pt x="3007" y="258"/>
                  </a:lnTo>
                  <a:lnTo>
                    <a:pt x="3074" y="312"/>
                  </a:lnTo>
                  <a:lnTo>
                    <a:pt x="3138" y="371"/>
                  </a:lnTo>
                  <a:lnTo>
                    <a:pt x="3197" y="435"/>
                  </a:lnTo>
                  <a:lnTo>
                    <a:pt x="3252" y="502"/>
                  </a:lnTo>
                  <a:lnTo>
                    <a:pt x="3300" y="571"/>
                  </a:lnTo>
                  <a:lnTo>
                    <a:pt x="3344" y="642"/>
                  </a:lnTo>
                  <a:lnTo>
                    <a:pt x="3383" y="716"/>
                  </a:lnTo>
                  <a:lnTo>
                    <a:pt x="3416" y="791"/>
                  </a:lnTo>
                  <a:lnTo>
                    <a:pt x="3445" y="869"/>
                  </a:lnTo>
                  <a:lnTo>
                    <a:pt x="3469" y="947"/>
                  </a:lnTo>
                  <a:lnTo>
                    <a:pt x="3487" y="1027"/>
                  </a:lnTo>
                  <a:lnTo>
                    <a:pt x="3499" y="1107"/>
                  </a:lnTo>
                  <a:lnTo>
                    <a:pt x="3508" y="1188"/>
                  </a:lnTo>
                  <a:lnTo>
                    <a:pt x="3510" y="1270"/>
                  </a:lnTo>
                  <a:lnTo>
                    <a:pt x="3510" y="1270"/>
                  </a:lnTo>
                  <a:lnTo>
                    <a:pt x="3508" y="1350"/>
                  </a:lnTo>
                  <a:lnTo>
                    <a:pt x="3499" y="1432"/>
                  </a:lnTo>
                  <a:lnTo>
                    <a:pt x="3487" y="1512"/>
                  </a:lnTo>
                  <a:lnTo>
                    <a:pt x="3469" y="1592"/>
                  </a:lnTo>
                  <a:lnTo>
                    <a:pt x="3445" y="1670"/>
                  </a:lnTo>
                  <a:lnTo>
                    <a:pt x="3416" y="1748"/>
                  </a:lnTo>
                  <a:lnTo>
                    <a:pt x="3383" y="1823"/>
                  </a:lnTo>
                  <a:lnTo>
                    <a:pt x="3344" y="1896"/>
                  </a:lnTo>
                  <a:lnTo>
                    <a:pt x="3300" y="1968"/>
                  </a:lnTo>
                  <a:lnTo>
                    <a:pt x="3252" y="2037"/>
                  </a:lnTo>
                  <a:lnTo>
                    <a:pt x="3197" y="2104"/>
                  </a:lnTo>
                  <a:lnTo>
                    <a:pt x="3138" y="2167"/>
                  </a:lnTo>
                  <a:lnTo>
                    <a:pt x="3074" y="2226"/>
                  </a:lnTo>
                  <a:lnTo>
                    <a:pt x="3007" y="2280"/>
                  </a:lnTo>
                  <a:lnTo>
                    <a:pt x="2938" y="2330"/>
                  </a:lnTo>
                  <a:lnTo>
                    <a:pt x="2867" y="2374"/>
                  </a:lnTo>
                  <a:lnTo>
                    <a:pt x="2792" y="2412"/>
                  </a:lnTo>
                  <a:lnTo>
                    <a:pt x="2717" y="2446"/>
                  </a:lnTo>
                  <a:lnTo>
                    <a:pt x="2639" y="2474"/>
                  </a:lnTo>
                  <a:lnTo>
                    <a:pt x="2560" y="2498"/>
                  </a:lnTo>
                  <a:lnTo>
                    <a:pt x="2480" y="2516"/>
                  </a:lnTo>
                  <a:lnTo>
                    <a:pt x="2400" y="2528"/>
                  </a:lnTo>
                  <a:lnTo>
                    <a:pt x="2319" y="2536"/>
                  </a:lnTo>
                  <a:lnTo>
                    <a:pt x="2237" y="2539"/>
                  </a:lnTo>
                  <a:lnTo>
                    <a:pt x="2156" y="2536"/>
                  </a:lnTo>
                  <a:lnTo>
                    <a:pt x="2075" y="2528"/>
                  </a:lnTo>
                  <a:lnTo>
                    <a:pt x="1994" y="2516"/>
                  </a:lnTo>
                  <a:lnTo>
                    <a:pt x="1915" y="2498"/>
                  </a:lnTo>
                  <a:lnTo>
                    <a:pt x="1837" y="2474"/>
                  </a:lnTo>
                  <a:lnTo>
                    <a:pt x="1759" y="2447"/>
                  </a:lnTo>
                  <a:lnTo>
                    <a:pt x="1684" y="2413"/>
                  </a:lnTo>
                  <a:lnTo>
                    <a:pt x="1610" y="2375"/>
                  </a:lnTo>
                  <a:lnTo>
                    <a:pt x="1538" y="2331"/>
                  </a:lnTo>
                  <a:lnTo>
                    <a:pt x="1469" y="2282"/>
                  </a:lnTo>
                  <a:lnTo>
                    <a:pt x="1403" y="2228"/>
                  </a:lnTo>
                  <a:lnTo>
                    <a:pt x="1251" y="2380"/>
                  </a:lnTo>
                  <a:lnTo>
                    <a:pt x="1405" y="2534"/>
                  </a:lnTo>
                  <a:lnTo>
                    <a:pt x="1419" y="2551"/>
                  </a:lnTo>
                  <a:lnTo>
                    <a:pt x="1427" y="2569"/>
                  </a:lnTo>
                  <a:lnTo>
                    <a:pt x="1432" y="2588"/>
                  </a:lnTo>
                  <a:lnTo>
                    <a:pt x="1432" y="2608"/>
                  </a:lnTo>
                  <a:lnTo>
                    <a:pt x="1427" y="2627"/>
                  </a:lnTo>
                  <a:lnTo>
                    <a:pt x="1419" y="2645"/>
                  </a:lnTo>
                  <a:lnTo>
                    <a:pt x="1405" y="2661"/>
                  </a:lnTo>
                  <a:lnTo>
                    <a:pt x="682" y="3383"/>
                  </a:lnTo>
                  <a:lnTo>
                    <a:pt x="647" y="3414"/>
                  </a:lnTo>
                  <a:lnTo>
                    <a:pt x="609" y="3441"/>
                  </a:lnTo>
                  <a:lnTo>
                    <a:pt x="570" y="3462"/>
                  </a:lnTo>
                  <a:lnTo>
                    <a:pt x="529" y="3479"/>
                  </a:lnTo>
                  <a:lnTo>
                    <a:pt x="486" y="3490"/>
                  </a:lnTo>
                  <a:lnTo>
                    <a:pt x="442" y="3498"/>
                  </a:lnTo>
                  <a:lnTo>
                    <a:pt x="399" y="3500"/>
                  </a:lnTo>
                  <a:lnTo>
                    <a:pt x="355" y="3498"/>
                  </a:lnTo>
                  <a:lnTo>
                    <a:pt x="312" y="3490"/>
                  </a:lnTo>
                  <a:lnTo>
                    <a:pt x="269" y="3479"/>
                  </a:lnTo>
                  <a:lnTo>
                    <a:pt x="229" y="3462"/>
                  </a:lnTo>
                  <a:lnTo>
                    <a:pt x="189" y="3441"/>
                  </a:lnTo>
                  <a:lnTo>
                    <a:pt x="151" y="3414"/>
                  </a:lnTo>
                  <a:lnTo>
                    <a:pt x="117" y="3383"/>
                  </a:lnTo>
                  <a:lnTo>
                    <a:pt x="86" y="3349"/>
                  </a:lnTo>
                  <a:lnTo>
                    <a:pt x="60" y="3311"/>
                  </a:lnTo>
                  <a:lnTo>
                    <a:pt x="38" y="3272"/>
                  </a:lnTo>
                  <a:lnTo>
                    <a:pt x="21" y="3232"/>
                  </a:lnTo>
                  <a:lnTo>
                    <a:pt x="10" y="3189"/>
                  </a:lnTo>
                  <a:lnTo>
                    <a:pt x="2" y="3146"/>
                  </a:lnTo>
                  <a:lnTo>
                    <a:pt x="0" y="3102"/>
                  </a:lnTo>
                  <a:lnTo>
                    <a:pt x="0" y="3102"/>
                  </a:lnTo>
                  <a:lnTo>
                    <a:pt x="2" y="3059"/>
                  </a:lnTo>
                  <a:lnTo>
                    <a:pt x="10" y="3015"/>
                  </a:lnTo>
                  <a:lnTo>
                    <a:pt x="21" y="2973"/>
                  </a:lnTo>
                  <a:lnTo>
                    <a:pt x="38" y="2932"/>
                  </a:lnTo>
                  <a:lnTo>
                    <a:pt x="60" y="2892"/>
                  </a:lnTo>
                  <a:lnTo>
                    <a:pt x="86" y="2855"/>
                  </a:lnTo>
                  <a:lnTo>
                    <a:pt x="117" y="2820"/>
                  </a:lnTo>
                  <a:lnTo>
                    <a:pt x="841" y="2099"/>
                  </a:lnTo>
                  <a:lnTo>
                    <a:pt x="857" y="2085"/>
                  </a:lnTo>
                  <a:lnTo>
                    <a:pt x="875" y="2077"/>
                  </a:lnTo>
                  <a:lnTo>
                    <a:pt x="895" y="2072"/>
                  </a:lnTo>
                  <a:lnTo>
                    <a:pt x="915" y="2072"/>
                  </a:lnTo>
                  <a:lnTo>
                    <a:pt x="934" y="2077"/>
                  </a:lnTo>
                  <a:lnTo>
                    <a:pt x="952" y="2085"/>
                  </a:lnTo>
                  <a:lnTo>
                    <a:pt x="969" y="2099"/>
                  </a:lnTo>
                  <a:lnTo>
                    <a:pt x="1123" y="2253"/>
                  </a:lnTo>
                  <a:lnTo>
                    <a:pt x="1275" y="2101"/>
                  </a:lnTo>
                  <a:lnTo>
                    <a:pt x="1221" y="2035"/>
                  </a:lnTo>
                  <a:lnTo>
                    <a:pt x="1172" y="1965"/>
                  </a:lnTo>
                  <a:lnTo>
                    <a:pt x="1129" y="1894"/>
                  </a:lnTo>
                  <a:lnTo>
                    <a:pt x="1090" y="1821"/>
                  </a:lnTo>
                  <a:lnTo>
                    <a:pt x="1056" y="1745"/>
                  </a:lnTo>
                  <a:lnTo>
                    <a:pt x="1029" y="1668"/>
                  </a:lnTo>
                  <a:lnTo>
                    <a:pt x="1005" y="1590"/>
                  </a:lnTo>
                  <a:lnTo>
                    <a:pt x="987" y="1510"/>
                  </a:lnTo>
                  <a:lnTo>
                    <a:pt x="974" y="1430"/>
                  </a:lnTo>
                  <a:lnTo>
                    <a:pt x="967" y="1349"/>
                  </a:lnTo>
                  <a:lnTo>
                    <a:pt x="964" y="1267"/>
                  </a:lnTo>
                  <a:lnTo>
                    <a:pt x="967" y="1187"/>
                  </a:lnTo>
                  <a:lnTo>
                    <a:pt x="974" y="1106"/>
                  </a:lnTo>
                  <a:lnTo>
                    <a:pt x="988" y="1026"/>
                  </a:lnTo>
                  <a:lnTo>
                    <a:pt x="1006" y="946"/>
                  </a:lnTo>
                  <a:lnTo>
                    <a:pt x="1030" y="868"/>
                  </a:lnTo>
                  <a:lnTo>
                    <a:pt x="1057" y="790"/>
                  </a:lnTo>
                  <a:lnTo>
                    <a:pt x="1091" y="715"/>
                  </a:lnTo>
                  <a:lnTo>
                    <a:pt x="1130" y="642"/>
                  </a:lnTo>
                  <a:lnTo>
                    <a:pt x="1174" y="570"/>
                  </a:lnTo>
                  <a:lnTo>
                    <a:pt x="1223" y="501"/>
                  </a:lnTo>
                  <a:lnTo>
                    <a:pt x="1277" y="435"/>
                  </a:lnTo>
                  <a:lnTo>
                    <a:pt x="1337" y="371"/>
                  </a:lnTo>
                  <a:lnTo>
                    <a:pt x="1400" y="312"/>
                  </a:lnTo>
                  <a:lnTo>
                    <a:pt x="1467" y="258"/>
                  </a:lnTo>
                  <a:lnTo>
                    <a:pt x="1536" y="209"/>
                  </a:lnTo>
                  <a:lnTo>
                    <a:pt x="1608" y="165"/>
                  </a:lnTo>
                  <a:lnTo>
                    <a:pt x="1682" y="126"/>
                  </a:lnTo>
                  <a:lnTo>
                    <a:pt x="1757" y="93"/>
                  </a:lnTo>
                  <a:lnTo>
                    <a:pt x="1835" y="65"/>
                  </a:lnTo>
                  <a:lnTo>
                    <a:pt x="1913" y="41"/>
                  </a:lnTo>
                  <a:lnTo>
                    <a:pt x="1993" y="23"/>
                  </a:lnTo>
                  <a:lnTo>
                    <a:pt x="2074" y="11"/>
                  </a:lnTo>
                  <a:lnTo>
                    <a:pt x="2156" y="2"/>
                  </a:lnTo>
                  <a:lnTo>
                    <a:pt x="2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75"/>
            <p:cNvSpPr>
              <a:spLocks noEditPoints="1"/>
            </p:cNvSpPr>
            <p:nvPr/>
          </p:nvSpPr>
          <p:spPr bwMode="auto">
            <a:xfrm>
              <a:off x="1819275" y="1978026"/>
              <a:ext cx="279400" cy="279400"/>
            </a:xfrm>
            <a:custGeom>
              <a:avLst/>
              <a:gdLst>
                <a:gd name="T0" fmla="*/ 760 w 1765"/>
                <a:gd name="T1" fmla="*/ 191 h 1760"/>
                <a:gd name="T2" fmla="*/ 586 w 1765"/>
                <a:gd name="T3" fmla="*/ 246 h 1760"/>
                <a:gd name="T4" fmla="*/ 432 w 1765"/>
                <a:gd name="T5" fmla="*/ 344 h 1760"/>
                <a:gd name="T6" fmla="*/ 306 w 1765"/>
                <a:gd name="T7" fmla="*/ 480 h 1760"/>
                <a:gd name="T8" fmla="*/ 222 w 1765"/>
                <a:gd name="T9" fmla="*/ 641 h 1760"/>
                <a:gd name="T10" fmla="*/ 183 w 1765"/>
                <a:gd name="T11" fmla="*/ 819 h 1760"/>
                <a:gd name="T12" fmla="*/ 192 w 1765"/>
                <a:gd name="T13" fmla="*/ 1003 h 1760"/>
                <a:gd name="T14" fmla="*/ 246 w 1765"/>
                <a:gd name="T15" fmla="*/ 1175 h 1760"/>
                <a:gd name="T16" fmla="*/ 344 w 1765"/>
                <a:gd name="T17" fmla="*/ 1329 h 1760"/>
                <a:gd name="T18" fmla="*/ 481 w 1765"/>
                <a:gd name="T19" fmla="*/ 1454 h 1760"/>
                <a:gd name="T20" fmla="*/ 641 w 1765"/>
                <a:gd name="T21" fmla="*/ 1538 h 1760"/>
                <a:gd name="T22" fmla="*/ 820 w 1765"/>
                <a:gd name="T23" fmla="*/ 1577 h 1760"/>
                <a:gd name="T24" fmla="*/ 1005 w 1765"/>
                <a:gd name="T25" fmla="*/ 1569 h 1760"/>
                <a:gd name="T26" fmla="*/ 1179 w 1765"/>
                <a:gd name="T27" fmla="*/ 1515 h 1760"/>
                <a:gd name="T28" fmla="*/ 1333 w 1765"/>
                <a:gd name="T29" fmla="*/ 1417 h 1760"/>
                <a:gd name="T30" fmla="*/ 1457 w 1765"/>
                <a:gd name="T31" fmla="*/ 1280 h 1760"/>
                <a:gd name="T32" fmla="*/ 1541 w 1765"/>
                <a:gd name="T33" fmla="*/ 1120 h 1760"/>
                <a:gd name="T34" fmla="*/ 1581 w 1765"/>
                <a:gd name="T35" fmla="*/ 942 h 1760"/>
                <a:gd name="T36" fmla="*/ 1573 w 1765"/>
                <a:gd name="T37" fmla="*/ 758 h 1760"/>
                <a:gd name="T38" fmla="*/ 1518 w 1765"/>
                <a:gd name="T39" fmla="*/ 585 h 1760"/>
                <a:gd name="T40" fmla="*/ 1420 w 1765"/>
                <a:gd name="T41" fmla="*/ 431 h 1760"/>
                <a:gd name="T42" fmla="*/ 1284 w 1765"/>
                <a:gd name="T43" fmla="*/ 307 h 1760"/>
                <a:gd name="T44" fmla="*/ 1122 w 1765"/>
                <a:gd name="T45" fmla="*/ 223 h 1760"/>
                <a:gd name="T46" fmla="*/ 944 w 1765"/>
                <a:gd name="T47" fmla="*/ 184 h 1760"/>
                <a:gd name="T48" fmla="*/ 952 w 1765"/>
                <a:gd name="T49" fmla="*/ 3 h 1760"/>
                <a:gd name="T50" fmla="*/ 1155 w 1765"/>
                <a:gd name="T51" fmla="*/ 44 h 1760"/>
                <a:gd name="T52" fmla="*/ 1342 w 1765"/>
                <a:gd name="T53" fmla="*/ 130 h 1760"/>
                <a:gd name="T54" fmla="*/ 1506 w 1765"/>
                <a:gd name="T55" fmla="*/ 258 h 1760"/>
                <a:gd name="T56" fmla="*/ 1635 w 1765"/>
                <a:gd name="T57" fmla="*/ 421 h 1760"/>
                <a:gd name="T58" fmla="*/ 1721 w 1765"/>
                <a:gd name="T59" fmla="*/ 608 h 1760"/>
                <a:gd name="T60" fmla="*/ 1761 w 1765"/>
                <a:gd name="T61" fmla="*/ 811 h 1760"/>
                <a:gd name="T62" fmla="*/ 1753 w 1765"/>
                <a:gd name="T63" fmla="*/ 1019 h 1760"/>
                <a:gd name="T64" fmla="*/ 1698 w 1765"/>
                <a:gd name="T65" fmla="*/ 1217 h 1760"/>
                <a:gd name="T66" fmla="*/ 1597 w 1765"/>
                <a:gd name="T67" fmla="*/ 1396 h 1760"/>
                <a:gd name="T68" fmla="*/ 1454 w 1765"/>
                <a:gd name="T69" fmla="*/ 1550 h 1760"/>
                <a:gd name="T70" fmla="*/ 1282 w 1765"/>
                <a:gd name="T71" fmla="*/ 1664 h 1760"/>
                <a:gd name="T72" fmla="*/ 1089 w 1765"/>
                <a:gd name="T73" fmla="*/ 1735 h 1760"/>
                <a:gd name="T74" fmla="*/ 882 w 1765"/>
                <a:gd name="T75" fmla="*/ 1760 h 1760"/>
                <a:gd name="T76" fmla="*/ 674 w 1765"/>
                <a:gd name="T77" fmla="*/ 1735 h 1760"/>
                <a:gd name="T78" fmla="*/ 482 w 1765"/>
                <a:gd name="T79" fmla="*/ 1664 h 1760"/>
                <a:gd name="T80" fmla="*/ 310 w 1765"/>
                <a:gd name="T81" fmla="*/ 1550 h 1760"/>
                <a:gd name="T82" fmla="*/ 167 w 1765"/>
                <a:gd name="T83" fmla="*/ 1396 h 1760"/>
                <a:gd name="T84" fmla="*/ 67 w 1765"/>
                <a:gd name="T85" fmla="*/ 1217 h 1760"/>
                <a:gd name="T86" fmla="*/ 11 w 1765"/>
                <a:gd name="T87" fmla="*/ 1019 h 1760"/>
                <a:gd name="T88" fmla="*/ 2 w 1765"/>
                <a:gd name="T89" fmla="*/ 811 h 1760"/>
                <a:gd name="T90" fmla="*/ 43 w 1765"/>
                <a:gd name="T91" fmla="*/ 608 h 1760"/>
                <a:gd name="T92" fmla="*/ 129 w 1765"/>
                <a:gd name="T93" fmla="*/ 421 h 1760"/>
                <a:gd name="T94" fmla="*/ 259 w 1765"/>
                <a:gd name="T95" fmla="*/ 258 h 1760"/>
                <a:gd name="T96" fmla="*/ 422 w 1765"/>
                <a:gd name="T97" fmla="*/ 130 h 1760"/>
                <a:gd name="T98" fmla="*/ 608 w 1765"/>
                <a:gd name="T99" fmla="*/ 44 h 1760"/>
                <a:gd name="T100" fmla="*/ 812 w 1765"/>
                <a:gd name="T101" fmla="*/ 3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65" h="1760">
                  <a:moveTo>
                    <a:pt x="882" y="181"/>
                  </a:moveTo>
                  <a:lnTo>
                    <a:pt x="820" y="184"/>
                  </a:lnTo>
                  <a:lnTo>
                    <a:pt x="760" y="191"/>
                  </a:lnTo>
                  <a:lnTo>
                    <a:pt x="700" y="205"/>
                  </a:lnTo>
                  <a:lnTo>
                    <a:pt x="641" y="223"/>
                  </a:lnTo>
                  <a:lnTo>
                    <a:pt x="586" y="246"/>
                  </a:lnTo>
                  <a:lnTo>
                    <a:pt x="532" y="274"/>
                  </a:lnTo>
                  <a:lnTo>
                    <a:pt x="481" y="307"/>
                  </a:lnTo>
                  <a:lnTo>
                    <a:pt x="432" y="344"/>
                  </a:lnTo>
                  <a:lnTo>
                    <a:pt x="386" y="385"/>
                  </a:lnTo>
                  <a:lnTo>
                    <a:pt x="344" y="431"/>
                  </a:lnTo>
                  <a:lnTo>
                    <a:pt x="306" y="480"/>
                  </a:lnTo>
                  <a:lnTo>
                    <a:pt x="273" y="532"/>
                  </a:lnTo>
                  <a:lnTo>
                    <a:pt x="246" y="585"/>
                  </a:lnTo>
                  <a:lnTo>
                    <a:pt x="222" y="641"/>
                  </a:lnTo>
                  <a:lnTo>
                    <a:pt x="204" y="698"/>
                  </a:lnTo>
                  <a:lnTo>
                    <a:pt x="192" y="758"/>
                  </a:lnTo>
                  <a:lnTo>
                    <a:pt x="183" y="819"/>
                  </a:lnTo>
                  <a:lnTo>
                    <a:pt x="181" y="881"/>
                  </a:lnTo>
                  <a:lnTo>
                    <a:pt x="183" y="942"/>
                  </a:lnTo>
                  <a:lnTo>
                    <a:pt x="192" y="1003"/>
                  </a:lnTo>
                  <a:lnTo>
                    <a:pt x="204" y="1062"/>
                  </a:lnTo>
                  <a:lnTo>
                    <a:pt x="222" y="1120"/>
                  </a:lnTo>
                  <a:lnTo>
                    <a:pt x="246" y="1175"/>
                  </a:lnTo>
                  <a:lnTo>
                    <a:pt x="273" y="1229"/>
                  </a:lnTo>
                  <a:lnTo>
                    <a:pt x="306" y="1280"/>
                  </a:lnTo>
                  <a:lnTo>
                    <a:pt x="344" y="1329"/>
                  </a:lnTo>
                  <a:lnTo>
                    <a:pt x="386" y="1375"/>
                  </a:lnTo>
                  <a:lnTo>
                    <a:pt x="432" y="1417"/>
                  </a:lnTo>
                  <a:lnTo>
                    <a:pt x="481" y="1454"/>
                  </a:lnTo>
                  <a:lnTo>
                    <a:pt x="532" y="1487"/>
                  </a:lnTo>
                  <a:lnTo>
                    <a:pt x="586" y="1515"/>
                  </a:lnTo>
                  <a:lnTo>
                    <a:pt x="641" y="1538"/>
                  </a:lnTo>
                  <a:lnTo>
                    <a:pt x="700" y="1556"/>
                  </a:lnTo>
                  <a:lnTo>
                    <a:pt x="760" y="1569"/>
                  </a:lnTo>
                  <a:lnTo>
                    <a:pt x="820" y="1577"/>
                  </a:lnTo>
                  <a:lnTo>
                    <a:pt x="882" y="1579"/>
                  </a:lnTo>
                  <a:lnTo>
                    <a:pt x="944" y="1577"/>
                  </a:lnTo>
                  <a:lnTo>
                    <a:pt x="1005" y="1569"/>
                  </a:lnTo>
                  <a:lnTo>
                    <a:pt x="1065" y="1556"/>
                  </a:lnTo>
                  <a:lnTo>
                    <a:pt x="1122" y="1538"/>
                  </a:lnTo>
                  <a:lnTo>
                    <a:pt x="1179" y="1515"/>
                  </a:lnTo>
                  <a:lnTo>
                    <a:pt x="1232" y="1487"/>
                  </a:lnTo>
                  <a:lnTo>
                    <a:pt x="1284" y="1454"/>
                  </a:lnTo>
                  <a:lnTo>
                    <a:pt x="1333" y="1417"/>
                  </a:lnTo>
                  <a:lnTo>
                    <a:pt x="1379" y="1375"/>
                  </a:lnTo>
                  <a:lnTo>
                    <a:pt x="1420" y="1329"/>
                  </a:lnTo>
                  <a:lnTo>
                    <a:pt x="1457" y="1280"/>
                  </a:lnTo>
                  <a:lnTo>
                    <a:pt x="1490" y="1229"/>
                  </a:lnTo>
                  <a:lnTo>
                    <a:pt x="1518" y="1175"/>
                  </a:lnTo>
                  <a:lnTo>
                    <a:pt x="1541" y="1120"/>
                  </a:lnTo>
                  <a:lnTo>
                    <a:pt x="1559" y="1062"/>
                  </a:lnTo>
                  <a:lnTo>
                    <a:pt x="1573" y="1003"/>
                  </a:lnTo>
                  <a:lnTo>
                    <a:pt x="1581" y="942"/>
                  </a:lnTo>
                  <a:lnTo>
                    <a:pt x="1584" y="881"/>
                  </a:lnTo>
                  <a:lnTo>
                    <a:pt x="1581" y="819"/>
                  </a:lnTo>
                  <a:lnTo>
                    <a:pt x="1573" y="758"/>
                  </a:lnTo>
                  <a:lnTo>
                    <a:pt x="1559" y="698"/>
                  </a:lnTo>
                  <a:lnTo>
                    <a:pt x="1541" y="641"/>
                  </a:lnTo>
                  <a:lnTo>
                    <a:pt x="1518" y="585"/>
                  </a:lnTo>
                  <a:lnTo>
                    <a:pt x="1490" y="532"/>
                  </a:lnTo>
                  <a:lnTo>
                    <a:pt x="1457" y="480"/>
                  </a:lnTo>
                  <a:lnTo>
                    <a:pt x="1420" y="431"/>
                  </a:lnTo>
                  <a:lnTo>
                    <a:pt x="1379" y="385"/>
                  </a:lnTo>
                  <a:lnTo>
                    <a:pt x="1333" y="344"/>
                  </a:lnTo>
                  <a:lnTo>
                    <a:pt x="1284" y="307"/>
                  </a:lnTo>
                  <a:lnTo>
                    <a:pt x="1232" y="274"/>
                  </a:lnTo>
                  <a:lnTo>
                    <a:pt x="1179" y="246"/>
                  </a:lnTo>
                  <a:lnTo>
                    <a:pt x="1122" y="223"/>
                  </a:lnTo>
                  <a:lnTo>
                    <a:pt x="1065" y="205"/>
                  </a:lnTo>
                  <a:lnTo>
                    <a:pt x="1005" y="191"/>
                  </a:lnTo>
                  <a:lnTo>
                    <a:pt x="944" y="184"/>
                  </a:lnTo>
                  <a:lnTo>
                    <a:pt x="882" y="181"/>
                  </a:lnTo>
                  <a:close/>
                  <a:moveTo>
                    <a:pt x="882" y="0"/>
                  </a:moveTo>
                  <a:lnTo>
                    <a:pt x="952" y="3"/>
                  </a:lnTo>
                  <a:lnTo>
                    <a:pt x="1021" y="12"/>
                  </a:lnTo>
                  <a:lnTo>
                    <a:pt x="1089" y="25"/>
                  </a:lnTo>
                  <a:lnTo>
                    <a:pt x="1155" y="44"/>
                  </a:lnTo>
                  <a:lnTo>
                    <a:pt x="1220" y="67"/>
                  </a:lnTo>
                  <a:lnTo>
                    <a:pt x="1282" y="96"/>
                  </a:lnTo>
                  <a:lnTo>
                    <a:pt x="1342" y="130"/>
                  </a:lnTo>
                  <a:lnTo>
                    <a:pt x="1400" y="168"/>
                  </a:lnTo>
                  <a:lnTo>
                    <a:pt x="1454" y="211"/>
                  </a:lnTo>
                  <a:lnTo>
                    <a:pt x="1506" y="258"/>
                  </a:lnTo>
                  <a:lnTo>
                    <a:pt x="1553" y="310"/>
                  </a:lnTo>
                  <a:lnTo>
                    <a:pt x="1597" y="364"/>
                  </a:lnTo>
                  <a:lnTo>
                    <a:pt x="1635" y="421"/>
                  </a:lnTo>
                  <a:lnTo>
                    <a:pt x="1669" y="482"/>
                  </a:lnTo>
                  <a:lnTo>
                    <a:pt x="1698" y="543"/>
                  </a:lnTo>
                  <a:lnTo>
                    <a:pt x="1721" y="608"/>
                  </a:lnTo>
                  <a:lnTo>
                    <a:pt x="1740" y="674"/>
                  </a:lnTo>
                  <a:lnTo>
                    <a:pt x="1753" y="742"/>
                  </a:lnTo>
                  <a:lnTo>
                    <a:pt x="1761" y="811"/>
                  </a:lnTo>
                  <a:lnTo>
                    <a:pt x="1765" y="881"/>
                  </a:lnTo>
                  <a:lnTo>
                    <a:pt x="1761" y="951"/>
                  </a:lnTo>
                  <a:lnTo>
                    <a:pt x="1753" y="1019"/>
                  </a:lnTo>
                  <a:lnTo>
                    <a:pt x="1740" y="1087"/>
                  </a:lnTo>
                  <a:lnTo>
                    <a:pt x="1721" y="1153"/>
                  </a:lnTo>
                  <a:lnTo>
                    <a:pt x="1698" y="1217"/>
                  </a:lnTo>
                  <a:lnTo>
                    <a:pt x="1669" y="1279"/>
                  </a:lnTo>
                  <a:lnTo>
                    <a:pt x="1635" y="1339"/>
                  </a:lnTo>
                  <a:lnTo>
                    <a:pt x="1597" y="1396"/>
                  </a:lnTo>
                  <a:lnTo>
                    <a:pt x="1553" y="1451"/>
                  </a:lnTo>
                  <a:lnTo>
                    <a:pt x="1506" y="1502"/>
                  </a:lnTo>
                  <a:lnTo>
                    <a:pt x="1454" y="1550"/>
                  </a:lnTo>
                  <a:lnTo>
                    <a:pt x="1400" y="1593"/>
                  </a:lnTo>
                  <a:lnTo>
                    <a:pt x="1342" y="1631"/>
                  </a:lnTo>
                  <a:lnTo>
                    <a:pt x="1282" y="1664"/>
                  </a:lnTo>
                  <a:lnTo>
                    <a:pt x="1220" y="1693"/>
                  </a:lnTo>
                  <a:lnTo>
                    <a:pt x="1155" y="1717"/>
                  </a:lnTo>
                  <a:lnTo>
                    <a:pt x="1089" y="1735"/>
                  </a:lnTo>
                  <a:lnTo>
                    <a:pt x="1021" y="1749"/>
                  </a:lnTo>
                  <a:lnTo>
                    <a:pt x="952" y="1758"/>
                  </a:lnTo>
                  <a:lnTo>
                    <a:pt x="882" y="1760"/>
                  </a:lnTo>
                  <a:lnTo>
                    <a:pt x="812" y="1758"/>
                  </a:lnTo>
                  <a:lnTo>
                    <a:pt x="742" y="1749"/>
                  </a:lnTo>
                  <a:lnTo>
                    <a:pt x="674" y="1735"/>
                  </a:lnTo>
                  <a:lnTo>
                    <a:pt x="608" y="1717"/>
                  </a:lnTo>
                  <a:lnTo>
                    <a:pt x="545" y="1693"/>
                  </a:lnTo>
                  <a:lnTo>
                    <a:pt x="482" y="1664"/>
                  </a:lnTo>
                  <a:lnTo>
                    <a:pt x="422" y="1631"/>
                  </a:lnTo>
                  <a:lnTo>
                    <a:pt x="365" y="1593"/>
                  </a:lnTo>
                  <a:lnTo>
                    <a:pt x="310" y="1550"/>
                  </a:lnTo>
                  <a:lnTo>
                    <a:pt x="259" y="1502"/>
                  </a:lnTo>
                  <a:lnTo>
                    <a:pt x="211" y="1451"/>
                  </a:lnTo>
                  <a:lnTo>
                    <a:pt x="167" y="1396"/>
                  </a:lnTo>
                  <a:lnTo>
                    <a:pt x="129" y="1339"/>
                  </a:lnTo>
                  <a:lnTo>
                    <a:pt x="96" y="1279"/>
                  </a:lnTo>
                  <a:lnTo>
                    <a:pt x="67" y="1217"/>
                  </a:lnTo>
                  <a:lnTo>
                    <a:pt x="43" y="1153"/>
                  </a:lnTo>
                  <a:lnTo>
                    <a:pt x="25" y="1087"/>
                  </a:lnTo>
                  <a:lnTo>
                    <a:pt x="11" y="1019"/>
                  </a:lnTo>
                  <a:lnTo>
                    <a:pt x="2" y="951"/>
                  </a:lnTo>
                  <a:lnTo>
                    <a:pt x="0" y="881"/>
                  </a:lnTo>
                  <a:lnTo>
                    <a:pt x="2" y="811"/>
                  </a:lnTo>
                  <a:lnTo>
                    <a:pt x="11" y="742"/>
                  </a:lnTo>
                  <a:lnTo>
                    <a:pt x="25" y="674"/>
                  </a:lnTo>
                  <a:lnTo>
                    <a:pt x="43" y="608"/>
                  </a:lnTo>
                  <a:lnTo>
                    <a:pt x="67" y="543"/>
                  </a:lnTo>
                  <a:lnTo>
                    <a:pt x="96" y="482"/>
                  </a:lnTo>
                  <a:lnTo>
                    <a:pt x="129" y="421"/>
                  </a:lnTo>
                  <a:lnTo>
                    <a:pt x="167" y="364"/>
                  </a:lnTo>
                  <a:lnTo>
                    <a:pt x="211" y="310"/>
                  </a:lnTo>
                  <a:lnTo>
                    <a:pt x="259" y="258"/>
                  </a:lnTo>
                  <a:lnTo>
                    <a:pt x="310" y="211"/>
                  </a:lnTo>
                  <a:lnTo>
                    <a:pt x="365" y="168"/>
                  </a:lnTo>
                  <a:lnTo>
                    <a:pt x="422" y="130"/>
                  </a:lnTo>
                  <a:lnTo>
                    <a:pt x="482" y="96"/>
                  </a:lnTo>
                  <a:lnTo>
                    <a:pt x="545" y="67"/>
                  </a:lnTo>
                  <a:lnTo>
                    <a:pt x="608" y="44"/>
                  </a:lnTo>
                  <a:lnTo>
                    <a:pt x="674" y="25"/>
                  </a:lnTo>
                  <a:lnTo>
                    <a:pt x="742" y="12"/>
                  </a:lnTo>
                  <a:lnTo>
                    <a:pt x="812" y="3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76"/>
            <p:cNvSpPr/>
            <p:nvPr/>
          </p:nvSpPr>
          <p:spPr bwMode="auto">
            <a:xfrm>
              <a:off x="1900238" y="2060576"/>
              <a:ext cx="115888" cy="114300"/>
            </a:xfrm>
            <a:custGeom>
              <a:avLst/>
              <a:gdLst>
                <a:gd name="T0" fmla="*/ 363 w 726"/>
                <a:gd name="T1" fmla="*/ 0 h 723"/>
                <a:gd name="T2" fmla="*/ 387 w 726"/>
                <a:gd name="T3" fmla="*/ 3 h 723"/>
                <a:gd name="T4" fmla="*/ 409 w 726"/>
                <a:gd name="T5" fmla="*/ 12 h 723"/>
                <a:gd name="T6" fmla="*/ 427 w 726"/>
                <a:gd name="T7" fmla="*/ 26 h 723"/>
                <a:gd name="T8" fmla="*/ 442 w 726"/>
                <a:gd name="T9" fmla="*/ 44 h 723"/>
                <a:gd name="T10" fmla="*/ 450 w 726"/>
                <a:gd name="T11" fmla="*/ 66 h 723"/>
                <a:gd name="T12" fmla="*/ 453 w 726"/>
                <a:gd name="T13" fmla="*/ 90 h 723"/>
                <a:gd name="T14" fmla="*/ 453 w 726"/>
                <a:gd name="T15" fmla="*/ 271 h 723"/>
                <a:gd name="T16" fmla="*/ 635 w 726"/>
                <a:gd name="T17" fmla="*/ 271 h 723"/>
                <a:gd name="T18" fmla="*/ 660 w 726"/>
                <a:gd name="T19" fmla="*/ 275 h 723"/>
                <a:gd name="T20" fmla="*/ 681 w 726"/>
                <a:gd name="T21" fmla="*/ 283 h 723"/>
                <a:gd name="T22" fmla="*/ 699 w 726"/>
                <a:gd name="T23" fmla="*/ 298 h 723"/>
                <a:gd name="T24" fmla="*/ 714 w 726"/>
                <a:gd name="T25" fmla="*/ 316 h 723"/>
                <a:gd name="T26" fmla="*/ 722 w 726"/>
                <a:gd name="T27" fmla="*/ 337 h 723"/>
                <a:gd name="T28" fmla="*/ 726 w 726"/>
                <a:gd name="T29" fmla="*/ 362 h 723"/>
                <a:gd name="T30" fmla="*/ 722 w 726"/>
                <a:gd name="T31" fmla="*/ 385 h 723"/>
                <a:gd name="T32" fmla="*/ 714 w 726"/>
                <a:gd name="T33" fmla="*/ 407 h 723"/>
                <a:gd name="T34" fmla="*/ 699 w 726"/>
                <a:gd name="T35" fmla="*/ 425 h 723"/>
                <a:gd name="T36" fmla="*/ 681 w 726"/>
                <a:gd name="T37" fmla="*/ 439 h 723"/>
                <a:gd name="T38" fmla="*/ 660 w 726"/>
                <a:gd name="T39" fmla="*/ 449 h 723"/>
                <a:gd name="T40" fmla="*/ 635 w 726"/>
                <a:gd name="T41" fmla="*/ 452 h 723"/>
                <a:gd name="T42" fmla="*/ 453 w 726"/>
                <a:gd name="T43" fmla="*/ 452 h 723"/>
                <a:gd name="T44" fmla="*/ 453 w 726"/>
                <a:gd name="T45" fmla="*/ 633 h 723"/>
                <a:gd name="T46" fmla="*/ 450 w 726"/>
                <a:gd name="T47" fmla="*/ 656 h 723"/>
                <a:gd name="T48" fmla="*/ 442 w 726"/>
                <a:gd name="T49" fmla="*/ 679 h 723"/>
                <a:gd name="T50" fmla="*/ 427 w 726"/>
                <a:gd name="T51" fmla="*/ 697 h 723"/>
                <a:gd name="T52" fmla="*/ 409 w 726"/>
                <a:gd name="T53" fmla="*/ 710 h 723"/>
                <a:gd name="T54" fmla="*/ 387 w 726"/>
                <a:gd name="T55" fmla="*/ 720 h 723"/>
                <a:gd name="T56" fmla="*/ 363 w 726"/>
                <a:gd name="T57" fmla="*/ 723 h 723"/>
                <a:gd name="T58" fmla="*/ 339 w 726"/>
                <a:gd name="T59" fmla="*/ 720 h 723"/>
                <a:gd name="T60" fmla="*/ 317 w 726"/>
                <a:gd name="T61" fmla="*/ 710 h 723"/>
                <a:gd name="T62" fmla="*/ 299 w 726"/>
                <a:gd name="T63" fmla="*/ 697 h 723"/>
                <a:gd name="T64" fmla="*/ 285 w 726"/>
                <a:gd name="T65" fmla="*/ 679 h 723"/>
                <a:gd name="T66" fmla="*/ 276 w 726"/>
                <a:gd name="T67" fmla="*/ 656 h 723"/>
                <a:gd name="T68" fmla="*/ 272 w 726"/>
                <a:gd name="T69" fmla="*/ 633 h 723"/>
                <a:gd name="T70" fmla="*/ 272 w 726"/>
                <a:gd name="T71" fmla="*/ 452 h 723"/>
                <a:gd name="T72" fmla="*/ 91 w 726"/>
                <a:gd name="T73" fmla="*/ 452 h 723"/>
                <a:gd name="T74" fmla="*/ 67 w 726"/>
                <a:gd name="T75" fmla="*/ 449 h 723"/>
                <a:gd name="T76" fmla="*/ 45 w 726"/>
                <a:gd name="T77" fmla="*/ 439 h 723"/>
                <a:gd name="T78" fmla="*/ 27 w 726"/>
                <a:gd name="T79" fmla="*/ 425 h 723"/>
                <a:gd name="T80" fmla="*/ 13 w 726"/>
                <a:gd name="T81" fmla="*/ 407 h 723"/>
                <a:gd name="T82" fmla="*/ 3 w 726"/>
                <a:gd name="T83" fmla="*/ 385 h 723"/>
                <a:gd name="T84" fmla="*/ 0 w 726"/>
                <a:gd name="T85" fmla="*/ 362 h 723"/>
                <a:gd name="T86" fmla="*/ 3 w 726"/>
                <a:gd name="T87" fmla="*/ 337 h 723"/>
                <a:gd name="T88" fmla="*/ 13 w 726"/>
                <a:gd name="T89" fmla="*/ 316 h 723"/>
                <a:gd name="T90" fmla="*/ 27 w 726"/>
                <a:gd name="T91" fmla="*/ 298 h 723"/>
                <a:gd name="T92" fmla="*/ 45 w 726"/>
                <a:gd name="T93" fmla="*/ 283 h 723"/>
                <a:gd name="T94" fmla="*/ 67 w 726"/>
                <a:gd name="T95" fmla="*/ 275 h 723"/>
                <a:gd name="T96" fmla="*/ 91 w 726"/>
                <a:gd name="T97" fmla="*/ 271 h 723"/>
                <a:gd name="T98" fmla="*/ 272 w 726"/>
                <a:gd name="T99" fmla="*/ 271 h 723"/>
                <a:gd name="T100" fmla="*/ 272 w 726"/>
                <a:gd name="T101" fmla="*/ 90 h 723"/>
                <a:gd name="T102" fmla="*/ 276 w 726"/>
                <a:gd name="T103" fmla="*/ 66 h 723"/>
                <a:gd name="T104" fmla="*/ 285 w 726"/>
                <a:gd name="T105" fmla="*/ 44 h 723"/>
                <a:gd name="T106" fmla="*/ 299 w 726"/>
                <a:gd name="T107" fmla="*/ 26 h 723"/>
                <a:gd name="T108" fmla="*/ 317 w 726"/>
                <a:gd name="T109" fmla="*/ 12 h 723"/>
                <a:gd name="T110" fmla="*/ 339 w 726"/>
                <a:gd name="T111" fmla="*/ 3 h 723"/>
                <a:gd name="T112" fmla="*/ 363 w 726"/>
                <a:gd name="T113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6" h="723">
                  <a:moveTo>
                    <a:pt x="363" y="0"/>
                  </a:moveTo>
                  <a:lnTo>
                    <a:pt x="387" y="3"/>
                  </a:lnTo>
                  <a:lnTo>
                    <a:pt x="409" y="12"/>
                  </a:lnTo>
                  <a:lnTo>
                    <a:pt x="427" y="26"/>
                  </a:lnTo>
                  <a:lnTo>
                    <a:pt x="442" y="44"/>
                  </a:lnTo>
                  <a:lnTo>
                    <a:pt x="450" y="66"/>
                  </a:lnTo>
                  <a:lnTo>
                    <a:pt x="453" y="90"/>
                  </a:lnTo>
                  <a:lnTo>
                    <a:pt x="453" y="271"/>
                  </a:lnTo>
                  <a:lnTo>
                    <a:pt x="635" y="271"/>
                  </a:lnTo>
                  <a:lnTo>
                    <a:pt x="660" y="275"/>
                  </a:lnTo>
                  <a:lnTo>
                    <a:pt x="681" y="283"/>
                  </a:lnTo>
                  <a:lnTo>
                    <a:pt x="699" y="298"/>
                  </a:lnTo>
                  <a:lnTo>
                    <a:pt x="714" y="316"/>
                  </a:lnTo>
                  <a:lnTo>
                    <a:pt x="722" y="337"/>
                  </a:lnTo>
                  <a:lnTo>
                    <a:pt x="726" y="362"/>
                  </a:lnTo>
                  <a:lnTo>
                    <a:pt x="722" y="385"/>
                  </a:lnTo>
                  <a:lnTo>
                    <a:pt x="714" y="407"/>
                  </a:lnTo>
                  <a:lnTo>
                    <a:pt x="699" y="425"/>
                  </a:lnTo>
                  <a:lnTo>
                    <a:pt x="681" y="439"/>
                  </a:lnTo>
                  <a:lnTo>
                    <a:pt x="660" y="449"/>
                  </a:lnTo>
                  <a:lnTo>
                    <a:pt x="635" y="452"/>
                  </a:lnTo>
                  <a:lnTo>
                    <a:pt x="453" y="452"/>
                  </a:lnTo>
                  <a:lnTo>
                    <a:pt x="453" y="633"/>
                  </a:lnTo>
                  <a:lnTo>
                    <a:pt x="450" y="656"/>
                  </a:lnTo>
                  <a:lnTo>
                    <a:pt x="442" y="679"/>
                  </a:lnTo>
                  <a:lnTo>
                    <a:pt x="427" y="697"/>
                  </a:lnTo>
                  <a:lnTo>
                    <a:pt x="409" y="710"/>
                  </a:lnTo>
                  <a:lnTo>
                    <a:pt x="387" y="720"/>
                  </a:lnTo>
                  <a:lnTo>
                    <a:pt x="363" y="723"/>
                  </a:lnTo>
                  <a:lnTo>
                    <a:pt x="339" y="720"/>
                  </a:lnTo>
                  <a:lnTo>
                    <a:pt x="317" y="710"/>
                  </a:lnTo>
                  <a:lnTo>
                    <a:pt x="299" y="697"/>
                  </a:lnTo>
                  <a:lnTo>
                    <a:pt x="285" y="679"/>
                  </a:lnTo>
                  <a:lnTo>
                    <a:pt x="276" y="656"/>
                  </a:lnTo>
                  <a:lnTo>
                    <a:pt x="272" y="633"/>
                  </a:lnTo>
                  <a:lnTo>
                    <a:pt x="272" y="452"/>
                  </a:lnTo>
                  <a:lnTo>
                    <a:pt x="91" y="452"/>
                  </a:lnTo>
                  <a:lnTo>
                    <a:pt x="67" y="449"/>
                  </a:lnTo>
                  <a:lnTo>
                    <a:pt x="45" y="439"/>
                  </a:lnTo>
                  <a:lnTo>
                    <a:pt x="27" y="425"/>
                  </a:lnTo>
                  <a:lnTo>
                    <a:pt x="13" y="407"/>
                  </a:lnTo>
                  <a:lnTo>
                    <a:pt x="3" y="385"/>
                  </a:lnTo>
                  <a:lnTo>
                    <a:pt x="0" y="362"/>
                  </a:lnTo>
                  <a:lnTo>
                    <a:pt x="3" y="337"/>
                  </a:lnTo>
                  <a:lnTo>
                    <a:pt x="13" y="316"/>
                  </a:lnTo>
                  <a:lnTo>
                    <a:pt x="27" y="298"/>
                  </a:lnTo>
                  <a:lnTo>
                    <a:pt x="45" y="283"/>
                  </a:lnTo>
                  <a:lnTo>
                    <a:pt x="67" y="275"/>
                  </a:lnTo>
                  <a:lnTo>
                    <a:pt x="91" y="271"/>
                  </a:lnTo>
                  <a:lnTo>
                    <a:pt x="272" y="271"/>
                  </a:lnTo>
                  <a:lnTo>
                    <a:pt x="272" y="90"/>
                  </a:lnTo>
                  <a:lnTo>
                    <a:pt x="276" y="66"/>
                  </a:lnTo>
                  <a:lnTo>
                    <a:pt x="285" y="44"/>
                  </a:lnTo>
                  <a:lnTo>
                    <a:pt x="299" y="26"/>
                  </a:lnTo>
                  <a:lnTo>
                    <a:pt x="317" y="12"/>
                  </a:lnTo>
                  <a:lnTo>
                    <a:pt x="339" y="3"/>
                  </a:lnTo>
                  <a:lnTo>
                    <a:pt x="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3" name="Freeform 124"/>
          <p:cNvSpPr>
            <a:spLocks noEditPoints="1"/>
          </p:cNvSpPr>
          <p:nvPr/>
        </p:nvSpPr>
        <p:spPr bwMode="auto">
          <a:xfrm>
            <a:off x="5813216" y="3616618"/>
            <a:ext cx="816184" cy="720030"/>
          </a:xfrm>
          <a:custGeom>
            <a:avLst/>
            <a:gdLst>
              <a:gd name="T0" fmla="*/ 1495 w 3650"/>
              <a:gd name="T1" fmla="*/ 3047 h 3224"/>
              <a:gd name="T2" fmla="*/ 1498 w 3650"/>
              <a:gd name="T3" fmla="*/ 3044 h 3224"/>
              <a:gd name="T4" fmla="*/ 198 w 3650"/>
              <a:gd name="T5" fmla="*/ 981 h 3224"/>
              <a:gd name="T6" fmla="*/ 179 w 3650"/>
              <a:gd name="T7" fmla="*/ 1543 h 3224"/>
              <a:gd name="T8" fmla="*/ 342 w 3650"/>
              <a:gd name="T9" fmla="*/ 1579 h 3224"/>
              <a:gd name="T10" fmla="*/ 3250 w 3650"/>
              <a:gd name="T11" fmla="*/ 1591 h 3224"/>
              <a:gd name="T12" fmla="*/ 3423 w 3650"/>
              <a:gd name="T13" fmla="*/ 1451 h 3224"/>
              <a:gd name="T14" fmla="*/ 3470 w 3650"/>
              <a:gd name="T15" fmla="*/ 1227 h 3224"/>
              <a:gd name="T16" fmla="*/ 3366 w 3650"/>
              <a:gd name="T17" fmla="*/ 1029 h 3224"/>
              <a:gd name="T18" fmla="*/ 617 w 3650"/>
              <a:gd name="T19" fmla="*/ 728 h 3224"/>
              <a:gd name="T20" fmla="*/ 529 w 3650"/>
              <a:gd name="T21" fmla="*/ 784 h 3224"/>
              <a:gd name="T22" fmla="*/ 521 w 3650"/>
              <a:gd name="T23" fmla="*/ 1746 h 3224"/>
              <a:gd name="T24" fmla="*/ 585 w 3650"/>
              <a:gd name="T25" fmla="*/ 1816 h 3224"/>
              <a:gd name="T26" fmla="*/ 627 w 3650"/>
              <a:gd name="T27" fmla="*/ 1821 h 3224"/>
              <a:gd name="T28" fmla="*/ 761 w 3650"/>
              <a:gd name="T29" fmla="*/ 1822 h 3224"/>
              <a:gd name="T30" fmla="*/ 949 w 3650"/>
              <a:gd name="T31" fmla="*/ 1822 h 3224"/>
              <a:gd name="T32" fmla="*/ 1083 w 3650"/>
              <a:gd name="T33" fmla="*/ 1822 h 3224"/>
              <a:gd name="T34" fmla="*/ 3024 w 3650"/>
              <a:gd name="T35" fmla="*/ 175 h 3224"/>
              <a:gd name="T36" fmla="*/ 2568 w 3650"/>
              <a:gd name="T37" fmla="*/ 398 h 3224"/>
              <a:gd name="T38" fmla="*/ 1772 w 3650"/>
              <a:gd name="T39" fmla="*/ 645 h 3224"/>
              <a:gd name="T40" fmla="*/ 1441 w 3650"/>
              <a:gd name="T41" fmla="*/ 1850 h 3224"/>
              <a:gd name="T42" fmla="*/ 2255 w 3650"/>
              <a:gd name="T43" fmla="*/ 2034 h 3224"/>
              <a:gd name="T44" fmla="*/ 3022 w 3650"/>
              <a:gd name="T45" fmla="*/ 2373 h 3224"/>
              <a:gd name="T46" fmla="*/ 3028 w 3650"/>
              <a:gd name="T47" fmla="*/ 2371 h 3224"/>
              <a:gd name="T48" fmla="*/ 3026 w 3650"/>
              <a:gd name="T49" fmla="*/ 177 h 3224"/>
              <a:gd name="T50" fmla="*/ 3116 w 3650"/>
              <a:gd name="T51" fmla="*/ 24 h 3224"/>
              <a:gd name="T52" fmla="*/ 3202 w 3650"/>
              <a:gd name="T53" fmla="*/ 148 h 3224"/>
              <a:gd name="T54" fmla="*/ 3368 w 3650"/>
              <a:gd name="T55" fmla="*/ 817 h 3224"/>
              <a:gd name="T56" fmla="*/ 3571 w 3650"/>
              <a:gd name="T57" fmla="*/ 1003 h 3224"/>
              <a:gd name="T58" fmla="*/ 3650 w 3650"/>
              <a:gd name="T59" fmla="*/ 1274 h 3224"/>
              <a:gd name="T60" fmla="*/ 3571 w 3650"/>
              <a:gd name="T61" fmla="*/ 1546 h 3224"/>
              <a:gd name="T62" fmla="*/ 3368 w 3650"/>
              <a:gd name="T63" fmla="*/ 1732 h 3224"/>
              <a:gd name="T64" fmla="*/ 3202 w 3650"/>
              <a:gd name="T65" fmla="*/ 2402 h 3224"/>
              <a:gd name="T66" fmla="*/ 3116 w 3650"/>
              <a:gd name="T67" fmla="*/ 2525 h 3224"/>
              <a:gd name="T68" fmla="*/ 2964 w 3650"/>
              <a:gd name="T69" fmla="*/ 2540 h 3224"/>
              <a:gd name="T70" fmla="*/ 2369 w 3650"/>
              <a:gd name="T71" fmla="*/ 2262 h 3224"/>
              <a:gd name="T72" fmla="*/ 1621 w 3650"/>
              <a:gd name="T73" fmla="*/ 2055 h 3224"/>
              <a:gd name="T74" fmla="*/ 1675 w 3650"/>
              <a:gd name="T75" fmla="*/ 3040 h 3224"/>
              <a:gd name="T76" fmla="*/ 1624 w 3650"/>
              <a:gd name="T77" fmla="*/ 3170 h 3224"/>
              <a:gd name="T78" fmla="*/ 1495 w 3650"/>
              <a:gd name="T79" fmla="*/ 3224 h 3224"/>
              <a:gd name="T80" fmla="*/ 969 w 3650"/>
              <a:gd name="T81" fmla="*/ 3182 h 3224"/>
              <a:gd name="T82" fmla="*/ 470 w 3650"/>
              <a:gd name="T83" fmla="*/ 1956 h 3224"/>
              <a:gd name="T84" fmla="*/ 352 w 3650"/>
              <a:gd name="T85" fmla="*/ 1797 h 3224"/>
              <a:gd name="T86" fmla="*/ 124 w 3650"/>
              <a:gd name="T87" fmla="*/ 1729 h 3224"/>
              <a:gd name="T88" fmla="*/ 12 w 3650"/>
              <a:gd name="T89" fmla="*/ 1598 h 3224"/>
              <a:gd name="T90" fmla="*/ 12 w 3650"/>
              <a:gd name="T91" fmla="*/ 951 h 3224"/>
              <a:gd name="T92" fmla="*/ 124 w 3650"/>
              <a:gd name="T93" fmla="*/ 821 h 3224"/>
              <a:gd name="T94" fmla="*/ 352 w 3650"/>
              <a:gd name="T95" fmla="*/ 755 h 3224"/>
              <a:gd name="T96" fmla="*/ 465 w 3650"/>
              <a:gd name="T97" fmla="*/ 598 h 3224"/>
              <a:gd name="T98" fmla="*/ 622 w 3650"/>
              <a:gd name="T99" fmla="*/ 552 h 3224"/>
              <a:gd name="T100" fmla="*/ 739 w 3650"/>
              <a:gd name="T101" fmla="*/ 552 h 3224"/>
              <a:gd name="T102" fmla="*/ 940 w 3650"/>
              <a:gd name="T103" fmla="*/ 551 h 3224"/>
              <a:gd name="T104" fmla="*/ 1123 w 3650"/>
              <a:gd name="T105" fmla="*/ 549 h 3224"/>
              <a:gd name="T106" fmla="*/ 1352 w 3650"/>
              <a:gd name="T107" fmla="*/ 533 h 3224"/>
              <a:gd name="T108" fmla="*/ 2169 w 3650"/>
              <a:gd name="T109" fmla="*/ 357 h 3224"/>
              <a:gd name="T110" fmla="*/ 2935 w 3650"/>
              <a:gd name="T111" fmla="*/ 23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50" h="3224">
                <a:moveTo>
                  <a:pt x="702" y="1998"/>
                </a:moveTo>
                <a:lnTo>
                  <a:pt x="1082" y="3046"/>
                </a:lnTo>
                <a:lnTo>
                  <a:pt x="1083" y="3047"/>
                </a:lnTo>
                <a:lnTo>
                  <a:pt x="1084" y="3047"/>
                </a:lnTo>
                <a:lnTo>
                  <a:pt x="1495" y="3047"/>
                </a:lnTo>
                <a:lnTo>
                  <a:pt x="1497" y="3047"/>
                </a:lnTo>
                <a:lnTo>
                  <a:pt x="1498" y="3046"/>
                </a:lnTo>
                <a:lnTo>
                  <a:pt x="1498" y="3046"/>
                </a:lnTo>
                <a:lnTo>
                  <a:pt x="1498" y="3045"/>
                </a:lnTo>
                <a:lnTo>
                  <a:pt x="1498" y="3044"/>
                </a:lnTo>
                <a:lnTo>
                  <a:pt x="1118" y="1998"/>
                </a:lnTo>
                <a:lnTo>
                  <a:pt x="702" y="1998"/>
                </a:lnTo>
                <a:close/>
                <a:moveTo>
                  <a:pt x="229" y="971"/>
                </a:moveTo>
                <a:lnTo>
                  <a:pt x="212" y="974"/>
                </a:lnTo>
                <a:lnTo>
                  <a:pt x="198" y="981"/>
                </a:lnTo>
                <a:lnTo>
                  <a:pt x="187" y="993"/>
                </a:lnTo>
                <a:lnTo>
                  <a:pt x="179" y="1008"/>
                </a:lnTo>
                <a:lnTo>
                  <a:pt x="176" y="1023"/>
                </a:lnTo>
                <a:lnTo>
                  <a:pt x="176" y="1527"/>
                </a:lnTo>
                <a:lnTo>
                  <a:pt x="179" y="1543"/>
                </a:lnTo>
                <a:lnTo>
                  <a:pt x="187" y="1558"/>
                </a:lnTo>
                <a:lnTo>
                  <a:pt x="198" y="1569"/>
                </a:lnTo>
                <a:lnTo>
                  <a:pt x="212" y="1576"/>
                </a:lnTo>
                <a:lnTo>
                  <a:pt x="229" y="1579"/>
                </a:lnTo>
                <a:lnTo>
                  <a:pt x="342" y="1579"/>
                </a:lnTo>
                <a:lnTo>
                  <a:pt x="342" y="971"/>
                </a:lnTo>
                <a:lnTo>
                  <a:pt x="229" y="971"/>
                </a:lnTo>
                <a:close/>
                <a:moveTo>
                  <a:pt x="3204" y="946"/>
                </a:moveTo>
                <a:lnTo>
                  <a:pt x="3204" y="1604"/>
                </a:lnTo>
                <a:lnTo>
                  <a:pt x="3250" y="1591"/>
                </a:lnTo>
                <a:lnTo>
                  <a:pt x="3292" y="1573"/>
                </a:lnTo>
                <a:lnTo>
                  <a:pt x="3330" y="1550"/>
                </a:lnTo>
                <a:lnTo>
                  <a:pt x="3366" y="1521"/>
                </a:lnTo>
                <a:lnTo>
                  <a:pt x="3397" y="1489"/>
                </a:lnTo>
                <a:lnTo>
                  <a:pt x="3423" y="1451"/>
                </a:lnTo>
                <a:lnTo>
                  <a:pt x="3444" y="1411"/>
                </a:lnTo>
                <a:lnTo>
                  <a:pt x="3461" y="1368"/>
                </a:lnTo>
                <a:lnTo>
                  <a:pt x="3470" y="1323"/>
                </a:lnTo>
                <a:lnTo>
                  <a:pt x="3474" y="1274"/>
                </a:lnTo>
                <a:lnTo>
                  <a:pt x="3470" y="1227"/>
                </a:lnTo>
                <a:lnTo>
                  <a:pt x="3461" y="1181"/>
                </a:lnTo>
                <a:lnTo>
                  <a:pt x="3444" y="1138"/>
                </a:lnTo>
                <a:lnTo>
                  <a:pt x="3423" y="1098"/>
                </a:lnTo>
                <a:lnTo>
                  <a:pt x="3397" y="1061"/>
                </a:lnTo>
                <a:lnTo>
                  <a:pt x="3366" y="1029"/>
                </a:lnTo>
                <a:lnTo>
                  <a:pt x="3330" y="1000"/>
                </a:lnTo>
                <a:lnTo>
                  <a:pt x="3292" y="977"/>
                </a:lnTo>
                <a:lnTo>
                  <a:pt x="3250" y="958"/>
                </a:lnTo>
                <a:lnTo>
                  <a:pt x="3204" y="946"/>
                </a:lnTo>
                <a:close/>
                <a:moveTo>
                  <a:pt x="617" y="728"/>
                </a:moveTo>
                <a:lnTo>
                  <a:pt x="595" y="731"/>
                </a:lnTo>
                <a:lnTo>
                  <a:pt x="574" y="739"/>
                </a:lnTo>
                <a:lnTo>
                  <a:pt x="555" y="750"/>
                </a:lnTo>
                <a:lnTo>
                  <a:pt x="540" y="765"/>
                </a:lnTo>
                <a:lnTo>
                  <a:pt x="529" y="784"/>
                </a:lnTo>
                <a:lnTo>
                  <a:pt x="521" y="805"/>
                </a:lnTo>
                <a:lnTo>
                  <a:pt x="518" y="827"/>
                </a:lnTo>
                <a:lnTo>
                  <a:pt x="518" y="827"/>
                </a:lnTo>
                <a:lnTo>
                  <a:pt x="518" y="1722"/>
                </a:lnTo>
                <a:lnTo>
                  <a:pt x="521" y="1746"/>
                </a:lnTo>
                <a:lnTo>
                  <a:pt x="529" y="1768"/>
                </a:lnTo>
                <a:lnTo>
                  <a:pt x="541" y="1785"/>
                </a:lnTo>
                <a:lnTo>
                  <a:pt x="557" y="1801"/>
                </a:lnTo>
                <a:lnTo>
                  <a:pt x="577" y="1813"/>
                </a:lnTo>
                <a:lnTo>
                  <a:pt x="585" y="1816"/>
                </a:lnTo>
                <a:lnTo>
                  <a:pt x="592" y="1819"/>
                </a:lnTo>
                <a:lnTo>
                  <a:pt x="601" y="1820"/>
                </a:lnTo>
                <a:lnTo>
                  <a:pt x="611" y="1821"/>
                </a:lnTo>
                <a:lnTo>
                  <a:pt x="615" y="1821"/>
                </a:lnTo>
                <a:lnTo>
                  <a:pt x="627" y="1821"/>
                </a:lnTo>
                <a:lnTo>
                  <a:pt x="645" y="1821"/>
                </a:lnTo>
                <a:lnTo>
                  <a:pt x="667" y="1821"/>
                </a:lnTo>
                <a:lnTo>
                  <a:pt x="696" y="1822"/>
                </a:lnTo>
                <a:lnTo>
                  <a:pt x="727" y="1822"/>
                </a:lnTo>
                <a:lnTo>
                  <a:pt x="761" y="1822"/>
                </a:lnTo>
                <a:lnTo>
                  <a:pt x="797" y="1822"/>
                </a:lnTo>
                <a:lnTo>
                  <a:pt x="836" y="1822"/>
                </a:lnTo>
                <a:lnTo>
                  <a:pt x="874" y="1822"/>
                </a:lnTo>
                <a:lnTo>
                  <a:pt x="911" y="1822"/>
                </a:lnTo>
                <a:lnTo>
                  <a:pt x="949" y="1822"/>
                </a:lnTo>
                <a:lnTo>
                  <a:pt x="983" y="1822"/>
                </a:lnTo>
                <a:lnTo>
                  <a:pt x="1014" y="1822"/>
                </a:lnTo>
                <a:lnTo>
                  <a:pt x="1042" y="1822"/>
                </a:lnTo>
                <a:lnTo>
                  <a:pt x="1065" y="1822"/>
                </a:lnTo>
                <a:lnTo>
                  <a:pt x="1083" y="1822"/>
                </a:lnTo>
                <a:lnTo>
                  <a:pt x="1094" y="1822"/>
                </a:lnTo>
                <a:lnTo>
                  <a:pt x="1097" y="1822"/>
                </a:lnTo>
                <a:lnTo>
                  <a:pt x="1097" y="728"/>
                </a:lnTo>
                <a:lnTo>
                  <a:pt x="617" y="728"/>
                </a:lnTo>
                <a:close/>
                <a:moveTo>
                  <a:pt x="3024" y="175"/>
                </a:moveTo>
                <a:lnTo>
                  <a:pt x="3023" y="175"/>
                </a:lnTo>
                <a:lnTo>
                  <a:pt x="3022" y="177"/>
                </a:lnTo>
                <a:lnTo>
                  <a:pt x="2872" y="256"/>
                </a:lnTo>
                <a:lnTo>
                  <a:pt x="2722" y="330"/>
                </a:lnTo>
                <a:lnTo>
                  <a:pt x="2568" y="398"/>
                </a:lnTo>
                <a:lnTo>
                  <a:pt x="2413" y="459"/>
                </a:lnTo>
                <a:lnTo>
                  <a:pt x="2255" y="514"/>
                </a:lnTo>
                <a:lnTo>
                  <a:pt x="2096" y="564"/>
                </a:lnTo>
                <a:lnTo>
                  <a:pt x="1936" y="607"/>
                </a:lnTo>
                <a:lnTo>
                  <a:pt x="1772" y="645"/>
                </a:lnTo>
                <a:lnTo>
                  <a:pt x="1608" y="676"/>
                </a:lnTo>
                <a:lnTo>
                  <a:pt x="1441" y="700"/>
                </a:lnTo>
                <a:lnTo>
                  <a:pt x="1274" y="719"/>
                </a:lnTo>
                <a:lnTo>
                  <a:pt x="1274" y="1831"/>
                </a:lnTo>
                <a:lnTo>
                  <a:pt x="1441" y="1850"/>
                </a:lnTo>
                <a:lnTo>
                  <a:pt x="1608" y="1874"/>
                </a:lnTo>
                <a:lnTo>
                  <a:pt x="1772" y="1905"/>
                </a:lnTo>
                <a:lnTo>
                  <a:pt x="1936" y="1943"/>
                </a:lnTo>
                <a:lnTo>
                  <a:pt x="2096" y="1986"/>
                </a:lnTo>
                <a:lnTo>
                  <a:pt x="2255" y="2034"/>
                </a:lnTo>
                <a:lnTo>
                  <a:pt x="2412" y="2091"/>
                </a:lnTo>
                <a:lnTo>
                  <a:pt x="2568" y="2152"/>
                </a:lnTo>
                <a:lnTo>
                  <a:pt x="2722" y="2219"/>
                </a:lnTo>
                <a:lnTo>
                  <a:pt x="2872" y="2293"/>
                </a:lnTo>
                <a:lnTo>
                  <a:pt x="3022" y="2373"/>
                </a:lnTo>
                <a:lnTo>
                  <a:pt x="3023" y="2373"/>
                </a:lnTo>
                <a:lnTo>
                  <a:pt x="3024" y="2374"/>
                </a:lnTo>
                <a:lnTo>
                  <a:pt x="3026" y="2373"/>
                </a:lnTo>
                <a:lnTo>
                  <a:pt x="3027" y="2372"/>
                </a:lnTo>
                <a:lnTo>
                  <a:pt x="3028" y="2371"/>
                </a:lnTo>
                <a:lnTo>
                  <a:pt x="3028" y="2370"/>
                </a:lnTo>
                <a:lnTo>
                  <a:pt x="3028" y="180"/>
                </a:lnTo>
                <a:lnTo>
                  <a:pt x="3028" y="179"/>
                </a:lnTo>
                <a:lnTo>
                  <a:pt x="3027" y="178"/>
                </a:lnTo>
                <a:lnTo>
                  <a:pt x="3026" y="177"/>
                </a:lnTo>
                <a:lnTo>
                  <a:pt x="3024" y="175"/>
                </a:lnTo>
                <a:close/>
                <a:moveTo>
                  <a:pt x="3026" y="0"/>
                </a:moveTo>
                <a:lnTo>
                  <a:pt x="3056" y="2"/>
                </a:lnTo>
                <a:lnTo>
                  <a:pt x="3087" y="11"/>
                </a:lnTo>
                <a:lnTo>
                  <a:pt x="3116" y="24"/>
                </a:lnTo>
                <a:lnTo>
                  <a:pt x="3141" y="43"/>
                </a:lnTo>
                <a:lnTo>
                  <a:pt x="3163" y="65"/>
                </a:lnTo>
                <a:lnTo>
                  <a:pt x="3181" y="90"/>
                </a:lnTo>
                <a:lnTo>
                  <a:pt x="3194" y="118"/>
                </a:lnTo>
                <a:lnTo>
                  <a:pt x="3202" y="148"/>
                </a:lnTo>
                <a:lnTo>
                  <a:pt x="3204" y="180"/>
                </a:lnTo>
                <a:lnTo>
                  <a:pt x="3204" y="767"/>
                </a:lnTo>
                <a:lnTo>
                  <a:pt x="3262" y="779"/>
                </a:lnTo>
                <a:lnTo>
                  <a:pt x="3316" y="795"/>
                </a:lnTo>
                <a:lnTo>
                  <a:pt x="3368" y="817"/>
                </a:lnTo>
                <a:lnTo>
                  <a:pt x="3417" y="845"/>
                </a:lnTo>
                <a:lnTo>
                  <a:pt x="3461" y="878"/>
                </a:lnTo>
                <a:lnTo>
                  <a:pt x="3503" y="916"/>
                </a:lnTo>
                <a:lnTo>
                  <a:pt x="3539" y="957"/>
                </a:lnTo>
                <a:lnTo>
                  <a:pt x="3571" y="1003"/>
                </a:lnTo>
                <a:lnTo>
                  <a:pt x="3599" y="1052"/>
                </a:lnTo>
                <a:lnTo>
                  <a:pt x="3620" y="1104"/>
                </a:lnTo>
                <a:lnTo>
                  <a:pt x="3637" y="1158"/>
                </a:lnTo>
                <a:lnTo>
                  <a:pt x="3647" y="1216"/>
                </a:lnTo>
                <a:lnTo>
                  <a:pt x="3650" y="1274"/>
                </a:lnTo>
                <a:lnTo>
                  <a:pt x="3647" y="1334"/>
                </a:lnTo>
                <a:lnTo>
                  <a:pt x="3637" y="1390"/>
                </a:lnTo>
                <a:lnTo>
                  <a:pt x="3620" y="1446"/>
                </a:lnTo>
                <a:lnTo>
                  <a:pt x="3599" y="1498"/>
                </a:lnTo>
                <a:lnTo>
                  <a:pt x="3571" y="1546"/>
                </a:lnTo>
                <a:lnTo>
                  <a:pt x="3539" y="1592"/>
                </a:lnTo>
                <a:lnTo>
                  <a:pt x="3503" y="1634"/>
                </a:lnTo>
                <a:lnTo>
                  <a:pt x="3461" y="1672"/>
                </a:lnTo>
                <a:lnTo>
                  <a:pt x="3417" y="1705"/>
                </a:lnTo>
                <a:lnTo>
                  <a:pt x="3368" y="1732"/>
                </a:lnTo>
                <a:lnTo>
                  <a:pt x="3316" y="1755"/>
                </a:lnTo>
                <a:lnTo>
                  <a:pt x="3262" y="1771"/>
                </a:lnTo>
                <a:lnTo>
                  <a:pt x="3204" y="1782"/>
                </a:lnTo>
                <a:lnTo>
                  <a:pt x="3204" y="2370"/>
                </a:lnTo>
                <a:lnTo>
                  <a:pt x="3202" y="2402"/>
                </a:lnTo>
                <a:lnTo>
                  <a:pt x="3194" y="2432"/>
                </a:lnTo>
                <a:lnTo>
                  <a:pt x="3181" y="2459"/>
                </a:lnTo>
                <a:lnTo>
                  <a:pt x="3163" y="2485"/>
                </a:lnTo>
                <a:lnTo>
                  <a:pt x="3141" y="2507"/>
                </a:lnTo>
                <a:lnTo>
                  <a:pt x="3116" y="2525"/>
                </a:lnTo>
                <a:lnTo>
                  <a:pt x="3086" y="2539"/>
                </a:lnTo>
                <a:lnTo>
                  <a:pt x="3055" y="2548"/>
                </a:lnTo>
                <a:lnTo>
                  <a:pt x="3024" y="2550"/>
                </a:lnTo>
                <a:lnTo>
                  <a:pt x="2994" y="2548"/>
                </a:lnTo>
                <a:lnTo>
                  <a:pt x="2964" y="2540"/>
                </a:lnTo>
                <a:lnTo>
                  <a:pt x="2935" y="2527"/>
                </a:lnTo>
                <a:lnTo>
                  <a:pt x="2797" y="2453"/>
                </a:lnTo>
                <a:lnTo>
                  <a:pt x="2657" y="2384"/>
                </a:lnTo>
                <a:lnTo>
                  <a:pt x="2514" y="2320"/>
                </a:lnTo>
                <a:lnTo>
                  <a:pt x="2369" y="2262"/>
                </a:lnTo>
                <a:lnTo>
                  <a:pt x="2223" y="2210"/>
                </a:lnTo>
                <a:lnTo>
                  <a:pt x="2075" y="2163"/>
                </a:lnTo>
                <a:lnTo>
                  <a:pt x="1926" y="2122"/>
                </a:lnTo>
                <a:lnTo>
                  <a:pt x="1774" y="2086"/>
                </a:lnTo>
                <a:lnTo>
                  <a:pt x="1621" y="2055"/>
                </a:lnTo>
                <a:lnTo>
                  <a:pt x="1467" y="2031"/>
                </a:lnTo>
                <a:lnTo>
                  <a:pt x="1312" y="2012"/>
                </a:lnTo>
                <a:lnTo>
                  <a:pt x="1664" y="2984"/>
                </a:lnTo>
                <a:lnTo>
                  <a:pt x="1671" y="3012"/>
                </a:lnTo>
                <a:lnTo>
                  <a:pt x="1675" y="3040"/>
                </a:lnTo>
                <a:lnTo>
                  <a:pt x="1672" y="3068"/>
                </a:lnTo>
                <a:lnTo>
                  <a:pt x="1667" y="3096"/>
                </a:lnTo>
                <a:lnTo>
                  <a:pt x="1657" y="3122"/>
                </a:lnTo>
                <a:lnTo>
                  <a:pt x="1641" y="3148"/>
                </a:lnTo>
                <a:lnTo>
                  <a:pt x="1624" y="3170"/>
                </a:lnTo>
                <a:lnTo>
                  <a:pt x="1602" y="3189"/>
                </a:lnTo>
                <a:lnTo>
                  <a:pt x="1578" y="3204"/>
                </a:lnTo>
                <a:lnTo>
                  <a:pt x="1552" y="3215"/>
                </a:lnTo>
                <a:lnTo>
                  <a:pt x="1524" y="3222"/>
                </a:lnTo>
                <a:lnTo>
                  <a:pt x="1495" y="3224"/>
                </a:lnTo>
                <a:lnTo>
                  <a:pt x="1084" y="3224"/>
                </a:lnTo>
                <a:lnTo>
                  <a:pt x="1053" y="3221"/>
                </a:lnTo>
                <a:lnTo>
                  <a:pt x="1022" y="3213"/>
                </a:lnTo>
                <a:lnTo>
                  <a:pt x="994" y="3200"/>
                </a:lnTo>
                <a:lnTo>
                  <a:pt x="969" y="3182"/>
                </a:lnTo>
                <a:lnTo>
                  <a:pt x="948" y="3160"/>
                </a:lnTo>
                <a:lnTo>
                  <a:pt x="929" y="3134"/>
                </a:lnTo>
                <a:lnTo>
                  <a:pt x="916" y="3106"/>
                </a:lnTo>
                <a:lnTo>
                  <a:pt x="507" y="1975"/>
                </a:lnTo>
                <a:lnTo>
                  <a:pt x="470" y="1956"/>
                </a:lnTo>
                <a:lnTo>
                  <a:pt x="438" y="1932"/>
                </a:lnTo>
                <a:lnTo>
                  <a:pt x="409" y="1903"/>
                </a:lnTo>
                <a:lnTo>
                  <a:pt x="385" y="1871"/>
                </a:lnTo>
                <a:lnTo>
                  <a:pt x="366" y="1835"/>
                </a:lnTo>
                <a:lnTo>
                  <a:pt x="352" y="1797"/>
                </a:lnTo>
                <a:lnTo>
                  <a:pt x="344" y="1755"/>
                </a:lnTo>
                <a:lnTo>
                  <a:pt x="229" y="1755"/>
                </a:lnTo>
                <a:lnTo>
                  <a:pt x="191" y="1752"/>
                </a:lnTo>
                <a:lnTo>
                  <a:pt x="156" y="1743"/>
                </a:lnTo>
                <a:lnTo>
                  <a:pt x="124" y="1729"/>
                </a:lnTo>
                <a:lnTo>
                  <a:pt x="94" y="1710"/>
                </a:lnTo>
                <a:lnTo>
                  <a:pt x="67" y="1688"/>
                </a:lnTo>
                <a:lnTo>
                  <a:pt x="44" y="1662"/>
                </a:lnTo>
                <a:lnTo>
                  <a:pt x="25" y="1632"/>
                </a:lnTo>
                <a:lnTo>
                  <a:pt x="12" y="1598"/>
                </a:lnTo>
                <a:lnTo>
                  <a:pt x="3" y="1563"/>
                </a:lnTo>
                <a:lnTo>
                  <a:pt x="0" y="1527"/>
                </a:lnTo>
                <a:lnTo>
                  <a:pt x="0" y="1023"/>
                </a:lnTo>
                <a:lnTo>
                  <a:pt x="3" y="987"/>
                </a:lnTo>
                <a:lnTo>
                  <a:pt x="12" y="951"/>
                </a:lnTo>
                <a:lnTo>
                  <a:pt x="25" y="919"/>
                </a:lnTo>
                <a:lnTo>
                  <a:pt x="44" y="888"/>
                </a:lnTo>
                <a:lnTo>
                  <a:pt x="67" y="862"/>
                </a:lnTo>
                <a:lnTo>
                  <a:pt x="94" y="839"/>
                </a:lnTo>
                <a:lnTo>
                  <a:pt x="124" y="821"/>
                </a:lnTo>
                <a:lnTo>
                  <a:pt x="156" y="806"/>
                </a:lnTo>
                <a:lnTo>
                  <a:pt x="191" y="797"/>
                </a:lnTo>
                <a:lnTo>
                  <a:pt x="229" y="795"/>
                </a:lnTo>
                <a:lnTo>
                  <a:pt x="344" y="795"/>
                </a:lnTo>
                <a:lnTo>
                  <a:pt x="352" y="755"/>
                </a:lnTo>
                <a:lnTo>
                  <a:pt x="365" y="717"/>
                </a:lnTo>
                <a:lnTo>
                  <a:pt x="384" y="682"/>
                </a:lnTo>
                <a:lnTo>
                  <a:pt x="406" y="650"/>
                </a:lnTo>
                <a:lnTo>
                  <a:pt x="434" y="623"/>
                </a:lnTo>
                <a:lnTo>
                  <a:pt x="465" y="598"/>
                </a:lnTo>
                <a:lnTo>
                  <a:pt x="499" y="578"/>
                </a:lnTo>
                <a:lnTo>
                  <a:pt x="536" y="564"/>
                </a:lnTo>
                <a:lnTo>
                  <a:pt x="576" y="555"/>
                </a:lnTo>
                <a:lnTo>
                  <a:pt x="617" y="552"/>
                </a:lnTo>
                <a:lnTo>
                  <a:pt x="622" y="552"/>
                </a:lnTo>
                <a:lnTo>
                  <a:pt x="633" y="552"/>
                </a:lnTo>
                <a:lnTo>
                  <a:pt x="651" y="552"/>
                </a:lnTo>
                <a:lnTo>
                  <a:pt x="676" y="552"/>
                </a:lnTo>
                <a:lnTo>
                  <a:pt x="705" y="552"/>
                </a:lnTo>
                <a:lnTo>
                  <a:pt x="739" y="552"/>
                </a:lnTo>
                <a:lnTo>
                  <a:pt x="775" y="551"/>
                </a:lnTo>
                <a:lnTo>
                  <a:pt x="815" y="551"/>
                </a:lnTo>
                <a:lnTo>
                  <a:pt x="856" y="551"/>
                </a:lnTo>
                <a:lnTo>
                  <a:pt x="898" y="551"/>
                </a:lnTo>
                <a:lnTo>
                  <a:pt x="940" y="551"/>
                </a:lnTo>
                <a:lnTo>
                  <a:pt x="982" y="551"/>
                </a:lnTo>
                <a:lnTo>
                  <a:pt x="1022" y="549"/>
                </a:lnTo>
                <a:lnTo>
                  <a:pt x="1059" y="549"/>
                </a:lnTo>
                <a:lnTo>
                  <a:pt x="1093" y="549"/>
                </a:lnTo>
                <a:lnTo>
                  <a:pt x="1123" y="549"/>
                </a:lnTo>
                <a:lnTo>
                  <a:pt x="1147" y="549"/>
                </a:lnTo>
                <a:lnTo>
                  <a:pt x="1166" y="549"/>
                </a:lnTo>
                <a:lnTo>
                  <a:pt x="1178" y="549"/>
                </a:lnTo>
                <a:lnTo>
                  <a:pt x="1183" y="548"/>
                </a:lnTo>
                <a:lnTo>
                  <a:pt x="1352" y="533"/>
                </a:lnTo>
                <a:lnTo>
                  <a:pt x="1519" y="511"/>
                </a:lnTo>
                <a:lnTo>
                  <a:pt x="1683" y="482"/>
                </a:lnTo>
                <a:lnTo>
                  <a:pt x="1847" y="447"/>
                </a:lnTo>
                <a:lnTo>
                  <a:pt x="2009" y="406"/>
                </a:lnTo>
                <a:lnTo>
                  <a:pt x="2169" y="357"/>
                </a:lnTo>
                <a:lnTo>
                  <a:pt x="2326" y="303"/>
                </a:lnTo>
                <a:lnTo>
                  <a:pt x="2482" y="242"/>
                </a:lnTo>
                <a:lnTo>
                  <a:pt x="2636" y="175"/>
                </a:lnTo>
                <a:lnTo>
                  <a:pt x="2786" y="102"/>
                </a:lnTo>
                <a:lnTo>
                  <a:pt x="2935" y="23"/>
                </a:lnTo>
                <a:lnTo>
                  <a:pt x="2964" y="9"/>
                </a:lnTo>
                <a:lnTo>
                  <a:pt x="2995" y="2"/>
                </a:lnTo>
                <a:lnTo>
                  <a:pt x="302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54" grpId="0"/>
      <p:bldP spid="55" grpId="0"/>
      <p:bldP spid="56" grpId="0"/>
      <p:bldP spid="57" grpId="0"/>
      <p:bldP spid="58" grpId="0"/>
      <p:bldP spid="6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5772897" y="2438400"/>
            <a:ext cx="642135" cy="2329604"/>
          </a:xfrm>
          <a:custGeom>
            <a:avLst/>
            <a:gdLst>
              <a:gd name="T0" fmla="*/ 236 w 473"/>
              <a:gd name="T1" fmla="*/ 0 h 1716"/>
              <a:gd name="T2" fmla="*/ 0 w 473"/>
              <a:gd name="T3" fmla="*/ 409 h 1716"/>
              <a:gd name="T4" fmla="*/ 75 w 473"/>
              <a:gd name="T5" fmla="*/ 409 h 1716"/>
              <a:gd name="T6" fmla="*/ 75 w 473"/>
              <a:gd name="T7" fmla="*/ 1716 h 1716"/>
              <a:gd name="T8" fmla="*/ 398 w 473"/>
              <a:gd name="T9" fmla="*/ 1716 h 1716"/>
              <a:gd name="T10" fmla="*/ 398 w 473"/>
              <a:gd name="T11" fmla="*/ 409 h 1716"/>
              <a:gd name="T12" fmla="*/ 473 w 473"/>
              <a:gd name="T13" fmla="*/ 409 h 1716"/>
              <a:gd name="T14" fmla="*/ 236 w 473"/>
              <a:gd name="T15" fmla="*/ 0 h 1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3" h="1716">
                <a:moveTo>
                  <a:pt x="236" y="0"/>
                </a:moveTo>
                <a:lnTo>
                  <a:pt x="0" y="409"/>
                </a:lnTo>
                <a:lnTo>
                  <a:pt x="75" y="409"/>
                </a:lnTo>
                <a:lnTo>
                  <a:pt x="75" y="1716"/>
                </a:lnTo>
                <a:lnTo>
                  <a:pt x="398" y="1716"/>
                </a:lnTo>
                <a:lnTo>
                  <a:pt x="398" y="409"/>
                </a:lnTo>
                <a:lnTo>
                  <a:pt x="473" y="409"/>
                </a:lnTo>
                <a:lnTo>
                  <a:pt x="23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6"/>
          <p:cNvSpPr/>
          <p:nvPr/>
        </p:nvSpPr>
        <p:spPr bwMode="auto">
          <a:xfrm>
            <a:off x="6102789" y="3235298"/>
            <a:ext cx="1804222" cy="1804222"/>
          </a:xfrm>
          <a:custGeom>
            <a:avLst/>
            <a:gdLst>
              <a:gd name="T0" fmla="*/ 1329 w 1329"/>
              <a:gd name="T1" fmla="*/ 0 h 1329"/>
              <a:gd name="T2" fmla="*/ 872 w 1329"/>
              <a:gd name="T3" fmla="*/ 123 h 1329"/>
              <a:gd name="T4" fmla="*/ 925 w 1329"/>
              <a:gd name="T5" fmla="*/ 175 h 1329"/>
              <a:gd name="T6" fmla="*/ 0 w 1329"/>
              <a:gd name="T7" fmla="*/ 1098 h 1329"/>
              <a:gd name="T8" fmla="*/ 231 w 1329"/>
              <a:gd name="T9" fmla="*/ 1329 h 1329"/>
              <a:gd name="T10" fmla="*/ 1154 w 1329"/>
              <a:gd name="T11" fmla="*/ 404 h 1329"/>
              <a:gd name="T12" fmla="*/ 1206 w 1329"/>
              <a:gd name="T13" fmla="*/ 457 h 1329"/>
              <a:gd name="T14" fmla="*/ 1329 w 1329"/>
              <a:gd name="T15" fmla="*/ 0 h 1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9" h="1329">
                <a:moveTo>
                  <a:pt x="1329" y="0"/>
                </a:moveTo>
                <a:lnTo>
                  <a:pt x="872" y="123"/>
                </a:lnTo>
                <a:lnTo>
                  <a:pt x="925" y="175"/>
                </a:lnTo>
                <a:lnTo>
                  <a:pt x="0" y="1098"/>
                </a:lnTo>
                <a:lnTo>
                  <a:pt x="231" y="1329"/>
                </a:lnTo>
                <a:lnTo>
                  <a:pt x="1154" y="404"/>
                </a:lnTo>
                <a:lnTo>
                  <a:pt x="1206" y="457"/>
                </a:lnTo>
                <a:lnTo>
                  <a:pt x="132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7"/>
          <p:cNvSpPr/>
          <p:nvPr/>
        </p:nvSpPr>
        <p:spPr bwMode="auto">
          <a:xfrm>
            <a:off x="6224971" y="4585592"/>
            <a:ext cx="2329604" cy="642135"/>
          </a:xfrm>
          <a:custGeom>
            <a:avLst/>
            <a:gdLst>
              <a:gd name="T0" fmla="*/ 1716 w 1716"/>
              <a:gd name="T1" fmla="*/ 236 h 473"/>
              <a:gd name="T2" fmla="*/ 1307 w 1716"/>
              <a:gd name="T3" fmla="*/ 0 h 473"/>
              <a:gd name="T4" fmla="*/ 1307 w 1716"/>
              <a:gd name="T5" fmla="*/ 75 h 473"/>
              <a:gd name="T6" fmla="*/ 0 w 1716"/>
              <a:gd name="T7" fmla="*/ 75 h 473"/>
              <a:gd name="T8" fmla="*/ 0 w 1716"/>
              <a:gd name="T9" fmla="*/ 398 h 473"/>
              <a:gd name="T10" fmla="*/ 1307 w 1716"/>
              <a:gd name="T11" fmla="*/ 398 h 473"/>
              <a:gd name="T12" fmla="*/ 1307 w 1716"/>
              <a:gd name="T13" fmla="*/ 473 h 473"/>
              <a:gd name="T14" fmla="*/ 1716 w 1716"/>
              <a:gd name="T15" fmla="*/ 236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16" h="473">
                <a:moveTo>
                  <a:pt x="1716" y="236"/>
                </a:moveTo>
                <a:lnTo>
                  <a:pt x="1307" y="0"/>
                </a:lnTo>
                <a:lnTo>
                  <a:pt x="1307" y="75"/>
                </a:lnTo>
                <a:lnTo>
                  <a:pt x="0" y="75"/>
                </a:lnTo>
                <a:lnTo>
                  <a:pt x="0" y="398"/>
                </a:lnTo>
                <a:lnTo>
                  <a:pt x="1307" y="398"/>
                </a:lnTo>
                <a:lnTo>
                  <a:pt x="1307" y="473"/>
                </a:lnTo>
                <a:lnTo>
                  <a:pt x="1716" y="23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8"/>
          <p:cNvSpPr/>
          <p:nvPr/>
        </p:nvSpPr>
        <p:spPr bwMode="auto">
          <a:xfrm>
            <a:off x="3637427" y="4585592"/>
            <a:ext cx="2328247" cy="642135"/>
          </a:xfrm>
          <a:custGeom>
            <a:avLst/>
            <a:gdLst>
              <a:gd name="T0" fmla="*/ 0 w 1715"/>
              <a:gd name="T1" fmla="*/ 236 h 473"/>
              <a:gd name="T2" fmla="*/ 409 w 1715"/>
              <a:gd name="T3" fmla="*/ 0 h 473"/>
              <a:gd name="T4" fmla="*/ 409 w 1715"/>
              <a:gd name="T5" fmla="*/ 75 h 473"/>
              <a:gd name="T6" fmla="*/ 1715 w 1715"/>
              <a:gd name="T7" fmla="*/ 75 h 473"/>
              <a:gd name="T8" fmla="*/ 1715 w 1715"/>
              <a:gd name="T9" fmla="*/ 398 h 473"/>
              <a:gd name="T10" fmla="*/ 409 w 1715"/>
              <a:gd name="T11" fmla="*/ 398 h 473"/>
              <a:gd name="T12" fmla="*/ 409 w 1715"/>
              <a:gd name="T13" fmla="*/ 473 h 473"/>
              <a:gd name="T14" fmla="*/ 0 w 1715"/>
              <a:gd name="T15" fmla="*/ 236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15" h="473">
                <a:moveTo>
                  <a:pt x="0" y="236"/>
                </a:moveTo>
                <a:lnTo>
                  <a:pt x="409" y="0"/>
                </a:lnTo>
                <a:lnTo>
                  <a:pt x="409" y="75"/>
                </a:lnTo>
                <a:lnTo>
                  <a:pt x="1715" y="75"/>
                </a:lnTo>
                <a:lnTo>
                  <a:pt x="1715" y="398"/>
                </a:lnTo>
                <a:lnTo>
                  <a:pt x="409" y="398"/>
                </a:lnTo>
                <a:lnTo>
                  <a:pt x="409" y="473"/>
                </a:lnTo>
                <a:lnTo>
                  <a:pt x="0" y="2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9"/>
          <p:cNvSpPr/>
          <p:nvPr/>
        </p:nvSpPr>
        <p:spPr bwMode="auto">
          <a:xfrm>
            <a:off x="4272774" y="3235298"/>
            <a:ext cx="1804222" cy="1804222"/>
          </a:xfrm>
          <a:custGeom>
            <a:avLst/>
            <a:gdLst>
              <a:gd name="T0" fmla="*/ 0 w 1329"/>
              <a:gd name="T1" fmla="*/ 0 h 1329"/>
              <a:gd name="T2" fmla="*/ 458 w 1329"/>
              <a:gd name="T3" fmla="*/ 123 h 1329"/>
              <a:gd name="T4" fmla="*/ 405 w 1329"/>
              <a:gd name="T5" fmla="*/ 175 h 1329"/>
              <a:gd name="T6" fmla="*/ 1329 w 1329"/>
              <a:gd name="T7" fmla="*/ 1098 h 1329"/>
              <a:gd name="T8" fmla="*/ 1100 w 1329"/>
              <a:gd name="T9" fmla="*/ 1329 h 1329"/>
              <a:gd name="T10" fmla="*/ 175 w 1329"/>
              <a:gd name="T11" fmla="*/ 404 h 1329"/>
              <a:gd name="T12" fmla="*/ 124 w 1329"/>
              <a:gd name="T13" fmla="*/ 457 h 1329"/>
              <a:gd name="T14" fmla="*/ 0 w 1329"/>
              <a:gd name="T15" fmla="*/ 0 h 1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9" h="1329">
                <a:moveTo>
                  <a:pt x="0" y="0"/>
                </a:moveTo>
                <a:lnTo>
                  <a:pt x="458" y="123"/>
                </a:lnTo>
                <a:lnTo>
                  <a:pt x="405" y="175"/>
                </a:lnTo>
                <a:lnTo>
                  <a:pt x="1329" y="1098"/>
                </a:lnTo>
                <a:lnTo>
                  <a:pt x="1100" y="1329"/>
                </a:lnTo>
                <a:lnTo>
                  <a:pt x="175" y="404"/>
                </a:lnTo>
                <a:lnTo>
                  <a:pt x="124" y="4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4632531" y="3441650"/>
            <a:ext cx="2922866" cy="2922866"/>
            <a:chOff x="4632531" y="3441650"/>
            <a:chExt cx="2922866" cy="2922866"/>
          </a:xfrm>
        </p:grpSpPr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4632531" y="3441650"/>
              <a:ext cx="2922866" cy="29228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4750641" y="3559760"/>
              <a:ext cx="2686648" cy="2686648"/>
            </a:xfrm>
            <a:custGeom>
              <a:avLst/>
              <a:gdLst>
                <a:gd name="T0" fmla="*/ 820 w 1640"/>
                <a:gd name="T1" fmla="*/ 1640 h 1640"/>
                <a:gd name="T2" fmla="*/ 0 w 1640"/>
                <a:gd name="T3" fmla="*/ 820 h 1640"/>
                <a:gd name="T4" fmla="*/ 820 w 1640"/>
                <a:gd name="T5" fmla="*/ 0 h 1640"/>
                <a:gd name="T6" fmla="*/ 1640 w 1640"/>
                <a:gd name="T7" fmla="*/ 820 h 1640"/>
                <a:gd name="T8" fmla="*/ 820 w 1640"/>
                <a:gd name="T9" fmla="*/ 1640 h 1640"/>
                <a:gd name="T10" fmla="*/ 820 w 1640"/>
                <a:gd name="T11" fmla="*/ 29 h 1640"/>
                <a:gd name="T12" fmla="*/ 29 w 1640"/>
                <a:gd name="T13" fmla="*/ 820 h 1640"/>
                <a:gd name="T14" fmla="*/ 820 w 1640"/>
                <a:gd name="T15" fmla="*/ 1611 h 1640"/>
                <a:gd name="T16" fmla="*/ 1611 w 1640"/>
                <a:gd name="T17" fmla="*/ 820 h 1640"/>
                <a:gd name="T18" fmla="*/ 820 w 1640"/>
                <a:gd name="T19" fmla="*/ 29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0" h="1640">
                  <a:moveTo>
                    <a:pt x="820" y="1640"/>
                  </a:moveTo>
                  <a:cubicBezTo>
                    <a:pt x="368" y="1640"/>
                    <a:pt x="0" y="1272"/>
                    <a:pt x="0" y="820"/>
                  </a:cubicBezTo>
                  <a:cubicBezTo>
                    <a:pt x="0" y="368"/>
                    <a:pt x="368" y="0"/>
                    <a:pt x="820" y="0"/>
                  </a:cubicBezTo>
                  <a:cubicBezTo>
                    <a:pt x="1272" y="0"/>
                    <a:pt x="1640" y="368"/>
                    <a:pt x="1640" y="820"/>
                  </a:cubicBezTo>
                  <a:cubicBezTo>
                    <a:pt x="1640" y="1272"/>
                    <a:pt x="1272" y="1640"/>
                    <a:pt x="820" y="1640"/>
                  </a:cubicBezTo>
                  <a:close/>
                  <a:moveTo>
                    <a:pt x="820" y="29"/>
                  </a:moveTo>
                  <a:cubicBezTo>
                    <a:pt x="384" y="29"/>
                    <a:pt x="29" y="384"/>
                    <a:pt x="29" y="820"/>
                  </a:cubicBezTo>
                  <a:cubicBezTo>
                    <a:pt x="29" y="1256"/>
                    <a:pt x="384" y="1611"/>
                    <a:pt x="820" y="1611"/>
                  </a:cubicBezTo>
                  <a:cubicBezTo>
                    <a:pt x="1256" y="1611"/>
                    <a:pt x="1611" y="1256"/>
                    <a:pt x="1611" y="820"/>
                  </a:cubicBezTo>
                  <a:cubicBezTo>
                    <a:pt x="1611" y="384"/>
                    <a:pt x="1256" y="29"/>
                    <a:pt x="820" y="2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15" name="Inhaltsplatzhalter 4"/>
          <p:cNvSpPr txBox="1"/>
          <p:nvPr/>
        </p:nvSpPr>
        <p:spPr>
          <a:xfrm>
            <a:off x="526184" y="4444994"/>
            <a:ext cx="2929288" cy="92333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17" name="Inhaltsplatzhalter 4"/>
          <p:cNvSpPr txBox="1"/>
          <p:nvPr/>
        </p:nvSpPr>
        <p:spPr>
          <a:xfrm>
            <a:off x="4185133" y="1758300"/>
            <a:ext cx="3821734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</a:t>
            </a:r>
          </a:p>
        </p:txBody>
      </p:sp>
      <p:sp>
        <p:nvSpPr>
          <p:cNvPr id="19" name="Inhaltsplatzhalter 4"/>
          <p:cNvSpPr txBox="1"/>
          <p:nvPr/>
        </p:nvSpPr>
        <p:spPr>
          <a:xfrm>
            <a:off x="8695762" y="4444994"/>
            <a:ext cx="2970055" cy="92333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0" name="Inhaltsplatzhalter 4"/>
          <p:cNvSpPr txBox="1"/>
          <p:nvPr/>
        </p:nvSpPr>
        <p:spPr>
          <a:xfrm>
            <a:off x="797543" y="2839326"/>
            <a:ext cx="3264805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1" name="Inhaltsplatzhalter 4"/>
          <p:cNvSpPr txBox="1"/>
          <p:nvPr/>
        </p:nvSpPr>
        <p:spPr>
          <a:xfrm>
            <a:off x="8125581" y="2839326"/>
            <a:ext cx="3264805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4529123" y="3498996"/>
            <a:ext cx="278238" cy="232020"/>
            <a:chOff x="10987088" y="1993900"/>
            <a:chExt cx="477837" cy="398463"/>
          </a:xfrm>
          <a:solidFill>
            <a:schemeClr val="bg1"/>
          </a:solidFill>
        </p:grpSpPr>
        <p:sp>
          <p:nvSpPr>
            <p:cNvPr id="48" name="Freeform 107"/>
            <p:cNvSpPr/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108"/>
            <p:cNvSpPr/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919082" y="4772848"/>
            <a:ext cx="258231" cy="227279"/>
            <a:chOff x="10059988" y="2759075"/>
            <a:chExt cx="463550" cy="407988"/>
          </a:xfrm>
          <a:solidFill>
            <a:schemeClr val="bg1"/>
          </a:solidFill>
        </p:grpSpPr>
        <p:sp>
          <p:nvSpPr>
            <p:cNvPr id="51" name="Freeform 182"/>
            <p:cNvSpPr/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183"/>
            <p:cNvSpPr/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184"/>
            <p:cNvSpPr/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85"/>
            <p:cNvSpPr/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979858" y="2873962"/>
            <a:ext cx="245862" cy="243228"/>
            <a:chOff x="2587625" y="4291013"/>
            <a:chExt cx="444500" cy="439738"/>
          </a:xfrm>
          <a:solidFill>
            <a:schemeClr val="bg1"/>
          </a:solidFill>
        </p:grpSpPr>
        <p:sp>
          <p:nvSpPr>
            <p:cNvPr id="56" name="Freeform 290"/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291"/>
            <p:cNvSpPr/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292"/>
            <p:cNvSpPr/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293"/>
            <p:cNvSpPr/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294"/>
            <p:cNvSpPr/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295"/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080537" y="4722977"/>
            <a:ext cx="236499" cy="347865"/>
            <a:chOff x="9209088" y="5059363"/>
            <a:chExt cx="300038" cy="441324"/>
          </a:xfrm>
          <a:solidFill>
            <a:schemeClr val="bg1"/>
          </a:solidFill>
        </p:grpSpPr>
        <p:sp>
          <p:nvSpPr>
            <p:cNvPr id="63" name="Freeform 412"/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413"/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414"/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415"/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Freeform 416"/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417"/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7380568" y="3498996"/>
            <a:ext cx="253802" cy="294869"/>
            <a:chOff x="2593975" y="4225925"/>
            <a:chExt cx="490538" cy="569912"/>
          </a:xfrm>
          <a:solidFill>
            <a:schemeClr val="bg1"/>
          </a:solidFill>
        </p:grpSpPr>
        <p:sp>
          <p:nvSpPr>
            <p:cNvPr id="70" name="Freeform 18"/>
            <p:cNvSpPr/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19"/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2" name="Inhaltsplatzhalter 4"/>
          <p:cNvSpPr txBox="1"/>
          <p:nvPr/>
        </p:nvSpPr>
        <p:spPr>
          <a:xfrm>
            <a:off x="5008114" y="4884172"/>
            <a:ext cx="2171700" cy="92333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This is a sample text. You simply add your own text and description here. This text is</a:t>
            </a:r>
            <a:b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fully editable. 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5799193" y="3989930"/>
            <a:ext cx="741942" cy="743862"/>
            <a:chOff x="3457575" y="2659063"/>
            <a:chExt cx="612776" cy="6143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" name="Freeform 55"/>
            <p:cNvSpPr>
              <a:spLocks noEditPoints="1"/>
            </p:cNvSpPr>
            <p:nvPr/>
          </p:nvSpPr>
          <p:spPr bwMode="auto">
            <a:xfrm>
              <a:off x="3543300" y="2789238"/>
              <a:ext cx="201613" cy="200025"/>
            </a:xfrm>
            <a:custGeom>
              <a:avLst/>
              <a:gdLst>
                <a:gd name="T0" fmla="*/ 522 w 1139"/>
                <a:gd name="T1" fmla="*/ 158 h 1142"/>
                <a:gd name="T2" fmla="*/ 430 w 1139"/>
                <a:gd name="T3" fmla="*/ 179 h 1142"/>
                <a:gd name="T4" fmla="*/ 346 w 1139"/>
                <a:gd name="T5" fmla="*/ 220 h 1142"/>
                <a:gd name="T6" fmla="*/ 274 w 1139"/>
                <a:gd name="T7" fmla="*/ 277 h 1142"/>
                <a:gd name="T8" fmla="*/ 215 w 1139"/>
                <a:gd name="T9" fmla="*/ 350 h 1142"/>
                <a:gd name="T10" fmla="*/ 174 w 1139"/>
                <a:gd name="T11" fmla="*/ 433 h 1142"/>
                <a:gd name="T12" fmla="*/ 152 w 1139"/>
                <a:gd name="T13" fmla="*/ 527 h 1142"/>
                <a:gd name="T14" fmla="*/ 152 w 1139"/>
                <a:gd name="T15" fmla="*/ 626 h 1142"/>
                <a:gd name="T16" fmla="*/ 173 w 1139"/>
                <a:gd name="T17" fmla="*/ 718 h 1142"/>
                <a:gd name="T18" fmla="*/ 214 w 1139"/>
                <a:gd name="T19" fmla="*/ 803 h 1142"/>
                <a:gd name="T20" fmla="*/ 271 w 1139"/>
                <a:gd name="T21" fmla="*/ 875 h 1142"/>
                <a:gd name="T22" fmla="*/ 343 w 1139"/>
                <a:gd name="T23" fmla="*/ 933 h 1142"/>
                <a:gd name="T24" fmla="*/ 427 w 1139"/>
                <a:gd name="T25" fmla="*/ 975 h 1142"/>
                <a:gd name="T26" fmla="*/ 520 w 1139"/>
                <a:gd name="T27" fmla="*/ 997 h 1142"/>
                <a:gd name="T28" fmla="*/ 618 w 1139"/>
                <a:gd name="T29" fmla="*/ 997 h 1142"/>
                <a:gd name="T30" fmla="*/ 711 w 1139"/>
                <a:gd name="T31" fmla="*/ 976 h 1142"/>
                <a:gd name="T32" fmla="*/ 794 w 1139"/>
                <a:gd name="T33" fmla="*/ 935 h 1142"/>
                <a:gd name="T34" fmla="*/ 867 w 1139"/>
                <a:gd name="T35" fmla="*/ 878 h 1142"/>
                <a:gd name="T36" fmla="*/ 925 w 1139"/>
                <a:gd name="T37" fmla="*/ 805 h 1142"/>
                <a:gd name="T38" fmla="*/ 967 w 1139"/>
                <a:gd name="T39" fmla="*/ 721 h 1142"/>
                <a:gd name="T40" fmla="*/ 988 w 1139"/>
                <a:gd name="T41" fmla="*/ 628 h 1142"/>
                <a:gd name="T42" fmla="*/ 988 w 1139"/>
                <a:gd name="T43" fmla="*/ 524 h 1142"/>
                <a:gd name="T44" fmla="*/ 964 w 1139"/>
                <a:gd name="T45" fmla="*/ 424 h 1142"/>
                <a:gd name="T46" fmla="*/ 916 w 1139"/>
                <a:gd name="T47" fmla="*/ 335 h 1142"/>
                <a:gd name="T48" fmla="*/ 851 w 1139"/>
                <a:gd name="T49" fmla="*/ 260 h 1142"/>
                <a:gd name="T50" fmla="*/ 770 w 1139"/>
                <a:gd name="T51" fmla="*/ 204 h 1142"/>
                <a:gd name="T52" fmla="*/ 675 w 1139"/>
                <a:gd name="T53" fmla="*/ 168 h 1142"/>
                <a:gd name="T54" fmla="*/ 570 w 1139"/>
                <a:gd name="T55" fmla="*/ 155 h 1142"/>
                <a:gd name="T56" fmla="*/ 629 w 1139"/>
                <a:gd name="T57" fmla="*/ 3 h 1142"/>
                <a:gd name="T58" fmla="*/ 740 w 1139"/>
                <a:gd name="T59" fmla="*/ 25 h 1142"/>
                <a:gd name="T60" fmla="*/ 844 w 1139"/>
                <a:gd name="T61" fmla="*/ 68 h 1142"/>
                <a:gd name="T62" fmla="*/ 934 w 1139"/>
                <a:gd name="T63" fmla="*/ 128 h 1142"/>
                <a:gd name="T64" fmla="*/ 1011 w 1139"/>
                <a:gd name="T65" fmla="*/ 205 h 1142"/>
                <a:gd name="T66" fmla="*/ 1071 w 1139"/>
                <a:gd name="T67" fmla="*/ 296 h 1142"/>
                <a:gd name="T68" fmla="*/ 1114 w 1139"/>
                <a:gd name="T69" fmla="*/ 400 h 1142"/>
                <a:gd name="T70" fmla="*/ 1136 w 1139"/>
                <a:gd name="T71" fmla="*/ 511 h 1142"/>
                <a:gd name="T72" fmla="*/ 1136 w 1139"/>
                <a:gd name="T73" fmla="*/ 630 h 1142"/>
                <a:gd name="T74" fmla="*/ 1114 w 1139"/>
                <a:gd name="T75" fmla="*/ 742 h 1142"/>
                <a:gd name="T76" fmla="*/ 1071 w 1139"/>
                <a:gd name="T77" fmla="*/ 844 h 1142"/>
                <a:gd name="T78" fmla="*/ 1010 w 1139"/>
                <a:gd name="T79" fmla="*/ 935 h 1142"/>
                <a:gd name="T80" fmla="*/ 933 w 1139"/>
                <a:gd name="T81" fmla="*/ 1012 h 1142"/>
                <a:gd name="T82" fmla="*/ 843 w 1139"/>
                <a:gd name="T83" fmla="*/ 1073 h 1142"/>
                <a:gd name="T84" fmla="*/ 740 w 1139"/>
                <a:gd name="T85" fmla="*/ 1116 h 1142"/>
                <a:gd name="T86" fmla="*/ 629 w 1139"/>
                <a:gd name="T87" fmla="*/ 1138 h 1142"/>
                <a:gd name="T88" fmla="*/ 512 w 1139"/>
                <a:gd name="T89" fmla="*/ 1138 h 1142"/>
                <a:gd name="T90" fmla="*/ 403 w 1139"/>
                <a:gd name="T91" fmla="*/ 1116 h 1142"/>
                <a:gd name="T92" fmla="*/ 300 w 1139"/>
                <a:gd name="T93" fmla="*/ 1073 h 1142"/>
                <a:gd name="T94" fmla="*/ 210 w 1139"/>
                <a:gd name="T95" fmla="*/ 1012 h 1142"/>
                <a:gd name="T96" fmla="*/ 132 w 1139"/>
                <a:gd name="T97" fmla="*/ 935 h 1142"/>
                <a:gd name="T98" fmla="*/ 70 w 1139"/>
                <a:gd name="T99" fmla="*/ 844 h 1142"/>
                <a:gd name="T100" fmla="*/ 27 w 1139"/>
                <a:gd name="T101" fmla="*/ 742 h 1142"/>
                <a:gd name="T102" fmla="*/ 4 w 1139"/>
                <a:gd name="T103" fmla="*/ 630 h 1142"/>
                <a:gd name="T104" fmla="*/ 4 w 1139"/>
                <a:gd name="T105" fmla="*/ 511 h 1142"/>
                <a:gd name="T106" fmla="*/ 26 w 1139"/>
                <a:gd name="T107" fmla="*/ 400 h 1142"/>
                <a:gd name="T108" fmla="*/ 69 w 1139"/>
                <a:gd name="T109" fmla="*/ 296 h 1142"/>
                <a:gd name="T110" fmla="*/ 130 w 1139"/>
                <a:gd name="T111" fmla="*/ 205 h 1142"/>
                <a:gd name="T112" fmla="*/ 207 w 1139"/>
                <a:gd name="T113" fmla="*/ 128 h 1142"/>
                <a:gd name="T114" fmla="*/ 297 w 1139"/>
                <a:gd name="T115" fmla="*/ 68 h 1142"/>
                <a:gd name="T116" fmla="*/ 399 w 1139"/>
                <a:gd name="T117" fmla="*/ 25 h 1142"/>
                <a:gd name="T118" fmla="*/ 511 w 1139"/>
                <a:gd name="T119" fmla="*/ 3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9" h="1142">
                  <a:moveTo>
                    <a:pt x="570" y="155"/>
                  </a:moveTo>
                  <a:lnTo>
                    <a:pt x="522" y="158"/>
                  </a:lnTo>
                  <a:lnTo>
                    <a:pt x="474" y="166"/>
                  </a:lnTo>
                  <a:lnTo>
                    <a:pt x="430" y="179"/>
                  </a:lnTo>
                  <a:lnTo>
                    <a:pt x="387" y="198"/>
                  </a:lnTo>
                  <a:lnTo>
                    <a:pt x="346" y="220"/>
                  </a:lnTo>
                  <a:lnTo>
                    <a:pt x="308" y="247"/>
                  </a:lnTo>
                  <a:lnTo>
                    <a:pt x="274" y="277"/>
                  </a:lnTo>
                  <a:lnTo>
                    <a:pt x="243" y="312"/>
                  </a:lnTo>
                  <a:lnTo>
                    <a:pt x="215" y="350"/>
                  </a:lnTo>
                  <a:lnTo>
                    <a:pt x="192" y="390"/>
                  </a:lnTo>
                  <a:lnTo>
                    <a:pt x="174" y="433"/>
                  </a:lnTo>
                  <a:lnTo>
                    <a:pt x="160" y="480"/>
                  </a:lnTo>
                  <a:lnTo>
                    <a:pt x="152" y="527"/>
                  </a:lnTo>
                  <a:lnTo>
                    <a:pt x="149" y="578"/>
                  </a:lnTo>
                  <a:lnTo>
                    <a:pt x="152" y="626"/>
                  </a:lnTo>
                  <a:lnTo>
                    <a:pt x="160" y="673"/>
                  </a:lnTo>
                  <a:lnTo>
                    <a:pt x="173" y="718"/>
                  </a:lnTo>
                  <a:lnTo>
                    <a:pt x="191" y="762"/>
                  </a:lnTo>
                  <a:lnTo>
                    <a:pt x="214" y="803"/>
                  </a:lnTo>
                  <a:lnTo>
                    <a:pt x="240" y="840"/>
                  </a:lnTo>
                  <a:lnTo>
                    <a:pt x="271" y="875"/>
                  </a:lnTo>
                  <a:lnTo>
                    <a:pt x="306" y="906"/>
                  </a:lnTo>
                  <a:lnTo>
                    <a:pt x="343" y="933"/>
                  </a:lnTo>
                  <a:lnTo>
                    <a:pt x="384" y="956"/>
                  </a:lnTo>
                  <a:lnTo>
                    <a:pt x="427" y="975"/>
                  </a:lnTo>
                  <a:lnTo>
                    <a:pt x="472" y="989"/>
                  </a:lnTo>
                  <a:lnTo>
                    <a:pt x="520" y="997"/>
                  </a:lnTo>
                  <a:lnTo>
                    <a:pt x="570" y="1000"/>
                  </a:lnTo>
                  <a:lnTo>
                    <a:pt x="618" y="997"/>
                  </a:lnTo>
                  <a:lnTo>
                    <a:pt x="666" y="989"/>
                  </a:lnTo>
                  <a:lnTo>
                    <a:pt x="711" y="976"/>
                  </a:lnTo>
                  <a:lnTo>
                    <a:pt x="754" y="958"/>
                  </a:lnTo>
                  <a:lnTo>
                    <a:pt x="794" y="935"/>
                  </a:lnTo>
                  <a:lnTo>
                    <a:pt x="832" y="908"/>
                  </a:lnTo>
                  <a:lnTo>
                    <a:pt x="867" y="878"/>
                  </a:lnTo>
                  <a:lnTo>
                    <a:pt x="897" y="843"/>
                  </a:lnTo>
                  <a:lnTo>
                    <a:pt x="925" y="805"/>
                  </a:lnTo>
                  <a:lnTo>
                    <a:pt x="948" y="765"/>
                  </a:lnTo>
                  <a:lnTo>
                    <a:pt x="967" y="721"/>
                  </a:lnTo>
                  <a:lnTo>
                    <a:pt x="979" y="675"/>
                  </a:lnTo>
                  <a:lnTo>
                    <a:pt x="988" y="628"/>
                  </a:lnTo>
                  <a:lnTo>
                    <a:pt x="991" y="578"/>
                  </a:lnTo>
                  <a:lnTo>
                    <a:pt x="988" y="524"/>
                  </a:lnTo>
                  <a:lnTo>
                    <a:pt x="978" y="472"/>
                  </a:lnTo>
                  <a:lnTo>
                    <a:pt x="964" y="424"/>
                  </a:lnTo>
                  <a:lnTo>
                    <a:pt x="943" y="377"/>
                  </a:lnTo>
                  <a:lnTo>
                    <a:pt x="916" y="335"/>
                  </a:lnTo>
                  <a:lnTo>
                    <a:pt x="886" y="296"/>
                  </a:lnTo>
                  <a:lnTo>
                    <a:pt x="851" y="260"/>
                  </a:lnTo>
                  <a:lnTo>
                    <a:pt x="812" y="230"/>
                  </a:lnTo>
                  <a:lnTo>
                    <a:pt x="770" y="204"/>
                  </a:lnTo>
                  <a:lnTo>
                    <a:pt x="724" y="183"/>
                  </a:lnTo>
                  <a:lnTo>
                    <a:pt x="675" y="168"/>
                  </a:lnTo>
                  <a:lnTo>
                    <a:pt x="624" y="159"/>
                  </a:lnTo>
                  <a:lnTo>
                    <a:pt x="570" y="155"/>
                  </a:lnTo>
                  <a:close/>
                  <a:moveTo>
                    <a:pt x="570" y="0"/>
                  </a:moveTo>
                  <a:lnTo>
                    <a:pt x="629" y="3"/>
                  </a:lnTo>
                  <a:lnTo>
                    <a:pt x="686" y="11"/>
                  </a:lnTo>
                  <a:lnTo>
                    <a:pt x="740" y="25"/>
                  </a:lnTo>
                  <a:lnTo>
                    <a:pt x="793" y="44"/>
                  </a:lnTo>
                  <a:lnTo>
                    <a:pt x="844" y="68"/>
                  </a:lnTo>
                  <a:lnTo>
                    <a:pt x="890" y="96"/>
                  </a:lnTo>
                  <a:lnTo>
                    <a:pt x="934" y="128"/>
                  </a:lnTo>
                  <a:lnTo>
                    <a:pt x="974" y="165"/>
                  </a:lnTo>
                  <a:lnTo>
                    <a:pt x="1011" y="205"/>
                  </a:lnTo>
                  <a:lnTo>
                    <a:pt x="1044" y="250"/>
                  </a:lnTo>
                  <a:lnTo>
                    <a:pt x="1071" y="296"/>
                  </a:lnTo>
                  <a:lnTo>
                    <a:pt x="1095" y="347"/>
                  </a:lnTo>
                  <a:lnTo>
                    <a:pt x="1114" y="400"/>
                  </a:lnTo>
                  <a:lnTo>
                    <a:pt x="1128" y="454"/>
                  </a:lnTo>
                  <a:lnTo>
                    <a:pt x="1136" y="511"/>
                  </a:lnTo>
                  <a:lnTo>
                    <a:pt x="1139" y="571"/>
                  </a:lnTo>
                  <a:lnTo>
                    <a:pt x="1136" y="630"/>
                  </a:lnTo>
                  <a:lnTo>
                    <a:pt x="1128" y="687"/>
                  </a:lnTo>
                  <a:lnTo>
                    <a:pt x="1114" y="742"/>
                  </a:lnTo>
                  <a:lnTo>
                    <a:pt x="1095" y="794"/>
                  </a:lnTo>
                  <a:lnTo>
                    <a:pt x="1071" y="844"/>
                  </a:lnTo>
                  <a:lnTo>
                    <a:pt x="1043" y="891"/>
                  </a:lnTo>
                  <a:lnTo>
                    <a:pt x="1010" y="935"/>
                  </a:lnTo>
                  <a:lnTo>
                    <a:pt x="974" y="976"/>
                  </a:lnTo>
                  <a:lnTo>
                    <a:pt x="933" y="1012"/>
                  </a:lnTo>
                  <a:lnTo>
                    <a:pt x="890" y="1044"/>
                  </a:lnTo>
                  <a:lnTo>
                    <a:pt x="843" y="1073"/>
                  </a:lnTo>
                  <a:lnTo>
                    <a:pt x="793" y="1097"/>
                  </a:lnTo>
                  <a:lnTo>
                    <a:pt x="740" y="1116"/>
                  </a:lnTo>
                  <a:lnTo>
                    <a:pt x="686" y="1130"/>
                  </a:lnTo>
                  <a:lnTo>
                    <a:pt x="629" y="1138"/>
                  </a:lnTo>
                  <a:lnTo>
                    <a:pt x="570" y="1142"/>
                  </a:lnTo>
                  <a:lnTo>
                    <a:pt x="512" y="1138"/>
                  </a:lnTo>
                  <a:lnTo>
                    <a:pt x="456" y="1130"/>
                  </a:lnTo>
                  <a:lnTo>
                    <a:pt x="403" y="1116"/>
                  </a:lnTo>
                  <a:lnTo>
                    <a:pt x="350" y="1097"/>
                  </a:lnTo>
                  <a:lnTo>
                    <a:pt x="300" y="1073"/>
                  </a:lnTo>
                  <a:lnTo>
                    <a:pt x="253" y="1044"/>
                  </a:lnTo>
                  <a:lnTo>
                    <a:pt x="210" y="1012"/>
                  </a:lnTo>
                  <a:lnTo>
                    <a:pt x="169" y="976"/>
                  </a:lnTo>
                  <a:lnTo>
                    <a:pt x="132" y="935"/>
                  </a:lnTo>
                  <a:lnTo>
                    <a:pt x="99" y="891"/>
                  </a:lnTo>
                  <a:lnTo>
                    <a:pt x="70" y="844"/>
                  </a:lnTo>
                  <a:lnTo>
                    <a:pt x="46" y="794"/>
                  </a:lnTo>
                  <a:lnTo>
                    <a:pt x="27" y="742"/>
                  </a:lnTo>
                  <a:lnTo>
                    <a:pt x="12" y="687"/>
                  </a:lnTo>
                  <a:lnTo>
                    <a:pt x="4" y="630"/>
                  </a:lnTo>
                  <a:lnTo>
                    <a:pt x="0" y="571"/>
                  </a:lnTo>
                  <a:lnTo>
                    <a:pt x="4" y="511"/>
                  </a:lnTo>
                  <a:lnTo>
                    <a:pt x="12" y="454"/>
                  </a:lnTo>
                  <a:lnTo>
                    <a:pt x="26" y="400"/>
                  </a:lnTo>
                  <a:lnTo>
                    <a:pt x="45" y="347"/>
                  </a:lnTo>
                  <a:lnTo>
                    <a:pt x="69" y="296"/>
                  </a:lnTo>
                  <a:lnTo>
                    <a:pt x="97" y="250"/>
                  </a:lnTo>
                  <a:lnTo>
                    <a:pt x="130" y="205"/>
                  </a:lnTo>
                  <a:lnTo>
                    <a:pt x="166" y="165"/>
                  </a:lnTo>
                  <a:lnTo>
                    <a:pt x="207" y="128"/>
                  </a:lnTo>
                  <a:lnTo>
                    <a:pt x="250" y="96"/>
                  </a:lnTo>
                  <a:lnTo>
                    <a:pt x="297" y="68"/>
                  </a:lnTo>
                  <a:lnTo>
                    <a:pt x="347" y="44"/>
                  </a:lnTo>
                  <a:lnTo>
                    <a:pt x="399" y="25"/>
                  </a:lnTo>
                  <a:lnTo>
                    <a:pt x="454" y="11"/>
                  </a:lnTo>
                  <a:lnTo>
                    <a:pt x="511" y="3"/>
                  </a:lnTo>
                  <a:lnTo>
                    <a:pt x="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56"/>
            <p:cNvSpPr>
              <a:spLocks noEditPoints="1"/>
            </p:cNvSpPr>
            <p:nvPr/>
          </p:nvSpPr>
          <p:spPr bwMode="auto">
            <a:xfrm>
              <a:off x="3770313" y="2659063"/>
              <a:ext cx="300038" cy="276225"/>
            </a:xfrm>
            <a:custGeom>
              <a:avLst/>
              <a:gdLst>
                <a:gd name="T0" fmla="*/ 148 w 1699"/>
                <a:gd name="T1" fmla="*/ 149 h 1564"/>
                <a:gd name="T2" fmla="*/ 148 w 1699"/>
                <a:gd name="T3" fmla="*/ 1074 h 1564"/>
                <a:gd name="T4" fmla="*/ 414 w 1699"/>
                <a:gd name="T5" fmla="*/ 1074 h 1564"/>
                <a:gd name="T6" fmla="*/ 435 w 1699"/>
                <a:gd name="T7" fmla="*/ 1078 h 1564"/>
                <a:gd name="T8" fmla="*/ 453 w 1699"/>
                <a:gd name="T9" fmla="*/ 1084 h 1564"/>
                <a:gd name="T10" fmla="*/ 467 w 1699"/>
                <a:gd name="T11" fmla="*/ 1096 h 1564"/>
                <a:gd name="T12" fmla="*/ 479 w 1699"/>
                <a:gd name="T13" fmla="*/ 1110 h 1564"/>
                <a:gd name="T14" fmla="*/ 485 w 1699"/>
                <a:gd name="T15" fmla="*/ 1128 h 1564"/>
                <a:gd name="T16" fmla="*/ 487 w 1699"/>
                <a:gd name="T17" fmla="*/ 1148 h 1564"/>
                <a:gd name="T18" fmla="*/ 487 w 1699"/>
                <a:gd name="T19" fmla="*/ 1312 h 1564"/>
                <a:gd name="T20" fmla="*/ 702 w 1699"/>
                <a:gd name="T21" fmla="*/ 1097 h 1564"/>
                <a:gd name="T22" fmla="*/ 713 w 1699"/>
                <a:gd name="T23" fmla="*/ 1087 h 1564"/>
                <a:gd name="T24" fmla="*/ 725 w 1699"/>
                <a:gd name="T25" fmla="*/ 1080 h 1564"/>
                <a:gd name="T26" fmla="*/ 738 w 1699"/>
                <a:gd name="T27" fmla="*/ 1077 h 1564"/>
                <a:gd name="T28" fmla="*/ 754 w 1699"/>
                <a:gd name="T29" fmla="*/ 1074 h 1564"/>
                <a:gd name="T30" fmla="*/ 1552 w 1699"/>
                <a:gd name="T31" fmla="*/ 1074 h 1564"/>
                <a:gd name="T32" fmla="*/ 1552 w 1699"/>
                <a:gd name="T33" fmla="*/ 149 h 1564"/>
                <a:gd name="T34" fmla="*/ 148 w 1699"/>
                <a:gd name="T35" fmla="*/ 149 h 1564"/>
                <a:gd name="T36" fmla="*/ 74 w 1699"/>
                <a:gd name="T37" fmla="*/ 0 h 1564"/>
                <a:gd name="T38" fmla="*/ 1625 w 1699"/>
                <a:gd name="T39" fmla="*/ 0 h 1564"/>
                <a:gd name="T40" fmla="*/ 1646 w 1699"/>
                <a:gd name="T41" fmla="*/ 2 h 1564"/>
                <a:gd name="T42" fmla="*/ 1664 w 1699"/>
                <a:gd name="T43" fmla="*/ 9 h 1564"/>
                <a:gd name="T44" fmla="*/ 1679 w 1699"/>
                <a:gd name="T45" fmla="*/ 20 h 1564"/>
                <a:gd name="T46" fmla="*/ 1691 w 1699"/>
                <a:gd name="T47" fmla="*/ 35 h 1564"/>
                <a:gd name="T48" fmla="*/ 1697 w 1699"/>
                <a:gd name="T49" fmla="*/ 53 h 1564"/>
                <a:gd name="T50" fmla="*/ 1699 w 1699"/>
                <a:gd name="T51" fmla="*/ 74 h 1564"/>
                <a:gd name="T52" fmla="*/ 1699 w 1699"/>
                <a:gd name="T53" fmla="*/ 1148 h 1564"/>
                <a:gd name="T54" fmla="*/ 1697 w 1699"/>
                <a:gd name="T55" fmla="*/ 1169 h 1564"/>
                <a:gd name="T56" fmla="*/ 1689 w 1699"/>
                <a:gd name="T57" fmla="*/ 1187 h 1564"/>
                <a:gd name="T58" fmla="*/ 1679 w 1699"/>
                <a:gd name="T59" fmla="*/ 1202 h 1564"/>
                <a:gd name="T60" fmla="*/ 1664 w 1699"/>
                <a:gd name="T61" fmla="*/ 1214 h 1564"/>
                <a:gd name="T62" fmla="*/ 1646 w 1699"/>
                <a:gd name="T63" fmla="*/ 1220 h 1564"/>
                <a:gd name="T64" fmla="*/ 1625 w 1699"/>
                <a:gd name="T65" fmla="*/ 1222 h 1564"/>
                <a:gd name="T66" fmla="*/ 783 w 1699"/>
                <a:gd name="T67" fmla="*/ 1222 h 1564"/>
                <a:gd name="T68" fmla="*/ 465 w 1699"/>
                <a:gd name="T69" fmla="*/ 1541 h 1564"/>
                <a:gd name="T70" fmla="*/ 454 w 1699"/>
                <a:gd name="T71" fmla="*/ 1550 h 1564"/>
                <a:gd name="T72" fmla="*/ 440 w 1699"/>
                <a:gd name="T73" fmla="*/ 1558 h 1564"/>
                <a:gd name="T74" fmla="*/ 426 w 1699"/>
                <a:gd name="T75" fmla="*/ 1562 h 1564"/>
                <a:gd name="T76" fmla="*/ 414 w 1699"/>
                <a:gd name="T77" fmla="*/ 1564 h 1564"/>
                <a:gd name="T78" fmla="*/ 407 w 1699"/>
                <a:gd name="T79" fmla="*/ 1564 h 1564"/>
                <a:gd name="T80" fmla="*/ 399 w 1699"/>
                <a:gd name="T81" fmla="*/ 1563 h 1564"/>
                <a:gd name="T82" fmla="*/ 391 w 1699"/>
                <a:gd name="T83" fmla="*/ 1561 h 1564"/>
                <a:gd name="T84" fmla="*/ 384 w 1699"/>
                <a:gd name="T85" fmla="*/ 1557 h 1564"/>
                <a:gd name="T86" fmla="*/ 368 w 1699"/>
                <a:gd name="T87" fmla="*/ 1547 h 1564"/>
                <a:gd name="T88" fmla="*/ 356 w 1699"/>
                <a:gd name="T89" fmla="*/ 1536 h 1564"/>
                <a:gd name="T90" fmla="*/ 346 w 1699"/>
                <a:gd name="T91" fmla="*/ 1522 h 1564"/>
                <a:gd name="T92" fmla="*/ 341 w 1699"/>
                <a:gd name="T93" fmla="*/ 1507 h 1564"/>
                <a:gd name="T94" fmla="*/ 340 w 1699"/>
                <a:gd name="T95" fmla="*/ 1490 h 1564"/>
                <a:gd name="T96" fmla="*/ 340 w 1699"/>
                <a:gd name="T97" fmla="*/ 1222 h 1564"/>
                <a:gd name="T98" fmla="*/ 74 w 1699"/>
                <a:gd name="T99" fmla="*/ 1222 h 1564"/>
                <a:gd name="T100" fmla="*/ 52 w 1699"/>
                <a:gd name="T101" fmla="*/ 1220 h 1564"/>
                <a:gd name="T102" fmla="*/ 35 w 1699"/>
                <a:gd name="T103" fmla="*/ 1213 h 1564"/>
                <a:gd name="T104" fmla="*/ 20 w 1699"/>
                <a:gd name="T105" fmla="*/ 1202 h 1564"/>
                <a:gd name="T106" fmla="*/ 9 w 1699"/>
                <a:gd name="T107" fmla="*/ 1187 h 1564"/>
                <a:gd name="T108" fmla="*/ 2 w 1699"/>
                <a:gd name="T109" fmla="*/ 1169 h 1564"/>
                <a:gd name="T110" fmla="*/ 0 w 1699"/>
                <a:gd name="T111" fmla="*/ 1148 h 1564"/>
                <a:gd name="T112" fmla="*/ 0 w 1699"/>
                <a:gd name="T113" fmla="*/ 74 h 1564"/>
                <a:gd name="T114" fmla="*/ 2 w 1699"/>
                <a:gd name="T115" fmla="*/ 53 h 1564"/>
                <a:gd name="T116" fmla="*/ 9 w 1699"/>
                <a:gd name="T117" fmla="*/ 35 h 1564"/>
                <a:gd name="T118" fmla="*/ 20 w 1699"/>
                <a:gd name="T119" fmla="*/ 20 h 1564"/>
                <a:gd name="T120" fmla="*/ 35 w 1699"/>
                <a:gd name="T121" fmla="*/ 9 h 1564"/>
                <a:gd name="T122" fmla="*/ 52 w 1699"/>
                <a:gd name="T123" fmla="*/ 2 h 1564"/>
                <a:gd name="T124" fmla="*/ 74 w 1699"/>
                <a:gd name="T125" fmla="*/ 0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9" h="1564">
                  <a:moveTo>
                    <a:pt x="148" y="149"/>
                  </a:moveTo>
                  <a:lnTo>
                    <a:pt x="148" y="1074"/>
                  </a:lnTo>
                  <a:lnTo>
                    <a:pt x="414" y="1074"/>
                  </a:lnTo>
                  <a:lnTo>
                    <a:pt x="435" y="1078"/>
                  </a:lnTo>
                  <a:lnTo>
                    <a:pt x="453" y="1084"/>
                  </a:lnTo>
                  <a:lnTo>
                    <a:pt x="467" y="1096"/>
                  </a:lnTo>
                  <a:lnTo>
                    <a:pt x="479" y="1110"/>
                  </a:lnTo>
                  <a:lnTo>
                    <a:pt x="485" y="1128"/>
                  </a:lnTo>
                  <a:lnTo>
                    <a:pt x="487" y="1148"/>
                  </a:lnTo>
                  <a:lnTo>
                    <a:pt x="487" y="1312"/>
                  </a:lnTo>
                  <a:lnTo>
                    <a:pt x="702" y="1097"/>
                  </a:lnTo>
                  <a:lnTo>
                    <a:pt x="713" y="1087"/>
                  </a:lnTo>
                  <a:lnTo>
                    <a:pt x="725" y="1080"/>
                  </a:lnTo>
                  <a:lnTo>
                    <a:pt x="738" y="1077"/>
                  </a:lnTo>
                  <a:lnTo>
                    <a:pt x="754" y="1074"/>
                  </a:lnTo>
                  <a:lnTo>
                    <a:pt x="1552" y="1074"/>
                  </a:lnTo>
                  <a:lnTo>
                    <a:pt x="1552" y="149"/>
                  </a:lnTo>
                  <a:lnTo>
                    <a:pt x="148" y="149"/>
                  </a:lnTo>
                  <a:close/>
                  <a:moveTo>
                    <a:pt x="74" y="0"/>
                  </a:moveTo>
                  <a:lnTo>
                    <a:pt x="1625" y="0"/>
                  </a:lnTo>
                  <a:lnTo>
                    <a:pt x="1646" y="2"/>
                  </a:lnTo>
                  <a:lnTo>
                    <a:pt x="1664" y="9"/>
                  </a:lnTo>
                  <a:lnTo>
                    <a:pt x="1679" y="20"/>
                  </a:lnTo>
                  <a:lnTo>
                    <a:pt x="1691" y="35"/>
                  </a:lnTo>
                  <a:lnTo>
                    <a:pt x="1697" y="53"/>
                  </a:lnTo>
                  <a:lnTo>
                    <a:pt x="1699" y="74"/>
                  </a:lnTo>
                  <a:lnTo>
                    <a:pt x="1699" y="1148"/>
                  </a:lnTo>
                  <a:lnTo>
                    <a:pt x="1697" y="1169"/>
                  </a:lnTo>
                  <a:lnTo>
                    <a:pt x="1689" y="1187"/>
                  </a:lnTo>
                  <a:lnTo>
                    <a:pt x="1679" y="1202"/>
                  </a:lnTo>
                  <a:lnTo>
                    <a:pt x="1664" y="1214"/>
                  </a:lnTo>
                  <a:lnTo>
                    <a:pt x="1646" y="1220"/>
                  </a:lnTo>
                  <a:lnTo>
                    <a:pt x="1625" y="1222"/>
                  </a:lnTo>
                  <a:lnTo>
                    <a:pt x="783" y="1222"/>
                  </a:lnTo>
                  <a:lnTo>
                    <a:pt x="465" y="1541"/>
                  </a:lnTo>
                  <a:lnTo>
                    <a:pt x="454" y="1550"/>
                  </a:lnTo>
                  <a:lnTo>
                    <a:pt x="440" y="1558"/>
                  </a:lnTo>
                  <a:lnTo>
                    <a:pt x="426" y="1562"/>
                  </a:lnTo>
                  <a:lnTo>
                    <a:pt x="414" y="1564"/>
                  </a:lnTo>
                  <a:lnTo>
                    <a:pt x="407" y="1564"/>
                  </a:lnTo>
                  <a:lnTo>
                    <a:pt x="399" y="1563"/>
                  </a:lnTo>
                  <a:lnTo>
                    <a:pt x="391" y="1561"/>
                  </a:lnTo>
                  <a:lnTo>
                    <a:pt x="384" y="1557"/>
                  </a:lnTo>
                  <a:lnTo>
                    <a:pt x="368" y="1547"/>
                  </a:lnTo>
                  <a:lnTo>
                    <a:pt x="356" y="1536"/>
                  </a:lnTo>
                  <a:lnTo>
                    <a:pt x="346" y="1522"/>
                  </a:lnTo>
                  <a:lnTo>
                    <a:pt x="341" y="1507"/>
                  </a:lnTo>
                  <a:lnTo>
                    <a:pt x="340" y="1490"/>
                  </a:lnTo>
                  <a:lnTo>
                    <a:pt x="340" y="1222"/>
                  </a:lnTo>
                  <a:lnTo>
                    <a:pt x="74" y="1222"/>
                  </a:lnTo>
                  <a:lnTo>
                    <a:pt x="52" y="1220"/>
                  </a:lnTo>
                  <a:lnTo>
                    <a:pt x="35" y="1213"/>
                  </a:lnTo>
                  <a:lnTo>
                    <a:pt x="20" y="1202"/>
                  </a:lnTo>
                  <a:lnTo>
                    <a:pt x="9" y="1187"/>
                  </a:lnTo>
                  <a:lnTo>
                    <a:pt x="2" y="1169"/>
                  </a:lnTo>
                  <a:lnTo>
                    <a:pt x="0" y="1148"/>
                  </a:lnTo>
                  <a:lnTo>
                    <a:pt x="0" y="74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57"/>
            <p:cNvSpPr>
              <a:spLocks noEditPoints="1"/>
            </p:cNvSpPr>
            <p:nvPr/>
          </p:nvSpPr>
          <p:spPr bwMode="auto">
            <a:xfrm>
              <a:off x="3457575" y="3028950"/>
              <a:ext cx="376238" cy="244475"/>
            </a:xfrm>
            <a:custGeom>
              <a:avLst/>
              <a:gdLst>
                <a:gd name="T0" fmla="*/ 405 w 2129"/>
                <a:gd name="T1" fmla="*/ 151 h 1386"/>
                <a:gd name="T2" fmla="*/ 334 w 2129"/>
                <a:gd name="T3" fmla="*/ 171 h 1386"/>
                <a:gd name="T4" fmla="*/ 269 w 2129"/>
                <a:gd name="T5" fmla="*/ 208 h 1386"/>
                <a:gd name="T6" fmla="*/ 217 w 2129"/>
                <a:gd name="T7" fmla="*/ 260 h 1386"/>
                <a:gd name="T8" fmla="*/ 179 w 2129"/>
                <a:gd name="T9" fmla="*/ 323 h 1386"/>
                <a:gd name="T10" fmla="*/ 158 w 2129"/>
                <a:gd name="T11" fmla="*/ 398 h 1386"/>
                <a:gd name="T12" fmla="*/ 155 w 2129"/>
                <a:gd name="T13" fmla="*/ 1237 h 1386"/>
                <a:gd name="T14" fmla="*/ 1974 w 2129"/>
                <a:gd name="T15" fmla="*/ 438 h 1386"/>
                <a:gd name="T16" fmla="*/ 1963 w 2129"/>
                <a:gd name="T17" fmla="*/ 362 h 1386"/>
                <a:gd name="T18" fmla="*/ 1935 w 2129"/>
                <a:gd name="T19" fmla="*/ 294 h 1386"/>
                <a:gd name="T20" fmla="*/ 1891 w 2129"/>
                <a:gd name="T21" fmla="*/ 234 h 1386"/>
                <a:gd name="T22" fmla="*/ 1833 w 2129"/>
                <a:gd name="T23" fmla="*/ 189 h 1386"/>
                <a:gd name="T24" fmla="*/ 1763 w 2129"/>
                <a:gd name="T25" fmla="*/ 160 h 1386"/>
                <a:gd name="T26" fmla="*/ 1685 w 2129"/>
                <a:gd name="T27" fmla="*/ 148 h 1386"/>
                <a:gd name="T28" fmla="*/ 1116 w 2129"/>
                <a:gd name="T29" fmla="*/ 422 h 1386"/>
                <a:gd name="T30" fmla="*/ 1082 w 2129"/>
                <a:gd name="T31" fmla="*/ 442 h 1386"/>
                <a:gd name="T32" fmla="*/ 1045 w 2129"/>
                <a:gd name="T33" fmla="*/ 442 h 1386"/>
                <a:gd name="T34" fmla="*/ 1013 w 2129"/>
                <a:gd name="T35" fmla="*/ 422 h 1386"/>
                <a:gd name="T36" fmla="*/ 444 w 2129"/>
                <a:gd name="T37" fmla="*/ 148 h 1386"/>
                <a:gd name="T38" fmla="*/ 768 w 2129"/>
                <a:gd name="T39" fmla="*/ 0 h 1386"/>
                <a:gd name="T40" fmla="*/ 797 w 2129"/>
                <a:gd name="T41" fmla="*/ 7 h 1386"/>
                <a:gd name="T42" fmla="*/ 820 w 2129"/>
                <a:gd name="T43" fmla="*/ 22 h 1386"/>
                <a:gd name="T44" fmla="*/ 1309 w 2129"/>
                <a:gd name="T45" fmla="*/ 22 h 1386"/>
                <a:gd name="T46" fmla="*/ 1332 w 2129"/>
                <a:gd name="T47" fmla="*/ 7 h 1386"/>
                <a:gd name="T48" fmla="*/ 1360 w 2129"/>
                <a:gd name="T49" fmla="*/ 0 h 1386"/>
                <a:gd name="T50" fmla="*/ 1742 w 2129"/>
                <a:gd name="T51" fmla="*/ 3 h 1386"/>
                <a:gd name="T52" fmla="*/ 1838 w 2129"/>
                <a:gd name="T53" fmla="*/ 26 h 1386"/>
                <a:gd name="T54" fmla="*/ 1924 w 2129"/>
                <a:gd name="T55" fmla="*/ 68 h 1386"/>
                <a:gd name="T56" fmla="*/ 1999 w 2129"/>
                <a:gd name="T57" fmla="*/ 128 h 1386"/>
                <a:gd name="T58" fmla="*/ 2059 w 2129"/>
                <a:gd name="T59" fmla="*/ 202 h 1386"/>
                <a:gd name="T60" fmla="*/ 2102 w 2129"/>
                <a:gd name="T61" fmla="*/ 289 h 1386"/>
                <a:gd name="T62" fmla="*/ 2125 w 2129"/>
                <a:gd name="T63" fmla="*/ 386 h 1386"/>
                <a:gd name="T64" fmla="*/ 2129 w 2129"/>
                <a:gd name="T65" fmla="*/ 1312 h 1386"/>
                <a:gd name="T66" fmla="*/ 2113 w 2129"/>
                <a:gd name="T67" fmla="*/ 1351 h 1386"/>
                <a:gd name="T68" fmla="*/ 2083 w 2129"/>
                <a:gd name="T69" fmla="*/ 1377 h 1386"/>
                <a:gd name="T70" fmla="*/ 2048 w 2129"/>
                <a:gd name="T71" fmla="*/ 1386 h 1386"/>
                <a:gd name="T72" fmla="*/ 53 w 2129"/>
                <a:gd name="T73" fmla="*/ 1384 h 1386"/>
                <a:gd name="T74" fmla="*/ 20 w 2129"/>
                <a:gd name="T75" fmla="*/ 1366 h 1386"/>
                <a:gd name="T76" fmla="*/ 2 w 2129"/>
                <a:gd name="T77" fmla="*/ 1333 h 1386"/>
                <a:gd name="T78" fmla="*/ 0 w 2129"/>
                <a:gd name="T79" fmla="*/ 438 h 1386"/>
                <a:gd name="T80" fmla="*/ 12 w 2129"/>
                <a:gd name="T81" fmla="*/ 339 h 1386"/>
                <a:gd name="T82" fmla="*/ 44 w 2129"/>
                <a:gd name="T83" fmla="*/ 247 h 1386"/>
                <a:gd name="T84" fmla="*/ 95 w 2129"/>
                <a:gd name="T85" fmla="*/ 166 h 1386"/>
                <a:gd name="T86" fmla="*/ 162 w 2129"/>
                <a:gd name="T87" fmla="*/ 98 h 1386"/>
                <a:gd name="T88" fmla="*/ 243 w 2129"/>
                <a:gd name="T89" fmla="*/ 46 h 1386"/>
                <a:gd name="T90" fmla="*/ 335 w 2129"/>
                <a:gd name="T91" fmla="*/ 13 h 1386"/>
                <a:gd name="T92" fmla="*/ 436 w 2129"/>
                <a:gd name="T93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29" h="1386">
                  <a:moveTo>
                    <a:pt x="444" y="148"/>
                  </a:moveTo>
                  <a:lnTo>
                    <a:pt x="405" y="151"/>
                  </a:lnTo>
                  <a:lnTo>
                    <a:pt x="368" y="159"/>
                  </a:lnTo>
                  <a:lnTo>
                    <a:pt x="334" y="171"/>
                  </a:lnTo>
                  <a:lnTo>
                    <a:pt x="300" y="187"/>
                  </a:lnTo>
                  <a:lnTo>
                    <a:pt x="269" y="208"/>
                  </a:lnTo>
                  <a:lnTo>
                    <a:pt x="241" y="231"/>
                  </a:lnTo>
                  <a:lnTo>
                    <a:pt x="217" y="260"/>
                  </a:lnTo>
                  <a:lnTo>
                    <a:pt x="196" y="290"/>
                  </a:lnTo>
                  <a:lnTo>
                    <a:pt x="179" y="323"/>
                  </a:lnTo>
                  <a:lnTo>
                    <a:pt x="166" y="360"/>
                  </a:lnTo>
                  <a:lnTo>
                    <a:pt x="158" y="398"/>
                  </a:lnTo>
                  <a:lnTo>
                    <a:pt x="155" y="438"/>
                  </a:lnTo>
                  <a:lnTo>
                    <a:pt x="155" y="1237"/>
                  </a:lnTo>
                  <a:lnTo>
                    <a:pt x="1974" y="1237"/>
                  </a:lnTo>
                  <a:lnTo>
                    <a:pt x="1974" y="438"/>
                  </a:lnTo>
                  <a:lnTo>
                    <a:pt x="1971" y="399"/>
                  </a:lnTo>
                  <a:lnTo>
                    <a:pt x="1963" y="362"/>
                  </a:lnTo>
                  <a:lnTo>
                    <a:pt x="1952" y="327"/>
                  </a:lnTo>
                  <a:lnTo>
                    <a:pt x="1935" y="294"/>
                  </a:lnTo>
                  <a:lnTo>
                    <a:pt x="1915" y="263"/>
                  </a:lnTo>
                  <a:lnTo>
                    <a:pt x="1891" y="234"/>
                  </a:lnTo>
                  <a:lnTo>
                    <a:pt x="1863" y="210"/>
                  </a:lnTo>
                  <a:lnTo>
                    <a:pt x="1833" y="189"/>
                  </a:lnTo>
                  <a:lnTo>
                    <a:pt x="1799" y="172"/>
                  </a:lnTo>
                  <a:lnTo>
                    <a:pt x="1763" y="160"/>
                  </a:lnTo>
                  <a:lnTo>
                    <a:pt x="1725" y="151"/>
                  </a:lnTo>
                  <a:lnTo>
                    <a:pt x="1685" y="148"/>
                  </a:lnTo>
                  <a:lnTo>
                    <a:pt x="1390" y="148"/>
                  </a:lnTo>
                  <a:lnTo>
                    <a:pt x="1116" y="422"/>
                  </a:lnTo>
                  <a:lnTo>
                    <a:pt x="1100" y="435"/>
                  </a:lnTo>
                  <a:lnTo>
                    <a:pt x="1082" y="442"/>
                  </a:lnTo>
                  <a:lnTo>
                    <a:pt x="1064" y="446"/>
                  </a:lnTo>
                  <a:lnTo>
                    <a:pt x="1045" y="442"/>
                  </a:lnTo>
                  <a:lnTo>
                    <a:pt x="1029" y="435"/>
                  </a:lnTo>
                  <a:lnTo>
                    <a:pt x="1013" y="422"/>
                  </a:lnTo>
                  <a:lnTo>
                    <a:pt x="739" y="148"/>
                  </a:lnTo>
                  <a:lnTo>
                    <a:pt x="444" y="148"/>
                  </a:lnTo>
                  <a:close/>
                  <a:moveTo>
                    <a:pt x="436" y="0"/>
                  </a:moveTo>
                  <a:lnTo>
                    <a:pt x="768" y="0"/>
                  </a:lnTo>
                  <a:lnTo>
                    <a:pt x="784" y="2"/>
                  </a:lnTo>
                  <a:lnTo>
                    <a:pt x="797" y="7"/>
                  </a:lnTo>
                  <a:lnTo>
                    <a:pt x="808" y="13"/>
                  </a:lnTo>
                  <a:lnTo>
                    <a:pt x="820" y="22"/>
                  </a:lnTo>
                  <a:lnTo>
                    <a:pt x="1064" y="267"/>
                  </a:lnTo>
                  <a:lnTo>
                    <a:pt x="1309" y="22"/>
                  </a:lnTo>
                  <a:lnTo>
                    <a:pt x="1319" y="13"/>
                  </a:lnTo>
                  <a:lnTo>
                    <a:pt x="1332" y="7"/>
                  </a:lnTo>
                  <a:lnTo>
                    <a:pt x="1344" y="2"/>
                  </a:lnTo>
                  <a:lnTo>
                    <a:pt x="1360" y="0"/>
                  </a:lnTo>
                  <a:lnTo>
                    <a:pt x="1693" y="0"/>
                  </a:lnTo>
                  <a:lnTo>
                    <a:pt x="1742" y="3"/>
                  </a:lnTo>
                  <a:lnTo>
                    <a:pt x="1791" y="12"/>
                  </a:lnTo>
                  <a:lnTo>
                    <a:pt x="1838" y="26"/>
                  </a:lnTo>
                  <a:lnTo>
                    <a:pt x="1882" y="45"/>
                  </a:lnTo>
                  <a:lnTo>
                    <a:pt x="1924" y="68"/>
                  </a:lnTo>
                  <a:lnTo>
                    <a:pt x="1963" y="95"/>
                  </a:lnTo>
                  <a:lnTo>
                    <a:pt x="1999" y="128"/>
                  </a:lnTo>
                  <a:lnTo>
                    <a:pt x="2032" y="163"/>
                  </a:lnTo>
                  <a:lnTo>
                    <a:pt x="2059" y="202"/>
                  </a:lnTo>
                  <a:lnTo>
                    <a:pt x="2083" y="244"/>
                  </a:lnTo>
                  <a:lnTo>
                    <a:pt x="2102" y="289"/>
                  </a:lnTo>
                  <a:lnTo>
                    <a:pt x="2117" y="337"/>
                  </a:lnTo>
                  <a:lnTo>
                    <a:pt x="2125" y="386"/>
                  </a:lnTo>
                  <a:lnTo>
                    <a:pt x="2129" y="438"/>
                  </a:lnTo>
                  <a:lnTo>
                    <a:pt x="2129" y="1312"/>
                  </a:lnTo>
                  <a:lnTo>
                    <a:pt x="2122" y="1333"/>
                  </a:lnTo>
                  <a:lnTo>
                    <a:pt x="2113" y="1351"/>
                  </a:lnTo>
                  <a:lnTo>
                    <a:pt x="2099" y="1366"/>
                  </a:lnTo>
                  <a:lnTo>
                    <a:pt x="2083" y="1377"/>
                  </a:lnTo>
                  <a:lnTo>
                    <a:pt x="2065" y="1384"/>
                  </a:lnTo>
                  <a:lnTo>
                    <a:pt x="2048" y="1386"/>
                  </a:lnTo>
                  <a:lnTo>
                    <a:pt x="74" y="1386"/>
                  </a:lnTo>
                  <a:lnTo>
                    <a:pt x="53" y="1384"/>
                  </a:lnTo>
                  <a:lnTo>
                    <a:pt x="35" y="1377"/>
                  </a:lnTo>
                  <a:lnTo>
                    <a:pt x="20" y="1366"/>
                  </a:lnTo>
                  <a:lnTo>
                    <a:pt x="9" y="1351"/>
                  </a:lnTo>
                  <a:lnTo>
                    <a:pt x="2" y="1333"/>
                  </a:lnTo>
                  <a:lnTo>
                    <a:pt x="0" y="1312"/>
                  </a:lnTo>
                  <a:lnTo>
                    <a:pt x="0" y="438"/>
                  </a:lnTo>
                  <a:lnTo>
                    <a:pt x="3" y="388"/>
                  </a:lnTo>
                  <a:lnTo>
                    <a:pt x="12" y="339"/>
                  </a:lnTo>
                  <a:lnTo>
                    <a:pt x="25" y="291"/>
                  </a:lnTo>
                  <a:lnTo>
                    <a:pt x="44" y="247"/>
                  </a:lnTo>
                  <a:lnTo>
                    <a:pt x="67" y="205"/>
                  </a:lnTo>
                  <a:lnTo>
                    <a:pt x="95" y="166"/>
                  </a:lnTo>
                  <a:lnTo>
                    <a:pt x="126" y="130"/>
                  </a:lnTo>
                  <a:lnTo>
                    <a:pt x="162" y="98"/>
                  </a:lnTo>
                  <a:lnTo>
                    <a:pt x="201" y="70"/>
                  </a:lnTo>
                  <a:lnTo>
                    <a:pt x="243" y="46"/>
                  </a:lnTo>
                  <a:lnTo>
                    <a:pt x="287" y="27"/>
                  </a:lnTo>
                  <a:lnTo>
                    <a:pt x="335" y="13"/>
                  </a:lnTo>
                  <a:lnTo>
                    <a:pt x="384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58"/>
            <p:cNvSpPr>
              <a:spLocks noChangeArrowheads="1"/>
            </p:cNvSpPr>
            <p:nvPr/>
          </p:nvSpPr>
          <p:spPr bwMode="auto">
            <a:xfrm>
              <a:off x="3841750" y="2754313"/>
              <a:ext cx="26988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59"/>
            <p:cNvSpPr>
              <a:spLocks noChangeArrowheads="1"/>
            </p:cNvSpPr>
            <p:nvPr/>
          </p:nvSpPr>
          <p:spPr bwMode="auto">
            <a:xfrm>
              <a:off x="3906838" y="2754313"/>
              <a:ext cx="26988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60"/>
            <p:cNvSpPr>
              <a:spLocks noChangeArrowheads="1"/>
            </p:cNvSpPr>
            <p:nvPr/>
          </p:nvSpPr>
          <p:spPr bwMode="auto">
            <a:xfrm>
              <a:off x="3971925" y="2754313"/>
              <a:ext cx="26988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5" grpId="0"/>
      <p:bldP spid="17" grpId="0"/>
      <p:bldP spid="19" grpId="0"/>
      <p:bldP spid="20" grpId="0"/>
      <p:bldP spid="21" grpId="0"/>
      <p:bldP spid="7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4891456" y="2899147"/>
            <a:ext cx="1229033" cy="1229033"/>
          </a:xfrm>
          <a:custGeom>
            <a:avLst/>
            <a:gdLst>
              <a:gd name="T0" fmla="*/ 803 w 803"/>
              <a:gd name="T1" fmla="*/ 788 h 803"/>
              <a:gd name="T2" fmla="*/ 75 w 803"/>
              <a:gd name="T3" fmla="*/ 61 h 803"/>
              <a:gd name="T4" fmla="*/ 111 w 803"/>
              <a:gd name="T5" fmla="*/ 26 h 803"/>
              <a:gd name="T6" fmla="*/ 0 w 803"/>
              <a:gd name="T7" fmla="*/ 0 h 803"/>
              <a:gd name="T8" fmla="*/ 26 w 803"/>
              <a:gd name="T9" fmla="*/ 112 h 803"/>
              <a:gd name="T10" fmla="*/ 61 w 803"/>
              <a:gd name="T11" fmla="*/ 75 h 803"/>
              <a:gd name="T12" fmla="*/ 788 w 803"/>
              <a:gd name="T13" fmla="*/ 803 h 803"/>
              <a:gd name="T14" fmla="*/ 803 w 803"/>
              <a:gd name="T15" fmla="*/ 788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03" h="803">
                <a:moveTo>
                  <a:pt x="803" y="788"/>
                </a:moveTo>
                <a:lnTo>
                  <a:pt x="75" y="61"/>
                </a:lnTo>
                <a:lnTo>
                  <a:pt x="111" y="26"/>
                </a:lnTo>
                <a:lnTo>
                  <a:pt x="0" y="0"/>
                </a:lnTo>
                <a:lnTo>
                  <a:pt x="26" y="112"/>
                </a:lnTo>
                <a:lnTo>
                  <a:pt x="61" y="75"/>
                </a:lnTo>
                <a:lnTo>
                  <a:pt x="788" y="803"/>
                </a:lnTo>
                <a:lnTo>
                  <a:pt x="803" y="7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7"/>
          <p:cNvSpPr/>
          <p:nvPr/>
        </p:nvSpPr>
        <p:spPr bwMode="auto">
          <a:xfrm>
            <a:off x="6115897" y="2899147"/>
            <a:ext cx="1229033" cy="1229033"/>
          </a:xfrm>
          <a:custGeom>
            <a:avLst/>
            <a:gdLst>
              <a:gd name="T0" fmla="*/ 15 w 803"/>
              <a:gd name="T1" fmla="*/ 803 h 803"/>
              <a:gd name="T2" fmla="*/ 741 w 803"/>
              <a:gd name="T3" fmla="*/ 75 h 803"/>
              <a:gd name="T4" fmla="*/ 776 w 803"/>
              <a:gd name="T5" fmla="*/ 112 h 803"/>
              <a:gd name="T6" fmla="*/ 803 w 803"/>
              <a:gd name="T7" fmla="*/ 0 h 803"/>
              <a:gd name="T8" fmla="*/ 691 w 803"/>
              <a:gd name="T9" fmla="*/ 26 h 803"/>
              <a:gd name="T10" fmla="*/ 726 w 803"/>
              <a:gd name="T11" fmla="*/ 61 h 803"/>
              <a:gd name="T12" fmla="*/ 0 w 803"/>
              <a:gd name="T13" fmla="*/ 788 h 803"/>
              <a:gd name="T14" fmla="*/ 15 w 803"/>
              <a:gd name="T15" fmla="*/ 803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03" h="803">
                <a:moveTo>
                  <a:pt x="15" y="803"/>
                </a:moveTo>
                <a:lnTo>
                  <a:pt x="741" y="75"/>
                </a:lnTo>
                <a:lnTo>
                  <a:pt x="776" y="112"/>
                </a:lnTo>
                <a:lnTo>
                  <a:pt x="803" y="0"/>
                </a:lnTo>
                <a:lnTo>
                  <a:pt x="691" y="26"/>
                </a:lnTo>
                <a:lnTo>
                  <a:pt x="726" y="61"/>
                </a:lnTo>
                <a:lnTo>
                  <a:pt x="0" y="788"/>
                </a:lnTo>
                <a:lnTo>
                  <a:pt x="15" y="8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8"/>
          <p:cNvSpPr/>
          <p:nvPr/>
        </p:nvSpPr>
        <p:spPr bwMode="auto">
          <a:xfrm>
            <a:off x="6117427" y="4115936"/>
            <a:ext cx="1229033" cy="1229033"/>
          </a:xfrm>
          <a:custGeom>
            <a:avLst/>
            <a:gdLst>
              <a:gd name="T0" fmla="*/ 0 w 803"/>
              <a:gd name="T1" fmla="*/ 15 h 803"/>
              <a:gd name="T2" fmla="*/ 727 w 803"/>
              <a:gd name="T3" fmla="*/ 741 h 803"/>
              <a:gd name="T4" fmla="*/ 692 w 803"/>
              <a:gd name="T5" fmla="*/ 777 h 803"/>
              <a:gd name="T6" fmla="*/ 803 w 803"/>
              <a:gd name="T7" fmla="*/ 803 h 803"/>
              <a:gd name="T8" fmla="*/ 778 w 803"/>
              <a:gd name="T9" fmla="*/ 691 h 803"/>
              <a:gd name="T10" fmla="*/ 741 w 803"/>
              <a:gd name="T11" fmla="*/ 726 h 803"/>
              <a:gd name="T12" fmla="*/ 15 w 803"/>
              <a:gd name="T13" fmla="*/ 0 h 803"/>
              <a:gd name="T14" fmla="*/ 0 w 803"/>
              <a:gd name="T15" fmla="*/ 15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03" h="803">
                <a:moveTo>
                  <a:pt x="0" y="15"/>
                </a:moveTo>
                <a:lnTo>
                  <a:pt x="727" y="741"/>
                </a:lnTo>
                <a:lnTo>
                  <a:pt x="692" y="777"/>
                </a:lnTo>
                <a:lnTo>
                  <a:pt x="803" y="803"/>
                </a:lnTo>
                <a:lnTo>
                  <a:pt x="778" y="691"/>
                </a:lnTo>
                <a:lnTo>
                  <a:pt x="741" y="726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9"/>
          <p:cNvSpPr/>
          <p:nvPr/>
        </p:nvSpPr>
        <p:spPr bwMode="auto">
          <a:xfrm>
            <a:off x="4894517" y="4115936"/>
            <a:ext cx="1227502" cy="1229033"/>
          </a:xfrm>
          <a:custGeom>
            <a:avLst/>
            <a:gdLst>
              <a:gd name="T0" fmla="*/ 787 w 802"/>
              <a:gd name="T1" fmla="*/ 0 h 803"/>
              <a:gd name="T2" fmla="*/ 60 w 802"/>
              <a:gd name="T3" fmla="*/ 726 h 803"/>
              <a:gd name="T4" fmla="*/ 25 w 802"/>
              <a:gd name="T5" fmla="*/ 691 h 803"/>
              <a:gd name="T6" fmla="*/ 0 w 802"/>
              <a:gd name="T7" fmla="*/ 803 h 803"/>
              <a:gd name="T8" fmla="*/ 111 w 802"/>
              <a:gd name="T9" fmla="*/ 777 h 803"/>
              <a:gd name="T10" fmla="*/ 75 w 802"/>
              <a:gd name="T11" fmla="*/ 741 h 803"/>
              <a:gd name="T12" fmla="*/ 802 w 802"/>
              <a:gd name="T13" fmla="*/ 15 h 803"/>
              <a:gd name="T14" fmla="*/ 787 w 802"/>
              <a:gd name="T15" fmla="*/ 0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02" h="803">
                <a:moveTo>
                  <a:pt x="787" y="0"/>
                </a:moveTo>
                <a:lnTo>
                  <a:pt x="60" y="726"/>
                </a:lnTo>
                <a:lnTo>
                  <a:pt x="25" y="691"/>
                </a:lnTo>
                <a:lnTo>
                  <a:pt x="0" y="803"/>
                </a:lnTo>
                <a:lnTo>
                  <a:pt x="111" y="777"/>
                </a:lnTo>
                <a:lnTo>
                  <a:pt x="75" y="741"/>
                </a:lnTo>
                <a:lnTo>
                  <a:pt x="802" y="15"/>
                </a:lnTo>
                <a:lnTo>
                  <a:pt x="78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3896598" y="5257727"/>
            <a:ext cx="985675" cy="9856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Oval 11"/>
          <p:cNvSpPr>
            <a:spLocks noChangeArrowheads="1"/>
          </p:cNvSpPr>
          <p:nvPr/>
        </p:nvSpPr>
        <p:spPr bwMode="auto">
          <a:xfrm>
            <a:off x="7311257" y="5257727"/>
            <a:ext cx="984145" cy="9856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Oval 12"/>
          <p:cNvSpPr>
            <a:spLocks noChangeArrowheads="1"/>
          </p:cNvSpPr>
          <p:nvPr/>
        </p:nvSpPr>
        <p:spPr bwMode="auto">
          <a:xfrm>
            <a:off x="3896598" y="2023672"/>
            <a:ext cx="985675" cy="9841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Oval 13"/>
          <p:cNvSpPr>
            <a:spLocks noChangeArrowheads="1"/>
          </p:cNvSpPr>
          <p:nvPr/>
        </p:nvSpPr>
        <p:spPr bwMode="auto">
          <a:xfrm>
            <a:off x="7311257" y="2023672"/>
            <a:ext cx="984145" cy="9841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4952696" y="2957804"/>
            <a:ext cx="2332524" cy="2328508"/>
            <a:chOff x="5229708" y="3234338"/>
            <a:chExt cx="1778500" cy="1775439"/>
          </a:xfrm>
        </p:grpSpPr>
        <p:sp>
          <p:nvSpPr>
            <p:cNvPr id="22" name="Oval 5"/>
            <p:cNvSpPr>
              <a:spLocks noChangeArrowheads="1"/>
            </p:cNvSpPr>
            <p:nvPr/>
          </p:nvSpPr>
          <p:spPr bwMode="auto">
            <a:xfrm>
              <a:off x="5229708" y="3234338"/>
              <a:ext cx="1778500" cy="177543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Oval 14"/>
            <p:cNvSpPr>
              <a:spLocks noChangeArrowheads="1"/>
            </p:cNvSpPr>
            <p:nvPr/>
          </p:nvSpPr>
          <p:spPr bwMode="auto">
            <a:xfrm>
              <a:off x="5260319" y="3264949"/>
              <a:ext cx="1715748" cy="171421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26" name="Inhaltsplatzhalter 4"/>
          <p:cNvSpPr txBox="1"/>
          <p:nvPr/>
        </p:nvSpPr>
        <p:spPr>
          <a:xfrm>
            <a:off x="508001" y="2030997"/>
            <a:ext cx="3047999" cy="9694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8" name="Inhaltsplatzhalter 4"/>
          <p:cNvSpPr txBox="1"/>
          <p:nvPr/>
        </p:nvSpPr>
        <p:spPr>
          <a:xfrm>
            <a:off x="508001" y="5237248"/>
            <a:ext cx="3047999" cy="9694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4"/>
                </a:solidFill>
                <a:latin typeface="+mj-lt"/>
              </a:rPr>
            </a:b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9" name="Inhaltsplatzhalter 4"/>
          <p:cNvSpPr txBox="1"/>
          <p:nvPr/>
        </p:nvSpPr>
        <p:spPr>
          <a:xfrm>
            <a:off x="8617819" y="2030997"/>
            <a:ext cx="3047999" cy="9694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0" name="Inhaltsplatzhalter 4"/>
          <p:cNvSpPr txBox="1"/>
          <p:nvPr/>
        </p:nvSpPr>
        <p:spPr>
          <a:xfrm>
            <a:off x="8617819" y="5237248"/>
            <a:ext cx="3047999" cy="9694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4"/>
                </a:solidFill>
                <a:latin typeface="+mj-lt"/>
              </a:rPr>
            </a:b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1" name="Freeform 264"/>
          <p:cNvSpPr>
            <a:spLocks noEditPoints="1"/>
          </p:cNvSpPr>
          <p:nvPr/>
        </p:nvSpPr>
        <p:spPr bwMode="auto">
          <a:xfrm>
            <a:off x="5695401" y="3257590"/>
            <a:ext cx="801198" cy="801196"/>
          </a:xfrm>
          <a:custGeom>
            <a:avLst/>
            <a:gdLst>
              <a:gd name="T0" fmla="*/ 1036 w 3366"/>
              <a:gd name="T1" fmla="*/ 2650 h 3366"/>
              <a:gd name="T2" fmla="*/ 938 w 3366"/>
              <a:gd name="T3" fmla="*/ 187 h 3366"/>
              <a:gd name="T4" fmla="*/ 759 w 3366"/>
              <a:gd name="T5" fmla="*/ 343 h 3366"/>
              <a:gd name="T6" fmla="*/ 549 w 3366"/>
              <a:gd name="T7" fmla="*/ 514 h 3366"/>
              <a:gd name="T8" fmla="*/ 310 w 3366"/>
              <a:gd name="T9" fmla="*/ 679 h 3366"/>
              <a:gd name="T10" fmla="*/ 168 w 3366"/>
              <a:gd name="T11" fmla="*/ 932 h 3366"/>
              <a:gd name="T12" fmla="*/ 154 w 3366"/>
              <a:gd name="T13" fmla="*/ 1233 h 3366"/>
              <a:gd name="T14" fmla="*/ 273 w 3366"/>
              <a:gd name="T15" fmla="*/ 1500 h 3366"/>
              <a:gd name="T16" fmla="*/ 495 w 3366"/>
              <a:gd name="T17" fmla="*/ 1686 h 3366"/>
              <a:gd name="T18" fmla="*/ 785 w 3366"/>
              <a:gd name="T19" fmla="*/ 1755 h 3366"/>
              <a:gd name="T20" fmla="*/ 2973 w 3366"/>
              <a:gd name="T21" fmla="*/ 1712 h 3366"/>
              <a:gd name="T22" fmla="*/ 3150 w 3366"/>
              <a:gd name="T23" fmla="*/ 1553 h 3366"/>
              <a:gd name="T24" fmla="*/ 3217 w 3366"/>
              <a:gd name="T25" fmla="*/ 1318 h 3366"/>
              <a:gd name="T26" fmla="*/ 3150 w 3366"/>
              <a:gd name="T27" fmla="*/ 1083 h 3366"/>
              <a:gd name="T28" fmla="*/ 2973 w 3366"/>
              <a:gd name="T29" fmla="*/ 925 h 3366"/>
              <a:gd name="T30" fmla="*/ 2751 w 3366"/>
              <a:gd name="T31" fmla="*/ 882 h 3366"/>
              <a:gd name="T32" fmla="*/ 2614 w 3366"/>
              <a:gd name="T33" fmla="*/ 910 h 3366"/>
              <a:gd name="T34" fmla="*/ 2540 w 3366"/>
              <a:gd name="T35" fmla="*/ 937 h 3366"/>
              <a:gd name="T36" fmla="*/ 2547 w 3366"/>
              <a:gd name="T37" fmla="*/ 898 h 3366"/>
              <a:gd name="T38" fmla="*/ 2559 w 3366"/>
              <a:gd name="T39" fmla="*/ 767 h 3366"/>
              <a:gd name="T40" fmla="*/ 2486 w 3366"/>
              <a:gd name="T41" fmla="*/ 481 h 3366"/>
              <a:gd name="T42" fmla="*/ 2293 w 3366"/>
              <a:gd name="T43" fmla="*/ 268 h 3366"/>
              <a:gd name="T44" fmla="*/ 2020 w 3366"/>
              <a:gd name="T45" fmla="*/ 168 h 3366"/>
              <a:gd name="T46" fmla="*/ 1787 w 3366"/>
              <a:gd name="T47" fmla="*/ 191 h 3366"/>
              <a:gd name="T48" fmla="*/ 1627 w 3366"/>
              <a:gd name="T49" fmla="*/ 266 h 3366"/>
              <a:gd name="T50" fmla="*/ 1537 w 3366"/>
              <a:gd name="T51" fmla="*/ 336 h 3366"/>
              <a:gd name="T52" fmla="*/ 1515 w 3366"/>
              <a:gd name="T53" fmla="*/ 343 h 3366"/>
              <a:gd name="T54" fmla="*/ 1447 w 3366"/>
              <a:gd name="T55" fmla="*/ 274 h 3366"/>
              <a:gd name="T56" fmla="*/ 1314 w 3366"/>
              <a:gd name="T57" fmla="*/ 187 h 3366"/>
              <a:gd name="T58" fmla="*/ 1129 w 3366"/>
              <a:gd name="T59" fmla="*/ 144 h 3366"/>
              <a:gd name="T60" fmla="*/ 1346 w 3366"/>
              <a:gd name="T61" fmla="*/ 40 h 3366"/>
              <a:gd name="T62" fmla="*/ 1583 w 3366"/>
              <a:gd name="T63" fmla="*/ 116 h 3366"/>
              <a:gd name="T64" fmla="*/ 1891 w 3366"/>
              <a:gd name="T65" fmla="*/ 18 h 3366"/>
              <a:gd name="T66" fmla="*/ 2212 w 3366"/>
              <a:gd name="T67" fmla="*/ 60 h 3366"/>
              <a:gd name="T68" fmla="*/ 2477 w 3366"/>
              <a:gd name="T69" fmla="*/ 227 h 3366"/>
              <a:gd name="T70" fmla="*/ 2651 w 3366"/>
              <a:gd name="T71" fmla="*/ 489 h 3366"/>
              <a:gd name="T72" fmla="*/ 2730 w 3366"/>
              <a:gd name="T73" fmla="*/ 741 h 3366"/>
              <a:gd name="T74" fmla="*/ 2960 w 3366"/>
              <a:gd name="T75" fmla="*/ 764 h 3366"/>
              <a:gd name="T76" fmla="*/ 3197 w 3366"/>
              <a:gd name="T77" fmla="*/ 908 h 3366"/>
              <a:gd name="T78" fmla="*/ 3341 w 3366"/>
              <a:gd name="T79" fmla="*/ 1145 h 3366"/>
              <a:gd name="T80" fmla="*/ 3354 w 3366"/>
              <a:gd name="T81" fmla="*/ 1435 h 3366"/>
              <a:gd name="T82" fmla="*/ 3231 w 3366"/>
              <a:gd name="T83" fmla="*/ 1688 h 3366"/>
              <a:gd name="T84" fmla="*/ 3007 w 3366"/>
              <a:gd name="T85" fmla="*/ 1852 h 3366"/>
              <a:gd name="T86" fmla="*/ 1751 w 3366"/>
              <a:gd name="T87" fmla="*/ 1898 h 3366"/>
              <a:gd name="T88" fmla="*/ 3287 w 3366"/>
              <a:gd name="T89" fmla="*/ 3008 h 3366"/>
              <a:gd name="T90" fmla="*/ 71 w 3366"/>
              <a:gd name="T91" fmla="*/ 3008 h 3366"/>
              <a:gd name="T92" fmla="*/ 1608 w 3366"/>
              <a:gd name="T93" fmla="*/ 1898 h 3366"/>
              <a:gd name="T94" fmla="*/ 511 w 3366"/>
              <a:gd name="T95" fmla="*/ 1849 h 3366"/>
              <a:gd name="T96" fmla="*/ 230 w 3366"/>
              <a:gd name="T97" fmla="*/ 1668 h 3366"/>
              <a:gd name="T98" fmla="*/ 49 w 3366"/>
              <a:gd name="T99" fmla="*/ 1386 h 3366"/>
              <a:gd name="T100" fmla="*/ 3 w 3366"/>
              <a:gd name="T101" fmla="*/ 1042 h 3366"/>
              <a:gd name="T102" fmla="*/ 98 w 3366"/>
              <a:gd name="T103" fmla="*/ 729 h 3366"/>
              <a:gd name="T104" fmla="*/ 306 w 3366"/>
              <a:gd name="T105" fmla="*/ 486 h 3366"/>
              <a:gd name="T106" fmla="*/ 601 w 3366"/>
              <a:gd name="T107" fmla="*/ 344 h 3366"/>
              <a:gd name="T108" fmla="*/ 772 w 3366"/>
              <a:gd name="T109" fmla="*/ 126 h 3366"/>
              <a:gd name="T110" fmla="*/ 1023 w 3366"/>
              <a:gd name="T111" fmla="*/ 11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66" h="3366">
                <a:moveTo>
                  <a:pt x="1036" y="2650"/>
                </a:moveTo>
                <a:lnTo>
                  <a:pt x="1036" y="3222"/>
                </a:lnTo>
                <a:lnTo>
                  <a:pt x="2323" y="3222"/>
                </a:lnTo>
                <a:lnTo>
                  <a:pt x="2323" y="2650"/>
                </a:lnTo>
                <a:lnTo>
                  <a:pt x="1036" y="2650"/>
                </a:lnTo>
                <a:close/>
                <a:moveTo>
                  <a:pt x="1129" y="144"/>
                </a:moveTo>
                <a:lnTo>
                  <a:pt x="1078" y="146"/>
                </a:lnTo>
                <a:lnTo>
                  <a:pt x="1030" y="155"/>
                </a:lnTo>
                <a:lnTo>
                  <a:pt x="983" y="168"/>
                </a:lnTo>
                <a:lnTo>
                  <a:pt x="938" y="187"/>
                </a:lnTo>
                <a:lnTo>
                  <a:pt x="897" y="209"/>
                </a:lnTo>
                <a:lnTo>
                  <a:pt x="857" y="237"/>
                </a:lnTo>
                <a:lnTo>
                  <a:pt x="821" y="268"/>
                </a:lnTo>
                <a:lnTo>
                  <a:pt x="787" y="303"/>
                </a:lnTo>
                <a:lnTo>
                  <a:pt x="759" y="343"/>
                </a:lnTo>
                <a:lnTo>
                  <a:pt x="734" y="385"/>
                </a:lnTo>
                <a:lnTo>
                  <a:pt x="714" y="430"/>
                </a:lnTo>
                <a:lnTo>
                  <a:pt x="664" y="480"/>
                </a:lnTo>
                <a:lnTo>
                  <a:pt x="606" y="495"/>
                </a:lnTo>
                <a:lnTo>
                  <a:pt x="549" y="514"/>
                </a:lnTo>
                <a:lnTo>
                  <a:pt x="495" y="538"/>
                </a:lnTo>
                <a:lnTo>
                  <a:pt x="444" y="567"/>
                </a:lnTo>
                <a:lnTo>
                  <a:pt x="396" y="601"/>
                </a:lnTo>
                <a:lnTo>
                  <a:pt x="351" y="638"/>
                </a:lnTo>
                <a:lnTo>
                  <a:pt x="310" y="679"/>
                </a:lnTo>
                <a:lnTo>
                  <a:pt x="273" y="724"/>
                </a:lnTo>
                <a:lnTo>
                  <a:pt x="240" y="772"/>
                </a:lnTo>
                <a:lnTo>
                  <a:pt x="211" y="823"/>
                </a:lnTo>
                <a:lnTo>
                  <a:pt x="188" y="876"/>
                </a:lnTo>
                <a:lnTo>
                  <a:pt x="168" y="932"/>
                </a:lnTo>
                <a:lnTo>
                  <a:pt x="154" y="989"/>
                </a:lnTo>
                <a:lnTo>
                  <a:pt x="146" y="1050"/>
                </a:lnTo>
                <a:lnTo>
                  <a:pt x="143" y="1110"/>
                </a:lnTo>
                <a:lnTo>
                  <a:pt x="146" y="1172"/>
                </a:lnTo>
                <a:lnTo>
                  <a:pt x="154" y="1233"/>
                </a:lnTo>
                <a:lnTo>
                  <a:pt x="168" y="1291"/>
                </a:lnTo>
                <a:lnTo>
                  <a:pt x="188" y="1348"/>
                </a:lnTo>
                <a:lnTo>
                  <a:pt x="211" y="1401"/>
                </a:lnTo>
                <a:lnTo>
                  <a:pt x="241" y="1452"/>
                </a:lnTo>
                <a:lnTo>
                  <a:pt x="273" y="1500"/>
                </a:lnTo>
                <a:lnTo>
                  <a:pt x="310" y="1545"/>
                </a:lnTo>
                <a:lnTo>
                  <a:pt x="351" y="1587"/>
                </a:lnTo>
                <a:lnTo>
                  <a:pt x="396" y="1624"/>
                </a:lnTo>
                <a:lnTo>
                  <a:pt x="444" y="1658"/>
                </a:lnTo>
                <a:lnTo>
                  <a:pt x="495" y="1686"/>
                </a:lnTo>
                <a:lnTo>
                  <a:pt x="549" y="1710"/>
                </a:lnTo>
                <a:lnTo>
                  <a:pt x="605" y="1729"/>
                </a:lnTo>
                <a:lnTo>
                  <a:pt x="663" y="1743"/>
                </a:lnTo>
                <a:lnTo>
                  <a:pt x="723" y="1752"/>
                </a:lnTo>
                <a:lnTo>
                  <a:pt x="785" y="1755"/>
                </a:lnTo>
                <a:lnTo>
                  <a:pt x="2781" y="1755"/>
                </a:lnTo>
                <a:lnTo>
                  <a:pt x="2832" y="1752"/>
                </a:lnTo>
                <a:lnTo>
                  <a:pt x="2882" y="1744"/>
                </a:lnTo>
                <a:lnTo>
                  <a:pt x="2928" y="1730"/>
                </a:lnTo>
                <a:lnTo>
                  <a:pt x="2973" y="1712"/>
                </a:lnTo>
                <a:lnTo>
                  <a:pt x="3015" y="1688"/>
                </a:lnTo>
                <a:lnTo>
                  <a:pt x="3055" y="1660"/>
                </a:lnTo>
                <a:lnTo>
                  <a:pt x="3090" y="1628"/>
                </a:lnTo>
                <a:lnTo>
                  <a:pt x="3122" y="1592"/>
                </a:lnTo>
                <a:lnTo>
                  <a:pt x="3150" y="1553"/>
                </a:lnTo>
                <a:lnTo>
                  <a:pt x="3173" y="1512"/>
                </a:lnTo>
                <a:lnTo>
                  <a:pt x="3192" y="1467"/>
                </a:lnTo>
                <a:lnTo>
                  <a:pt x="3206" y="1419"/>
                </a:lnTo>
                <a:lnTo>
                  <a:pt x="3214" y="1370"/>
                </a:lnTo>
                <a:lnTo>
                  <a:pt x="3217" y="1318"/>
                </a:lnTo>
                <a:lnTo>
                  <a:pt x="3214" y="1267"/>
                </a:lnTo>
                <a:lnTo>
                  <a:pt x="3206" y="1217"/>
                </a:lnTo>
                <a:lnTo>
                  <a:pt x="3192" y="1170"/>
                </a:lnTo>
                <a:lnTo>
                  <a:pt x="3173" y="1125"/>
                </a:lnTo>
                <a:lnTo>
                  <a:pt x="3150" y="1083"/>
                </a:lnTo>
                <a:lnTo>
                  <a:pt x="3122" y="1043"/>
                </a:lnTo>
                <a:lnTo>
                  <a:pt x="3090" y="1009"/>
                </a:lnTo>
                <a:lnTo>
                  <a:pt x="3055" y="976"/>
                </a:lnTo>
                <a:lnTo>
                  <a:pt x="3015" y="949"/>
                </a:lnTo>
                <a:lnTo>
                  <a:pt x="2973" y="925"/>
                </a:lnTo>
                <a:lnTo>
                  <a:pt x="2928" y="907"/>
                </a:lnTo>
                <a:lnTo>
                  <a:pt x="2882" y="893"/>
                </a:lnTo>
                <a:lnTo>
                  <a:pt x="2832" y="884"/>
                </a:lnTo>
                <a:lnTo>
                  <a:pt x="2781" y="881"/>
                </a:lnTo>
                <a:lnTo>
                  <a:pt x="2751" y="882"/>
                </a:lnTo>
                <a:lnTo>
                  <a:pt x="2721" y="885"/>
                </a:lnTo>
                <a:lnTo>
                  <a:pt x="2692" y="890"/>
                </a:lnTo>
                <a:lnTo>
                  <a:pt x="2664" y="897"/>
                </a:lnTo>
                <a:lnTo>
                  <a:pt x="2638" y="903"/>
                </a:lnTo>
                <a:lnTo>
                  <a:pt x="2614" y="910"/>
                </a:lnTo>
                <a:lnTo>
                  <a:pt x="2593" y="917"/>
                </a:lnTo>
                <a:lnTo>
                  <a:pt x="2573" y="923"/>
                </a:lnTo>
                <a:lnTo>
                  <a:pt x="2558" y="929"/>
                </a:lnTo>
                <a:lnTo>
                  <a:pt x="2547" y="934"/>
                </a:lnTo>
                <a:lnTo>
                  <a:pt x="2540" y="937"/>
                </a:lnTo>
                <a:lnTo>
                  <a:pt x="2538" y="938"/>
                </a:lnTo>
                <a:lnTo>
                  <a:pt x="2539" y="935"/>
                </a:lnTo>
                <a:lnTo>
                  <a:pt x="2540" y="927"/>
                </a:lnTo>
                <a:lnTo>
                  <a:pt x="2543" y="915"/>
                </a:lnTo>
                <a:lnTo>
                  <a:pt x="2547" y="898"/>
                </a:lnTo>
                <a:lnTo>
                  <a:pt x="2550" y="876"/>
                </a:lnTo>
                <a:lnTo>
                  <a:pt x="2553" y="853"/>
                </a:lnTo>
                <a:lnTo>
                  <a:pt x="2556" y="826"/>
                </a:lnTo>
                <a:lnTo>
                  <a:pt x="2558" y="797"/>
                </a:lnTo>
                <a:lnTo>
                  <a:pt x="2559" y="767"/>
                </a:lnTo>
                <a:lnTo>
                  <a:pt x="2556" y="706"/>
                </a:lnTo>
                <a:lnTo>
                  <a:pt x="2547" y="646"/>
                </a:lnTo>
                <a:lnTo>
                  <a:pt x="2532" y="589"/>
                </a:lnTo>
                <a:lnTo>
                  <a:pt x="2511" y="533"/>
                </a:lnTo>
                <a:lnTo>
                  <a:pt x="2486" y="481"/>
                </a:lnTo>
                <a:lnTo>
                  <a:pt x="2455" y="431"/>
                </a:lnTo>
                <a:lnTo>
                  <a:pt x="2420" y="385"/>
                </a:lnTo>
                <a:lnTo>
                  <a:pt x="2382" y="342"/>
                </a:lnTo>
                <a:lnTo>
                  <a:pt x="2339" y="303"/>
                </a:lnTo>
                <a:lnTo>
                  <a:pt x="2293" y="268"/>
                </a:lnTo>
                <a:lnTo>
                  <a:pt x="2244" y="238"/>
                </a:lnTo>
                <a:lnTo>
                  <a:pt x="2191" y="212"/>
                </a:lnTo>
                <a:lnTo>
                  <a:pt x="2136" y="192"/>
                </a:lnTo>
                <a:lnTo>
                  <a:pt x="2079" y="177"/>
                </a:lnTo>
                <a:lnTo>
                  <a:pt x="2020" y="168"/>
                </a:lnTo>
                <a:lnTo>
                  <a:pt x="1958" y="165"/>
                </a:lnTo>
                <a:lnTo>
                  <a:pt x="1913" y="166"/>
                </a:lnTo>
                <a:lnTo>
                  <a:pt x="1869" y="172"/>
                </a:lnTo>
                <a:lnTo>
                  <a:pt x="1827" y="181"/>
                </a:lnTo>
                <a:lnTo>
                  <a:pt x="1787" y="191"/>
                </a:lnTo>
                <a:lnTo>
                  <a:pt x="1750" y="204"/>
                </a:lnTo>
                <a:lnTo>
                  <a:pt x="1716" y="218"/>
                </a:lnTo>
                <a:lnTo>
                  <a:pt x="1683" y="234"/>
                </a:lnTo>
                <a:lnTo>
                  <a:pt x="1653" y="250"/>
                </a:lnTo>
                <a:lnTo>
                  <a:pt x="1627" y="266"/>
                </a:lnTo>
                <a:lnTo>
                  <a:pt x="1602" y="283"/>
                </a:lnTo>
                <a:lnTo>
                  <a:pt x="1582" y="298"/>
                </a:lnTo>
                <a:lnTo>
                  <a:pt x="1564" y="312"/>
                </a:lnTo>
                <a:lnTo>
                  <a:pt x="1548" y="325"/>
                </a:lnTo>
                <a:lnTo>
                  <a:pt x="1537" y="336"/>
                </a:lnTo>
                <a:lnTo>
                  <a:pt x="1529" y="344"/>
                </a:lnTo>
                <a:lnTo>
                  <a:pt x="1523" y="349"/>
                </a:lnTo>
                <a:lnTo>
                  <a:pt x="1522" y="351"/>
                </a:lnTo>
                <a:lnTo>
                  <a:pt x="1520" y="349"/>
                </a:lnTo>
                <a:lnTo>
                  <a:pt x="1515" y="343"/>
                </a:lnTo>
                <a:lnTo>
                  <a:pt x="1508" y="334"/>
                </a:lnTo>
                <a:lnTo>
                  <a:pt x="1496" y="322"/>
                </a:lnTo>
                <a:lnTo>
                  <a:pt x="1483" y="308"/>
                </a:lnTo>
                <a:lnTo>
                  <a:pt x="1466" y="292"/>
                </a:lnTo>
                <a:lnTo>
                  <a:pt x="1447" y="274"/>
                </a:lnTo>
                <a:lnTo>
                  <a:pt x="1425" y="256"/>
                </a:lnTo>
                <a:lnTo>
                  <a:pt x="1401" y="238"/>
                </a:lnTo>
                <a:lnTo>
                  <a:pt x="1374" y="220"/>
                </a:lnTo>
                <a:lnTo>
                  <a:pt x="1345" y="203"/>
                </a:lnTo>
                <a:lnTo>
                  <a:pt x="1314" y="187"/>
                </a:lnTo>
                <a:lnTo>
                  <a:pt x="1281" y="172"/>
                </a:lnTo>
                <a:lnTo>
                  <a:pt x="1245" y="161"/>
                </a:lnTo>
                <a:lnTo>
                  <a:pt x="1209" y="152"/>
                </a:lnTo>
                <a:lnTo>
                  <a:pt x="1169" y="146"/>
                </a:lnTo>
                <a:lnTo>
                  <a:pt x="1129" y="144"/>
                </a:lnTo>
                <a:close/>
                <a:moveTo>
                  <a:pt x="1136" y="0"/>
                </a:moveTo>
                <a:lnTo>
                  <a:pt x="1189" y="3"/>
                </a:lnTo>
                <a:lnTo>
                  <a:pt x="1242" y="10"/>
                </a:lnTo>
                <a:lnTo>
                  <a:pt x="1295" y="23"/>
                </a:lnTo>
                <a:lnTo>
                  <a:pt x="1346" y="40"/>
                </a:lnTo>
                <a:lnTo>
                  <a:pt x="1395" y="62"/>
                </a:lnTo>
                <a:lnTo>
                  <a:pt x="1442" y="88"/>
                </a:lnTo>
                <a:lnTo>
                  <a:pt x="1487" y="117"/>
                </a:lnTo>
                <a:lnTo>
                  <a:pt x="1529" y="151"/>
                </a:lnTo>
                <a:lnTo>
                  <a:pt x="1583" y="116"/>
                </a:lnTo>
                <a:lnTo>
                  <a:pt x="1640" y="87"/>
                </a:lnTo>
                <a:lnTo>
                  <a:pt x="1699" y="61"/>
                </a:lnTo>
                <a:lnTo>
                  <a:pt x="1762" y="42"/>
                </a:lnTo>
                <a:lnTo>
                  <a:pt x="1825" y="28"/>
                </a:lnTo>
                <a:lnTo>
                  <a:pt x="1891" y="18"/>
                </a:lnTo>
                <a:lnTo>
                  <a:pt x="1957" y="15"/>
                </a:lnTo>
                <a:lnTo>
                  <a:pt x="2024" y="18"/>
                </a:lnTo>
                <a:lnTo>
                  <a:pt x="2089" y="27"/>
                </a:lnTo>
                <a:lnTo>
                  <a:pt x="2151" y="41"/>
                </a:lnTo>
                <a:lnTo>
                  <a:pt x="2212" y="60"/>
                </a:lnTo>
                <a:lnTo>
                  <a:pt x="2271" y="85"/>
                </a:lnTo>
                <a:lnTo>
                  <a:pt x="2327" y="114"/>
                </a:lnTo>
                <a:lnTo>
                  <a:pt x="2380" y="148"/>
                </a:lnTo>
                <a:lnTo>
                  <a:pt x="2431" y="186"/>
                </a:lnTo>
                <a:lnTo>
                  <a:pt x="2477" y="227"/>
                </a:lnTo>
                <a:lnTo>
                  <a:pt x="2520" y="273"/>
                </a:lnTo>
                <a:lnTo>
                  <a:pt x="2559" y="322"/>
                </a:lnTo>
                <a:lnTo>
                  <a:pt x="2594" y="374"/>
                </a:lnTo>
                <a:lnTo>
                  <a:pt x="2624" y="430"/>
                </a:lnTo>
                <a:lnTo>
                  <a:pt x="2651" y="489"/>
                </a:lnTo>
                <a:lnTo>
                  <a:pt x="2671" y="550"/>
                </a:lnTo>
                <a:lnTo>
                  <a:pt x="2687" y="613"/>
                </a:lnTo>
                <a:lnTo>
                  <a:pt x="2697" y="678"/>
                </a:lnTo>
                <a:lnTo>
                  <a:pt x="2701" y="746"/>
                </a:lnTo>
                <a:lnTo>
                  <a:pt x="2730" y="741"/>
                </a:lnTo>
                <a:lnTo>
                  <a:pt x="2758" y="738"/>
                </a:lnTo>
                <a:lnTo>
                  <a:pt x="2787" y="738"/>
                </a:lnTo>
                <a:lnTo>
                  <a:pt x="2847" y="742"/>
                </a:lnTo>
                <a:lnTo>
                  <a:pt x="2904" y="750"/>
                </a:lnTo>
                <a:lnTo>
                  <a:pt x="2960" y="764"/>
                </a:lnTo>
                <a:lnTo>
                  <a:pt x="3013" y="783"/>
                </a:lnTo>
                <a:lnTo>
                  <a:pt x="3064" y="808"/>
                </a:lnTo>
                <a:lnTo>
                  <a:pt x="3111" y="837"/>
                </a:lnTo>
                <a:lnTo>
                  <a:pt x="3156" y="870"/>
                </a:lnTo>
                <a:lnTo>
                  <a:pt x="3197" y="908"/>
                </a:lnTo>
                <a:lnTo>
                  <a:pt x="3234" y="949"/>
                </a:lnTo>
                <a:lnTo>
                  <a:pt x="3267" y="993"/>
                </a:lnTo>
                <a:lnTo>
                  <a:pt x="3297" y="1041"/>
                </a:lnTo>
                <a:lnTo>
                  <a:pt x="3321" y="1091"/>
                </a:lnTo>
                <a:lnTo>
                  <a:pt x="3341" y="1145"/>
                </a:lnTo>
                <a:lnTo>
                  <a:pt x="3355" y="1201"/>
                </a:lnTo>
                <a:lnTo>
                  <a:pt x="3363" y="1259"/>
                </a:lnTo>
                <a:lnTo>
                  <a:pt x="3366" y="1318"/>
                </a:lnTo>
                <a:lnTo>
                  <a:pt x="3363" y="1378"/>
                </a:lnTo>
                <a:lnTo>
                  <a:pt x="3354" y="1435"/>
                </a:lnTo>
                <a:lnTo>
                  <a:pt x="3339" y="1491"/>
                </a:lnTo>
                <a:lnTo>
                  <a:pt x="3320" y="1544"/>
                </a:lnTo>
                <a:lnTo>
                  <a:pt x="3295" y="1595"/>
                </a:lnTo>
                <a:lnTo>
                  <a:pt x="3265" y="1643"/>
                </a:lnTo>
                <a:lnTo>
                  <a:pt x="3231" y="1688"/>
                </a:lnTo>
                <a:lnTo>
                  <a:pt x="3194" y="1729"/>
                </a:lnTo>
                <a:lnTo>
                  <a:pt x="3152" y="1767"/>
                </a:lnTo>
                <a:lnTo>
                  <a:pt x="3107" y="1799"/>
                </a:lnTo>
                <a:lnTo>
                  <a:pt x="3058" y="1829"/>
                </a:lnTo>
                <a:lnTo>
                  <a:pt x="3007" y="1852"/>
                </a:lnTo>
                <a:lnTo>
                  <a:pt x="2954" y="1872"/>
                </a:lnTo>
                <a:lnTo>
                  <a:pt x="2898" y="1886"/>
                </a:lnTo>
                <a:lnTo>
                  <a:pt x="2840" y="1895"/>
                </a:lnTo>
                <a:lnTo>
                  <a:pt x="2781" y="1898"/>
                </a:lnTo>
                <a:lnTo>
                  <a:pt x="1751" y="1898"/>
                </a:lnTo>
                <a:lnTo>
                  <a:pt x="1751" y="2507"/>
                </a:lnTo>
                <a:lnTo>
                  <a:pt x="2465" y="2507"/>
                </a:lnTo>
                <a:lnTo>
                  <a:pt x="2465" y="2864"/>
                </a:lnTo>
                <a:lnTo>
                  <a:pt x="3287" y="2864"/>
                </a:lnTo>
                <a:lnTo>
                  <a:pt x="3287" y="3008"/>
                </a:lnTo>
                <a:lnTo>
                  <a:pt x="2465" y="3008"/>
                </a:lnTo>
                <a:lnTo>
                  <a:pt x="2465" y="3366"/>
                </a:lnTo>
                <a:lnTo>
                  <a:pt x="894" y="3366"/>
                </a:lnTo>
                <a:lnTo>
                  <a:pt x="894" y="3008"/>
                </a:lnTo>
                <a:lnTo>
                  <a:pt x="71" y="3008"/>
                </a:lnTo>
                <a:lnTo>
                  <a:pt x="71" y="2864"/>
                </a:lnTo>
                <a:lnTo>
                  <a:pt x="894" y="2864"/>
                </a:lnTo>
                <a:lnTo>
                  <a:pt x="894" y="2507"/>
                </a:lnTo>
                <a:lnTo>
                  <a:pt x="1608" y="2507"/>
                </a:lnTo>
                <a:lnTo>
                  <a:pt x="1608" y="1898"/>
                </a:lnTo>
                <a:lnTo>
                  <a:pt x="785" y="1898"/>
                </a:lnTo>
                <a:lnTo>
                  <a:pt x="714" y="1895"/>
                </a:lnTo>
                <a:lnTo>
                  <a:pt x="645" y="1885"/>
                </a:lnTo>
                <a:lnTo>
                  <a:pt x="576" y="1870"/>
                </a:lnTo>
                <a:lnTo>
                  <a:pt x="511" y="1849"/>
                </a:lnTo>
                <a:lnTo>
                  <a:pt x="449" y="1823"/>
                </a:lnTo>
                <a:lnTo>
                  <a:pt x="389" y="1791"/>
                </a:lnTo>
                <a:lnTo>
                  <a:pt x="332" y="1754"/>
                </a:lnTo>
                <a:lnTo>
                  <a:pt x="278" y="1714"/>
                </a:lnTo>
                <a:lnTo>
                  <a:pt x="230" y="1668"/>
                </a:lnTo>
                <a:lnTo>
                  <a:pt x="185" y="1619"/>
                </a:lnTo>
                <a:lnTo>
                  <a:pt x="144" y="1566"/>
                </a:lnTo>
                <a:lnTo>
                  <a:pt x="107" y="1509"/>
                </a:lnTo>
                <a:lnTo>
                  <a:pt x="75" y="1448"/>
                </a:lnTo>
                <a:lnTo>
                  <a:pt x="49" y="1386"/>
                </a:lnTo>
                <a:lnTo>
                  <a:pt x="28" y="1320"/>
                </a:lnTo>
                <a:lnTo>
                  <a:pt x="12" y="1253"/>
                </a:lnTo>
                <a:lnTo>
                  <a:pt x="3" y="1182"/>
                </a:lnTo>
                <a:lnTo>
                  <a:pt x="0" y="1110"/>
                </a:lnTo>
                <a:lnTo>
                  <a:pt x="3" y="1042"/>
                </a:lnTo>
                <a:lnTo>
                  <a:pt x="11" y="976"/>
                </a:lnTo>
                <a:lnTo>
                  <a:pt x="26" y="911"/>
                </a:lnTo>
                <a:lnTo>
                  <a:pt x="45" y="849"/>
                </a:lnTo>
                <a:lnTo>
                  <a:pt x="68" y="787"/>
                </a:lnTo>
                <a:lnTo>
                  <a:pt x="98" y="729"/>
                </a:lnTo>
                <a:lnTo>
                  <a:pt x="131" y="674"/>
                </a:lnTo>
                <a:lnTo>
                  <a:pt x="169" y="622"/>
                </a:lnTo>
                <a:lnTo>
                  <a:pt x="211" y="573"/>
                </a:lnTo>
                <a:lnTo>
                  <a:pt x="256" y="527"/>
                </a:lnTo>
                <a:lnTo>
                  <a:pt x="306" y="486"/>
                </a:lnTo>
                <a:lnTo>
                  <a:pt x="359" y="449"/>
                </a:lnTo>
                <a:lnTo>
                  <a:pt x="415" y="415"/>
                </a:lnTo>
                <a:lnTo>
                  <a:pt x="474" y="387"/>
                </a:lnTo>
                <a:lnTo>
                  <a:pt x="536" y="362"/>
                </a:lnTo>
                <a:lnTo>
                  <a:pt x="601" y="344"/>
                </a:lnTo>
                <a:lnTo>
                  <a:pt x="626" y="293"/>
                </a:lnTo>
                <a:lnTo>
                  <a:pt x="657" y="246"/>
                </a:lnTo>
                <a:lnTo>
                  <a:pt x="692" y="202"/>
                </a:lnTo>
                <a:lnTo>
                  <a:pt x="729" y="162"/>
                </a:lnTo>
                <a:lnTo>
                  <a:pt x="772" y="126"/>
                </a:lnTo>
                <a:lnTo>
                  <a:pt x="817" y="94"/>
                </a:lnTo>
                <a:lnTo>
                  <a:pt x="866" y="66"/>
                </a:lnTo>
                <a:lnTo>
                  <a:pt x="916" y="43"/>
                </a:lnTo>
                <a:lnTo>
                  <a:pt x="969" y="24"/>
                </a:lnTo>
                <a:lnTo>
                  <a:pt x="1023" y="11"/>
                </a:lnTo>
                <a:lnTo>
                  <a:pt x="1079" y="3"/>
                </a:lnTo>
                <a:lnTo>
                  <a:pt x="113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4190998" y="2218882"/>
            <a:ext cx="396875" cy="593725"/>
            <a:chOff x="771525" y="5757863"/>
            <a:chExt cx="396875" cy="593725"/>
          </a:xfrm>
          <a:solidFill>
            <a:schemeClr val="bg1"/>
          </a:solidFill>
        </p:grpSpPr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771525" y="5757863"/>
              <a:ext cx="396875" cy="593725"/>
            </a:xfrm>
            <a:custGeom>
              <a:avLst/>
              <a:gdLst>
                <a:gd name="T0" fmla="*/ 899 w 2250"/>
                <a:gd name="T1" fmla="*/ 169 h 3366"/>
                <a:gd name="T2" fmla="*/ 627 w 2250"/>
                <a:gd name="T3" fmla="*/ 278 h 3366"/>
                <a:gd name="T4" fmla="*/ 401 w 2250"/>
                <a:gd name="T5" fmla="*/ 460 h 3366"/>
                <a:gd name="T6" fmla="*/ 237 w 2250"/>
                <a:gd name="T7" fmla="*/ 698 h 3366"/>
                <a:gd name="T8" fmla="*/ 148 w 2250"/>
                <a:gd name="T9" fmla="*/ 979 h 3366"/>
                <a:gd name="T10" fmla="*/ 145 w 2250"/>
                <a:gd name="T11" fmla="*/ 1227 h 3366"/>
                <a:gd name="T12" fmla="*/ 204 w 2250"/>
                <a:gd name="T13" fmla="*/ 1455 h 3366"/>
                <a:gd name="T14" fmla="*/ 311 w 2250"/>
                <a:gd name="T15" fmla="*/ 1719 h 3366"/>
                <a:gd name="T16" fmla="*/ 450 w 2250"/>
                <a:gd name="T17" fmla="*/ 2003 h 3366"/>
                <a:gd name="T18" fmla="*/ 608 w 2250"/>
                <a:gd name="T19" fmla="*/ 2292 h 3366"/>
                <a:gd name="T20" fmla="*/ 770 w 2250"/>
                <a:gd name="T21" fmla="*/ 2567 h 3366"/>
                <a:gd name="T22" fmla="*/ 922 w 2250"/>
                <a:gd name="T23" fmla="*/ 2813 h 3366"/>
                <a:gd name="T24" fmla="*/ 1052 w 2250"/>
                <a:gd name="T25" fmla="*/ 3013 h 3366"/>
                <a:gd name="T26" fmla="*/ 1147 w 2250"/>
                <a:gd name="T27" fmla="*/ 3091 h 3366"/>
                <a:gd name="T28" fmla="*/ 1259 w 2250"/>
                <a:gd name="T29" fmla="*/ 2919 h 3366"/>
                <a:gd name="T30" fmla="*/ 1402 w 2250"/>
                <a:gd name="T31" fmla="*/ 2695 h 3366"/>
                <a:gd name="T32" fmla="*/ 1561 w 2250"/>
                <a:gd name="T33" fmla="*/ 2432 h 3366"/>
                <a:gd name="T34" fmla="*/ 1722 w 2250"/>
                <a:gd name="T35" fmla="*/ 2147 h 3366"/>
                <a:gd name="T36" fmla="*/ 1872 w 2250"/>
                <a:gd name="T37" fmla="*/ 1858 h 3366"/>
                <a:gd name="T38" fmla="*/ 1998 w 2250"/>
                <a:gd name="T39" fmla="*/ 1582 h 3366"/>
                <a:gd name="T40" fmla="*/ 2083 w 2250"/>
                <a:gd name="T41" fmla="*/ 1334 h 3366"/>
                <a:gd name="T42" fmla="*/ 2114 w 2250"/>
                <a:gd name="T43" fmla="*/ 1132 h 3366"/>
                <a:gd name="T44" fmla="*/ 2068 w 2250"/>
                <a:gd name="T45" fmla="*/ 831 h 3366"/>
                <a:gd name="T46" fmla="*/ 1940 w 2250"/>
                <a:gd name="T47" fmla="*/ 569 h 3366"/>
                <a:gd name="T48" fmla="*/ 1743 w 2250"/>
                <a:gd name="T49" fmla="*/ 359 h 3366"/>
                <a:gd name="T50" fmla="*/ 1492 w 2250"/>
                <a:gd name="T51" fmla="*/ 213 h 3366"/>
                <a:gd name="T52" fmla="*/ 1202 w 2250"/>
                <a:gd name="T53" fmla="*/ 147 h 3366"/>
                <a:gd name="T54" fmla="*/ 1292 w 2250"/>
                <a:gd name="T55" fmla="*/ 12 h 3366"/>
                <a:gd name="T56" fmla="*/ 1600 w 2250"/>
                <a:gd name="T57" fmla="*/ 105 h 3366"/>
                <a:gd name="T58" fmla="*/ 1864 w 2250"/>
                <a:gd name="T59" fmla="*/ 277 h 3366"/>
                <a:gd name="T60" fmla="*/ 2069 w 2250"/>
                <a:gd name="T61" fmla="*/ 514 h 3366"/>
                <a:gd name="T62" fmla="*/ 2203 w 2250"/>
                <a:gd name="T63" fmla="*/ 802 h 3366"/>
                <a:gd name="T64" fmla="*/ 2250 w 2250"/>
                <a:gd name="T65" fmla="*/ 1124 h 3366"/>
                <a:gd name="T66" fmla="*/ 2227 w 2250"/>
                <a:gd name="T67" fmla="*/ 1304 h 3366"/>
                <a:gd name="T68" fmla="*/ 2160 w 2250"/>
                <a:gd name="T69" fmla="*/ 1519 h 3366"/>
                <a:gd name="T70" fmla="*/ 2060 w 2250"/>
                <a:gd name="T71" fmla="*/ 1760 h 3366"/>
                <a:gd name="T72" fmla="*/ 1937 w 2250"/>
                <a:gd name="T73" fmla="*/ 2017 h 3366"/>
                <a:gd name="T74" fmla="*/ 1797 w 2250"/>
                <a:gd name="T75" fmla="*/ 2278 h 3366"/>
                <a:gd name="T76" fmla="*/ 1651 w 2250"/>
                <a:gd name="T77" fmla="*/ 2534 h 3366"/>
                <a:gd name="T78" fmla="*/ 1507 w 2250"/>
                <a:gd name="T79" fmla="*/ 2773 h 3366"/>
                <a:gd name="T80" fmla="*/ 1374 w 2250"/>
                <a:gd name="T81" fmla="*/ 2986 h 3366"/>
                <a:gd name="T82" fmla="*/ 1261 w 2250"/>
                <a:gd name="T83" fmla="*/ 3161 h 3366"/>
                <a:gd name="T84" fmla="*/ 1178 w 2250"/>
                <a:gd name="T85" fmla="*/ 3288 h 3366"/>
                <a:gd name="T86" fmla="*/ 1132 w 2250"/>
                <a:gd name="T87" fmla="*/ 3357 h 3366"/>
                <a:gd name="T88" fmla="*/ 1119 w 2250"/>
                <a:gd name="T89" fmla="*/ 3357 h 3366"/>
                <a:gd name="T90" fmla="*/ 1072 w 2250"/>
                <a:gd name="T91" fmla="*/ 3288 h 3366"/>
                <a:gd name="T92" fmla="*/ 989 w 2250"/>
                <a:gd name="T93" fmla="*/ 3161 h 3366"/>
                <a:gd name="T94" fmla="*/ 875 w 2250"/>
                <a:gd name="T95" fmla="*/ 2986 h 3366"/>
                <a:gd name="T96" fmla="*/ 743 w 2250"/>
                <a:gd name="T97" fmla="*/ 2773 h 3366"/>
                <a:gd name="T98" fmla="*/ 599 w 2250"/>
                <a:gd name="T99" fmla="*/ 2534 h 3366"/>
                <a:gd name="T100" fmla="*/ 453 w 2250"/>
                <a:gd name="T101" fmla="*/ 2278 h 3366"/>
                <a:gd name="T102" fmla="*/ 314 w 2250"/>
                <a:gd name="T103" fmla="*/ 2017 h 3366"/>
                <a:gd name="T104" fmla="*/ 190 w 2250"/>
                <a:gd name="T105" fmla="*/ 1760 h 3366"/>
                <a:gd name="T106" fmla="*/ 91 w 2250"/>
                <a:gd name="T107" fmla="*/ 1519 h 3366"/>
                <a:gd name="T108" fmla="*/ 24 w 2250"/>
                <a:gd name="T109" fmla="*/ 1304 h 3366"/>
                <a:gd name="T110" fmla="*/ 0 w 2250"/>
                <a:gd name="T111" fmla="*/ 1124 h 3366"/>
                <a:gd name="T112" fmla="*/ 48 w 2250"/>
                <a:gd name="T113" fmla="*/ 802 h 3366"/>
                <a:gd name="T114" fmla="*/ 181 w 2250"/>
                <a:gd name="T115" fmla="*/ 514 h 3366"/>
                <a:gd name="T116" fmla="*/ 387 w 2250"/>
                <a:gd name="T117" fmla="*/ 277 h 3366"/>
                <a:gd name="T118" fmla="*/ 650 w 2250"/>
                <a:gd name="T119" fmla="*/ 105 h 3366"/>
                <a:gd name="T120" fmla="*/ 958 w 2250"/>
                <a:gd name="T121" fmla="*/ 12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50" h="3366">
                  <a:moveTo>
                    <a:pt x="1124" y="144"/>
                  </a:moveTo>
                  <a:lnTo>
                    <a:pt x="1048" y="147"/>
                  </a:lnTo>
                  <a:lnTo>
                    <a:pt x="972" y="155"/>
                  </a:lnTo>
                  <a:lnTo>
                    <a:pt x="899" y="169"/>
                  </a:lnTo>
                  <a:lnTo>
                    <a:pt x="828" y="190"/>
                  </a:lnTo>
                  <a:lnTo>
                    <a:pt x="758" y="214"/>
                  </a:lnTo>
                  <a:lnTo>
                    <a:pt x="691" y="244"/>
                  </a:lnTo>
                  <a:lnTo>
                    <a:pt x="627" y="278"/>
                  </a:lnTo>
                  <a:lnTo>
                    <a:pt x="565" y="318"/>
                  </a:lnTo>
                  <a:lnTo>
                    <a:pt x="507" y="361"/>
                  </a:lnTo>
                  <a:lnTo>
                    <a:pt x="453" y="408"/>
                  </a:lnTo>
                  <a:lnTo>
                    <a:pt x="401" y="460"/>
                  </a:lnTo>
                  <a:lnTo>
                    <a:pt x="354" y="514"/>
                  </a:lnTo>
                  <a:lnTo>
                    <a:pt x="311" y="572"/>
                  </a:lnTo>
                  <a:lnTo>
                    <a:pt x="271" y="633"/>
                  </a:lnTo>
                  <a:lnTo>
                    <a:pt x="237" y="698"/>
                  </a:lnTo>
                  <a:lnTo>
                    <a:pt x="207" y="765"/>
                  </a:lnTo>
                  <a:lnTo>
                    <a:pt x="183" y="834"/>
                  </a:lnTo>
                  <a:lnTo>
                    <a:pt x="162" y="906"/>
                  </a:lnTo>
                  <a:lnTo>
                    <a:pt x="148" y="979"/>
                  </a:lnTo>
                  <a:lnTo>
                    <a:pt x="139" y="1055"/>
                  </a:lnTo>
                  <a:lnTo>
                    <a:pt x="137" y="1132"/>
                  </a:lnTo>
                  <a:lnTo>
                    <a:pt x="139" y="1178"/>
                  </a:lnTo>
                  <a:lnTo>
                    <a:pt x="145" y="1227"/>
                  </a:lnTo>
                  <a:lnTo>
                    <a:pt x="154" y="1279"/>
                  </a:lnTo>
                  <a:lnTo>
                    <a:pt x="167" y="1335"/>
                  </a:lnTo>
                  <a:lnTo>
                    <a:pt x="185" y="1393"/>
                  </a:lnTo>
                  <a:lnTo>
                    <a:pt x="204" y="1455"/>
                  </a:lnTo>
                  <a:lnTo>
                    <a:pt x="228" y="1518"/>
                  </a:lnTo>
                  <a:lnTo>
                    <a:pt x="253" y="1583"/>
                  </a:lnTo>
                  <a:lnTo>
                    <a:pt x="281" y="1650"/>
                  </a:lnTo>
                  <a:lnTo>
                    <a:pt x="311" y="1719"/>
                  </a:lnTo>
                  <a:lnTo>
                    <a:pt x="343" y="1788"/>
                  </a:lnTo>
                  <a:lnTo>
                    <a:pt x="378" y="1859"/>
                  </a:lnTo>
                  <a:lnTo>
                    <a:pt x="413" y="1931"/>
                  </a:lnTo>
                  <a:lnTo>
                    <a:pt x="450" y="2003"/>
                  </a:lnTo>
                  <a:lnTo>
                    <a:pt x="489" y="2076"/>
                  </a:lnTo>
                  <a:lnTo>
                    <a:pt x="528" y="2148"/>
                  </a:lnTo>
                  <a:lnTo>
                    <a:pt x="567" y="2221"/>
                  </a:lnTo>
                  <a:lnTo>
                    <a:pt x="608" y="2292"/>
                  </a:lnTo>
                  <a:lnTo>
                    <a:pt x="649" y="2362"/>
                  </a:lnTo>
                  <a:lnTo>
                    <a:pt x="690" y="2432"/>
                  </a:lnTo>
                  <a:lnTo>
                    <a:pt x="730" y="2500"/>
                  </a:lnTo>
                  <a:lnTo>
                    <a:pt x="770" y="2567"/>
                  </a:lnTo>
                  <a:lnTo>
                    <a:pt x="810" y="2632"/>
                  </a:lnTo>
                  <a:lnTo>
                    <a:pt x="849" y="2695"/>
                  </a:lnTo>
                  <a:lnTo>
                    <a:pt x="887" y="2755"/>
                  </a:lnTo>
                  <a:lnTo>
                    <a:pt x="922" y="2813"/>
                  </a:lnTo>
                  <a:lnTo>
                    <a:pt x="958" y="2868"/>
                  </a:lnTo>
                  <a:lnTo>
                    <a:pt x="991" y="2920"/>
                  </a:lnTo>
                  <a:lnTo>
                    <a:pt x="1022" y="2968"/>
                  </a:lnTo>
                  <a:lnTo>
                    <a:pt x="1052" y="3013"/>
                  </a:lnTo>
                  <a:lnTo>
                    <a:pt x="1080" y="3054"/>
                  </a:lnTo>
                  <a:lnTo>
                    <a:pt x="1103" y="3091"/>
                  </a:lnTo>
                  <a:lnTo>
                    <a:pt x="1124" y="3123"/>
                  </a:lnTo>
                  <a:lnTo>
                    <a:pt x="1147" y="3091"/>
                  </a:lnTo>
                  <a:lnTo>
                    <a:pt x="1171" y="3054"/>
                  </a:lnTo>
                  <a:lnTo>
                    <a:pt x="1198" y="3013"/>
                  </a:lnTo>
                  <a:lnTo>
                    <a:pt x="1228" y="2968"/>
                  </a:lnTo>
                  <a:lnTo>
                    <a:pt x="1259" y="2919"/>
                  </a:lnTo>
                  <a:lnTo>
                    <a:pt x="1293" y="2868"/>
                  </a:lnTo>
                  <a:lnTo>
                    <a:pt x="1328" y="2813"/>
                  </a:lnTo>
                  <a:lnTo>
                    <a:pt x="1364" y="2755"/>
                  </a:lnTo>
                  <a:lnTo>
                    <a:pt x="1402" y="2695"/>
                  </a:lnTo>
                  <a:lnTo>
                    <a:pt x="1441" y="2632"/>
                  </a:lnTo>
                  <a:lnTo>
                    <a:pt x="1481" y="2566"/>
                  </a:lnTo>
                  <a:lnTo>
                    <a:pt x="1520" y="2500"/>
                  </a:lnTo>
                  <a:lnTo>
                    <a:pt x="1561" y="2432"/>
                  </a:lnTo>
                  <a:lnTo>
                    <a:pt x="1602" y="2362"/>
                  </a:lnTo>
                  <a:lnTo>
                    <a:pt x="1643" y="2291"/>
                  </a:lnTo>
                  <a:lnTo>
                    <a:pt x="1683" y="2220"/>
                  </a:lnTo>
                  <a:lnTo>
                    <a:pt x="1722" y="2147"/>
                  </a:lnTo>
                  <a:lnTo>
                    <a:pt x="1762" y="2075"/>
                  </a:lnTo>
                  <a:lnTo>
                    <a:pt x="1800" y="2002"/>
                  </a:lnTo>
                  <a:lnTo>
                    <a:pt x="1837" y="1931"/>
                  </a:lnTo>
                  <a:lnTo>
                    <a:pt x="1872" y="1858"/>
                  </a:lnTo>
                  <a:lnTo>
                    <a:pt x="1907" y="1788"/>
                  </a:lnTo>
                  <a:lnTo>
                    <a:pt x="1939" y="1718"/>
                  </a:lnTo>
                  <a:lnTo>
                    <a:pt x="1969" y="1649"/>
                  </a:lnTo>
                  <a:lnTo>
                    <a:pt x="1998" y="1582"/>
                  </a:lnTo>
                  <a:lnTo>
                    <a:pt x="2023" y="1517"/>
                  </a:lnTo>
                  <a:lnTo>
                    <a:pt x="2046" y="1454"/>
                  </a:lnTo>
                  <a:lnTo>
                    <a:pt x="2065" y="1393"/>
                  </a:lnTo>
                  <a:lnTo>
                    <a:pt x="2083" y="1334"/>
                  </a:lnTo>
                  <a:lnTo>
                    <a:pt x="2096" y="1279"/>
                  </a:lnTo>
                  <a:lnTo>
                    <a:pt x="2106" y="1227"/>
                  </a:lnTo>
                  <a:lnTo>
                    <a:pt x="2112" y="1177"/>
                  </a:lnTo>
                  <a:lnTo>
                    <a:pt x="2114" y="1132"/>
                  </a:lnTo>
                  <a:lnTo>
                    <a:pt x="2111" y="1054"/>
                  </a:lnTo>
                  <a:lnTo>
                    <a:pt x="2102" y="978"/>
                  </a:lnTo>
                  <a:lnTo>
                    <a:pt x="2088" y="904"/>
                  </a:lnTo>
                  <a:lnTo>
                    <a:pt x="2068" y="831"/>
                  </a:lnTo>
                  <a:lnTo>
                    <a:pt x="2043" y="762"/>
                  </a:lnTo>
                  <a:lnTo>
                    <a:pt x="2013" y="695"/>
                  </a:lnTo>
                  <a:lnTo>
                    <a:pt x="1979" y="630"/>
                  </a:lnTo>
                  <a:lnTo>
                    <a:pt x="1940" y="569"/>
                  </a:lnTo>
                  <a:lnTo>
                    <a:pt x="1896" y="511"/>
                  </a:lnTo>
                  <a:lnTo>
                    <a:pt x="1849" y="457"/>
                  </a:lnTo>
                  <a:lnTo>
                    <a:pt x="1798" y="406"/>
                  </a:lnTo>
                  <a:lnTo>
                    <a:pt x="1743" y="359"/>
                  </a:lnTo>
                  <a:lnTo>
                    <a:pt x="1685" y="316"/>
                  </a:lnTo>
                  <a:lnTo>
                    <a:pt x="1623" y="277"/>
                  </a:lnTo>
                  <a:lnTo>
                    <a:pt x="1559" y="243"/>
                  </a:lnTo>
                  <a:lnTo>
                    <a:pt x="1492" y="213"/>
                  </a:lnTo>
                  <a:lnTo>
                    <a:pt x="1422" y="189"/>
                  </a:lnTo>
                  <a:lnTo>
                    <a:pt x="1351" y="169"/>
                  </a:lnTo>
                  <a:lnTo>
                    <a:pt x="1278" y="155"/>
                  </a:lnTo>
                  <a:lnTo>
                    <a:pt x="1202" y="147"/>
                  </a:lnTo>
                  <a:lnTo>
                    <a:pt x="1124" y="144"/>
                  </a:lnTo>
                  <a:close/>
                  <a:moveTo>
                    <a:pt x="1124" y="0"/>
                  </a:moveTo>
                  <a:lnTo>
                    <a:pt x="1209" y="3"/>
                  </a:lnTo>
                  <a:lnTo>
                    <a:pt x="1292" y="12"/>
                  </a:lnTo>
                  <a:lnTo>
                    <a:pt x="1372" y="28"/>
                  </a:lnTo>
                  <a:lnTo>
                    <a:pt x="1451" y="48"/>
                  </a:lnTo>
                  <a:lnTo>
                    <a:pt x="1527" y="74"/>
                  </a:lnTo>
                  <a:lnTo>
                    <a:pt x="1600" y="105"/>
                  </a:lnTo>
                  <a:lnTo>
                    <a:pt x="1671" y="142"/>
                  </a:lnTo>
                  <a:lnTo>
                    <a:pt x="1739" y="183"/>
                  </a:lnTo>
                  <a:lnTo>
                    <a:pt x="1803" y="227"/>
                  </a:lnTo>
                  <a:lnTo>
                    <a:pt x="1864" y="277"/>
                  </a:lnTo>
                  <a:lnTo>
                    <a:pt x="1921" y="332"/>
                  </a:lnTo>
                  <a:lnTo>
                    <a:pt x="1974" y="389"/>
                  </a:lnTo>
                  <a:lnTo>
                    <a:pt x="2024" y="450"/>
                  </a:lnTo>
                  <a:lnTo>
                    <a:pt x="2069" y="514"/>
                  </a:lnTo>
                  <a:lnTo>
                    <a:pt x="2110" y="582"/>
                  </a:lnTo>
                  <a:lnTo>
                    <a:pt x="2146" y="653"/>
                  </a:lnTo>
                  <a:lnTo>
                    <a:pt x="2177" y="726"/>
                  </a:lnTo>
                  <a:lnTo>
                    <a:pt x="2203" y="802"/>
                  </a:lnTo>
                  <a:lnTo>
                    <a:pt x="2223" y="879"/>
                  </a:lnTo>
                  <a:lnTo>
                    <a:pt x="2238" y="960"/>
                  </a:lnTo>
                  <a:lnTo>
                    <a:pt x="2247" y="1041"/>
                  </a:lnTo>
                  <a:lnTo>
                    <a:pt x="2250" y="1124"/>
                  </a:lnTo>
                  <a:lnTo>
                    <a:pt x="2249" y="1165"/>
                  </a:lnTo>
                  <a:lnTo>
                    <a:pt x="2244" y="1209"/>
                  </a:lnTo>
                  <a:lnTo>
                    <a:pt x="2237" y="1255"/>
                  </a:lnTo>
                  <a:lnTo>
                    <a:pt x="2227" y="1304"/>
                  </a:lnTo>
                  <a:lnTo>
                    <a:pt x="2213" y="1355"/>
                  </a:lnTo>
                  <a:lnTo>
                    <a:pt x="2198" y="1407"/>
                  </a:lnTo>
                  <a:lnTo>
                    <a:pt x="2180" y="1462"/>
                  </a:lnTo>
                  <a:lnTo>
                    <a:pt x="2160" y="1519"/>
                  </a:lnTo>
                  <a:lnTo>
                    <a:pt x="2138" y="1577"/>
                  </a:lnTo>
                  <a:lnTo>
                    <a:pt x="2113" y="1637"/>
                  </a:lnTo>
                  <a:lnTo>
                    <a:pt x="2088" y="1697"/>
                  </a:lnTo>
                  <a:lnTo>
                    <a:pt x="2060" y="1760"/>
                  </a:lnTo>
                  <a:lnTo>
                    <a:pt x="2032" y="1823"/>
                  </a:lnTo>
                  <a:lnTo>
                    <a:pt x="2001" y="1887"/>
                  </a:lnTo>
                  <a:lnTo>
                    <a:pt x="1969" y="1951"/>
                  </a:lnTo>
                  <a:lnTo>
                    <a:pt x="1937" y="2017"/>
                  </a:lnTo>
                  <a:lnTo>
                    <a:pt x="1903" y="2082"/>
                  </a:lnTo>
                  <a:lnTo>
                    <a:pt x="1868" y="2147"/>
                  </a:lnTo>
                  <a:lnTo>
                    <a:pt x="1833" y="2212"/>
                  </a:lnTo>
                  <a:lnTo>
                    <a:pt x="1797" y="2278"/>
                  </a:lnTo>
                  <a:lnTo>
                    <a:pt x="1761" y="2343"/>
                  </a:lnTo>
                  <a:lnTo>
                    <a:pt x="1724" y="2407"/>
                  </a:lnTo>
                  <a:lnTo>
                    <a:pt x="1688" y="2470"/>
                  </a:lnTo>
                  <a:lnTo>
                    <a:pt x="1651" y="2534"/>
                  </a:lnTo>
                  <a:lnTo>
                    <a:pt x="1614" y="2596"/>
                  </a:lnTo>
                  <a:lnTo>
                    <a:pt x="1579" y="2656"/>
                  </a:lnTo>
                  <a:lnTo>
                    <a:pt x="1543" y="2715"/>
                  </a:lnTo>
                  <a:lnTo>
                    <a:pt x="1507" y="2773"/>
                  </a:lnTo>
                  <a:lnTo>
                    <a:pt x="1472" y="2829"/>
                  </a:lnTo>
                  <a:lnTo>
                    <a:pt x="1439" y="2884"/>
                  </a:lnTo>
                  <a:lnTo>
                    <a:pt x="1406" y="2936"/>
                  </a:lnTo>
                  <a:lnTo>
                    <a:pt x="1374" y="2986"/>
                  </a:lnTo>
                  <a:lnTo>
                    <a:pt x="1344" y="3033"/>
                  </a:lnTo>
                  <a:lnTo>
                    <a:pt x="1315" y="3078"/>
                  </a:lnTo>
                  <a:lnTo>
                    <a:pt x="1288" y="3121"/>
                  </a:lnTo>
                  <a:lnTo>
                    <a:pt x="1261" y="3161"/>
                  </a:lnTo>
                  <a:lnTo>
                    <a:pt x="1238" y="3198"/>
                  </a:lnTo>
                  <a:lnTo>
                    <a:pt x="1215" y="3231"/>
                  </a:lnTo>
                  <a:lnTo>
                    <a:pt x="1195" y="3262"/>
                  </a:lnTo>
                  <a:lnTo>
                    <a:pt x="1178" y="3288"/>
                  </a:lnTo>
                  <a:lnTo>
                    <a:pt x="1162" y="3311"/>
                  </a:lnTo>
                  <a:lnTo>
                    <a:pt x="1149" y="3330"/>
                  </a:lnTo>
                  <a:lnTo>
                    <a:pt x="1139" y="3346"/>
                  </a:lnTo>
                  <a:lnTo>
                    <a:pt x="1132" y="3357"/>
                  </a:lnTo>
                  <a:lnTo>
                    <a:pt x="1127" y="3364"/>
                  </a:lnTo>
                  <a:lnTo>
                    <a:pt x="1124" y="3366"/>
                  </a:lnTo>
                  <a:lnTo>
                    <a:pt x="1123" y="3364"/>
                  </a:lnTo>
                  <a:lnTo>
                    <a:pt x="1119" y="3357"/>
                  </a:lnTo>
                  <a:lnTo>
                    <a:pt x="1111" y="3346"/>
                  </a:lnTo>
                  <a:lnTo>
                    <a:pt x="1101" y="3330"/>
                  </a:lnTo>
                  <a:lnTo>
                    <a:pt x="1088" y="3311"/>
                  </a:lnTo>
                  <a:lnTo>
                    <a:pt x="1072" y="3288"/>
                  </a:lnTo>
                  <a:lnTo>
                    <a:pt x="1055" y="3262"/>
                  </a:lnTo>
                  <a:lnTo>
                    <a:pt x="1035" y="3231"/>
                  </a:lnTo>
                  <a:lnTo>
                    <a:pt x="1013" y="3198"/>
                  </a:lnTo>
                  <a:lnTo>
                    <a:pt x="989" y="3161"/>
                  </a:lnTo>
                  <a:lnTo>
                    <a:pt x="963" y="3121"/>
                  </a:lnTo>
                  <a:lnTo>
                    <a:pt x="936" y="3078"/>
                  </a:lnTo>
                  <a:lnTo>
                    <a:pt x="906" y="3033"/>
                  </a:lnTo>
                  <a:lnTo>
                    <a:pt x="875" y="2986"/>
                  </a:lnTo>
                  <a:lnTo>
                    <a:pt x="844" y="2936"/>
                  </a:lnTo>
                  <a:lnTo>
                    <a:pt x="811" y="2884"/>
                  </a:lnTo>
                  <a:lnTo>
                    <a:pt x="778" y="2829"/>
                  </a:lnTo>
                  <a:lnTo>
                    <a:pt x="743" y="2773"/>
                  </a:lnTo>
                  <a:lnTo>
                    <a:pt x="708" y="2715"/>
                  </a:lnTo>
                  <a:lnTo>
                    <a:pt x="672" y="2656"/>
                  </a:lnTo>
                  <a:lnTo>
                    <a:pt x="636" y="2596"/>
                  </a:lnTo>
                  <a:lnTo>
                    <a:pt x="599" y="2534"/>
                  </a:lnTo>
                  <a:lnTo>
                    <a:pt x="562" y="2470"/>
                  </a:lnTo>
                  <a:lnTo>
                    <a:pt x="527" y="2407"/>
                  </a:lnTo>
                  <a:lnTo>
                    <a:pt x="490" y="2343"/>
                  </a:lnTo>
                  <a:lnTo>
                    <a:pt x="453" y="2278"/>
                  </a:lnTo>
                  <a:lnTo>
                    <a:pt x="417" y="2212"/>
                  </a:lnTo>
                  <a:lnTo>
                    <a:pt x="383" y="2147"/>
                  </a:lnTo>
                  <a:lnTo>
                    <a:pt x="348" y="2082"/>
                  </a:lnTo>
                  <a:lnTo>
                    <a:pt x="314" y="2017"/>
                  </a:lnTo>
                  <a:lnTo>
                    <a:pt x="281" y="1951"/>
                  </a:lnTo>
                  <a:lnTo>
                    <a:pt x="249" y="1887"/>
                  </a:lnTo>
                  <a:lnTo>
                    <a:pt x="219" y="1823"/>
                  </a:lnTo>
                  <a:lnTo>
                    <a:pt x="190" y="1760"/>
                  </a:lnTo>
                  <a:lnTo>
                    <a:pt x="162" y="1697"/>
                  </a:lnTo>
                  <a:lnTo>
                    <a:pt x="137" y="1637"/>
                  </a:lnTo>
                  <a:lnTo>
                    <a:pt x="112" y="1577"/>
                  </a:lnTo>
                  <a:lnTo>
                    <a:pt x="91" y="1519"/>
                  </a:lnTo>
                  <a:lnTo>
                    <a:pt x="70" y="1462"/>
                  </a:lnTo>
                  <a:lnTo>
                    <a:pt x="53" y="1407"/>
                  </a:lnTo>
                  <a:lnTo>
                    <a:pt x="37" y="1355"/>
                  </a:lnTo>
                  <a:lnTo>
                    <a:pt x="24" y="1304"/>
                  </a:lnTo>
                  <a:lnTo>
                    <a:pt x="14" y="1255"/>
                  </a:lnTo>
                  <a:lnTo>
                    <a:pt x="6" y="1209"/>
                  </a:lnTo>
                  <a:lnTo>
                    <a:pt x="2" y="1165"/>
                  </a:lnTo>
                  <a:lnTo>
                    <a:pt x="0" y="1124"/>
                  </a:lnTo>
                  <a:lnTo>
                    <a:pt x="3" y="1041"/>
                  </a:lnTo>
                  <a:lnTo>
                    <a:pt x="12" y="960"/>
                  </a:lnTo>
                  <a:lnTo>
                    <a:pt x="28" y="879"/>
                  </a:lnTo>
                  <a:lnTo>
                    <a:pt x="48" y="802"/>
                  </a:lnTo>
                  <a:lnTo>
                    <a:pt x="73" y="726"/>
                  </a:lnTo>
                  <a:lnTo>
                    <a:pt x="104" y="653"/>
                  </a:lnTo>
                  <a:lnTo>
                    <a:pt x="141" y="582"/>
                  </a:lnTo>
                  <a:lnTo>
                    <a:pt x="181" y="514"/>
                  </a:lnTo>
                  <a:lnTo>
                    <a:pt x="227" y="450"/>
                  </a:lnTo>
                  <a:lnTo>
                    <a:pt x="275" y="389"/>
                  </a:lnTo>
                  <a:lnTo>
                    <a:pt x="329" y="332"/>
                  </a:lnTo>
                  <a:lnTo>
                    <a:pt x="387" y="277"/>
                  </a:lnTo>
                  <a:lnTo>
                    <a:pt x="447" y="227"/>
                  </a:lnTo>
                  <a:lnTo>
                    <a:pt x="511" y="183"/>
                  </a:lnTo>
                  <a:lnTo>
                    <a:pt x="580" y="142"/>
                  </a:lnTo>
                  <a:lnTo>
                    <a:pt x="650" y="105"/>
                  </a:lnTo>
                  <a:lnTo>
                    <a:pt x="723" y="74"/>
                  </a:lnTo>
                  <a:lnTo>
                    <a:pt x="800" y="48"/>
                  </a:lnTo>
                  <a:lnTo>
                    <a:pt x="878" y="28"/>
                  </a:lnTo>
                  <a:lnTo>
                    <a:pt x="958" y="12"/>
                  </a:lnTo>
                  <a:lnTo>
                    <a:pt x="1041" y="3"/>
                  </a:lnTo>
                  <a:lnTo>
                    <a:pt x="1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833438" y="5819776"/>
              <a:ext cx="273050" cy="274638"/>
            </a:xfrm>
            <a:custGeom>
              <a:avLst/>
              <a:gdLst>
                <a:gd name="T0" fmla="*/ 653 w 1548"/>
                <a:gd name="T1" fmla="*/ 155 h 1554"/>
                <a:gd name="T2" fmla="*/ 487 w 1548"/>
                <a:gd name="T3" fmla="*/ 212 h 1554"/>
                <a:gd name="T4" fmla="*/ 345 w 1548"/>
                <a:gd name="T5" fmla="*/ 310 h 1554"/>
                <a:gd name="T6" fmla="*/ 234 w 1548"/>
                <a:gd name="T7" fmla="*/ 443 h 1554"/>
                <a:gd name="T8" fmla="*/ 162 w 1548"/>
                <a:gd name="T9" fmla="*/ 602 h 1554"/>
                <a:gd name="T10" fmla="*/ 137 w 1548"/>
                <a:gd name="T11" fmla="*/ 780 h 1554"/>
                <a:gd name="T12" fmla="*/ 162 w 1548"/>
                <a:gd name="T13" fmla="*/ 959 h 1554"/>
                <a:gd name="T14" fmla="*/ 234 w 1548"/>
                <a:gd name="T15" fmla="*/ 1118 h 1554"/>
                <a:gd name="T16" fmla="*/ 345 w 1548"/>
                <a:gd name="T17" fmla="*/ 1250 h 1554"/>
                <a:gd name="T18" fmla="*/ 487 w 1548"/>
                <a:gd name="T19" fmla="*/ 1349 h 1554"/>
                <a:gd name="T20" fmla="*/ 653 w 1548"/>
                <a:gd name="T21" fmla="*/ 1406 h 1554"/>
                <a:gd name="T22" fmla="*/ 836 w 1548"/>
                <a:gd name="T23" fmla="*/ 1415 h 1554"/>
                <a:gd name="T24" fmla="*/ 1008 w 1548"/>
                <a:gd name="T25" fmla="*/ 1373 h 1554"/>
                <a:gd name="T26" fmla="*/ 1159 w 1548"/>
                <a:gd name="T27" fmla="*/ 1288 h 1554"/>
                <a:gd name="T28" fmla="*/ 1282 w 1548"/>
                <a:gd name="T29" fmla="*/ 1166 h 1554"/>
                <a:gd name="T30" fmla="*/ 1367 w 1548"/>
                <a:gd name="T31" fmla="*/ 1015 h 1554"/>
                <a:gd name="T32" fmla="*/ 1409 w 1548"/>
                <a:gd name="T33" fmla="*/ 841 h 1554"/>
                <a:gd name="T34" fmla="*/ 1400 w 1548"/>
                <a:gd name="T35" fmla="*/ 660 h 1554"/>
                <a:gd name="T36" fmla="*/ 1343 w 1548"/>
                <a:gd name="T37" fmla="*/ 494 h 1554"/>
                <a:gd name="T38" fmla="*/ 1245 w 1548"/>
                <a:gd name="T39" fmla="*/ 351 h 1554"/>
                <a:gd name="T40" fmla="*/ 1112 w 1548"/>
                <a:gd name="T41" fmla="*/ 241 h 1554"/>
                <a:gd name="T42" fmla="*/ 953 w 1548"/>
                <a:gd name="T43" fmla="*/ 168 h 1554"/>
                <a:gd name="T44" fmla="*/ 773 w 1548"/>
                <a:gd name="T45" fmla="*/ 143 h 1554"/>
                <a:gd name="T46" fmla="*/ 914 w 1548"/>
                <a:gd name="T47" fmla="*/ 13 h 1554"/>
                <a:gd name="T48" fmla="*/ 1107 w 1548"/>
                <a:gd name="T49" fmla="*/ 75 h 1554"/>
                <a:gd name="T50" fmla="*/ 1273 w 1548"/>
                <a:gd name="T51" fmla="*/ 183 h 1554"/>
                <a:gd name="T52" fmla="*/ 1407 w 1548"/>
                <a:gd name="T53" fmla="*/ 329 h 1554"/>
                <a:gd name="T54" fmla="*/ 1500 w 1548"/>
                <a:gd name="T55" fmla="*/ 506 h 1554"/>
                <a:gd name="T56" fmla="*/ 1545 w 1548"/>
                <a:gd name="T57" fmla="*/ 704 h 1554"/>
                <a:gd name="T58" fmla="*/ 1537 w 1548"/>
                <a:gd name="T59" fmla="*/ 905 h 1554"/>
                <a:gd name="T60" fmla="*/ 1482 w 1548"/>
                <a:gd name="T61" fmla="*/ 1088 h 1554"/>
                <a:gd name="T62" fmla="*/ 1385 w 1548"/>
                <a:gd name="T63" fmla="*/ 1251 h 1554"/>
                <a:gd name="T64" fmla="*/ 1252 w 1548"/>
                <a:gd name="T65" fmla="*/ 1385 h 1554"/>
                <a:gd name="T66" fmla="*/ 1091 w 1548"/>
                <a:gd name="T67" fmla="*/ 1485 h 1554"/>
                <a:gd name="T68" fmla="*/ 907 w 1548"/>
                <a:gd name="T69" fmla="*/ 1542 h 1554"/>
                <a:gd name="T70" fmla="*/ 703 w 1548"/>
                <a:gd name="T71" fmla="*/ 1550 h 1554"/>
                <a:gd name="T72" fmla="*/ 503 w 1548"/>
                <a:gd name="T73" fmla="*/ 1505 h 1554"/>
                <a:gd name="T74" fmla="*/ 327 w 1548"/>
                <a:gd name="T75" fmla="*/ 1412 h 1554"/>
                <a:gd name="T76" fmla="*/ 182 w 1548"/>
                <a:gd name="T77" fmla="*/ 1277 h 1554"/>
                <a:gd name="T78" fmla="*/ 74 w 1548"/>
                <a:gd name="T79" fmla="*/ 1110 h 1554"/>
                <a:gd name="T80" fmla="*/ 12 w 1548"/>
                <a:gd name="T81" fmla="*/ 918 h 1554"/>
                <a:gd name="T82" fmla="*/ 3 w 1548"/>
                <a:gd name="T83" fmla="*/ 714 h 1554"/>
                <a:gd name="T84" fmla="*/ 44 w 1548"/>
                <a:gd name="T85" fmla="*/ 525 h 1554"/>
                <a:gd name="T86" fmla="*/ 128 w 1548"/>
                <a:gd name="T87" fmla="*/ 355 h 1554"/>
                <a:gd name="T88" fmla="*/ 248 w 1548"/>
                <a:gd name="T89" fmla="*/ 210 h 1554"/>
                <a:gd name="T90" fmla="*/ 401 w 1548"/>
                <a:gd name="T91" fmla="*/ 98 h 1554"/>
                <a:gd name="T92" fmla="*/ 578 w 1548"/>
                <a:gd name="T93" fmla="*/ 25 h 1554"/>
                <a:gd name="T94" fmla="*/ 773 w 1548"/>
                <a:gd name="T95" fmla="*/ 0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48" h="1554">
                  <a:moveTo>
                    <a:pt x="773" y="143"/>
                  </a:moveTo>
                  <a:lnTo>
                    <a:pt x="713" y="146"/>
                  </a:lnTo>
                  <a:lnTo>
                    <a:pt x="653" y="155"/>
                  </a:lnTo>
                  <a:lnTo>
                    <a:pt x="596" y="168"/>
                  </a:lnTo>
                  <a:lnTo>
                    <a:pt x="540" y="188"/>
                  </a:lnTo>
                  <a:lnTo>
                    <a:pt x="487" y="212"/>
                  </a:lnTo>
                  <a:lnTo>
                    <a:pt x="436" y="241"/>
                  </a:lnTo>
                  <a:lnTo>
                    <a:pt x="389" y="273"/>
                  </a:lnTo>
                  <a:lnTo>
                    <a:pt x="345" y="310"/>
                  </a:lnTo>
                  <a:lnTo>
                    <a:pt x="304" y="351"/>
                  </a:lnTo>
                  <a:lnTo>
                    <a:pt x="266" y="395"/>
                  </a:lnTo>
                  <a:lnTo>
                    <a:pt x="234" y="443"/>
                  </a:lnTo>
                  <a:lnTo>
                    <a:pt x="205" y="494"/>
                  </a:lnTo>
                  <a:lnTo>
                    <a:pt x="181" y="547"/>
                  </a:lnTo>
                  <a:lnTo>
                    <a:pt x="162" y="602"/>
                  </a:lnTo>
                  <a:lnTo>
                    <a:pt x="148" y="660"/>
                  </a:lnTo>
                  <a:lnTo>
                    <a:pt x="140" y="719"/>
                  </a:lnTo>
                  <a:lnTo>
                    <a:pt x="137" y="780"/>
                  </a:lnTo>
                  <a:lnTo>
                    <a:pt x="140" y="841"/>
                  </a:lnTo>
                  <a:lnTo>
                    <a:pt x="148" y="902"/>
                  </a:lnTo>
                  <a:lnTo>
                    <a:pt x="162" y="959"/>
                  </a:lnTo>
                  <a:lnTo>
                    <a:pt x="181" y="1015"/>
                  </a:lnTo>
                  <a:lnTo>
                    <a:pt x="205" y="1068"/>
                  </a:lnTo>
                  <a:lnTo>
                    <a:pt x="234" y="1118"/>
                  </a:lnTo>
                  <a:lnTo>
                    <a:pt x="266" y="1166"/>
                  </a:lnTo>
                  <a:lnTo>
                    <a:pt x="304" y="1210"/>
                  </a:lnTo>
                  <a:lnTo>
                    <a:pt x="345" y="1250"/>
                  </a:lnTo>
                  <a:lnTo>
                    <a:pt x="389" y="1288"/>
                  </a:lnTo>
                  <a:lnTo>
                    <a:pt x="436" y="1321"/>
                  </a:lnTo>
                  <a:lnTo>
                    <a:pt x="487" y="1349"/>
                  </a:lnTo>
                  <a:lnTo>
                    <a:pt x="540" y="1373"/>
                  </a:lnTo>
                  <a:lnTo>
                    <a:pt x="596" y="1392"/>
                  </a:lnTo>
                  <a:lnTo>
                    <a:pt x="653" y="1406"/>
                  </a:lnTo>
                  <a:lnTo>
                    <a:pt x="713" y="1415"/>
                  </a:lnTo>
                  <a:lnTo>
                    <a:pt x="773" y="1418"/>
                  </a:lnTo>
                  <a:lnTo>
                    <a:pt x="836" y="1415"/>
                  </a:lnTo>
                  <a:lnTo>
                    <a:pt x="895" y="1406"/>
                  </a:lnTo>
                  <a:lnTo>
                    <a:pt x="953" y="1392"/>
                  </a:lnTo>
                  <a:lnTo>
                    <a:pt x="1008" y="1373"/>
                  </a:lnTo>
                  <a:lnTo>
                    <a:pt x="1061" y="1349"/>
                  </a:lnTo>
                  <a:lnTo>
                    <a:pt x="1112" y="1321"/>
                  </a:lnTo>
                  <a:lnTo>
                    <a:pt x="1159" y="1288"/>
                  </a:lnTo>
                  <a:lnTo>
                    <a:pt x="1204" y="1250"/>
                  </a:lnTo>
                  <a:lnTo>
                    <a:pt x="1245" y="1210"/>
                  </a:lnTo>
                  <a:lnTo>
                    <a:pt x="1282" y="1166"/>
                  </a:lnTo>
                  <a:lnTo>
                    <a:pt x="1314" y="1118"/>
                  </a:lnTo>
                  <a:lnTo>
                    <a:pt x="1343" y="1068"/>
                  </a:lnTo>
                  <a:lnTo>
                    <a:pt x="1367" y="1015"/>
                  </a:lnTo>
                  <a:lnTo>
                    <a:pt x="1387" y="959"/>
                  </a:lnTo>
                  <a:lnTo>
                    <a:pt x="1400" y="902"/>
                  </a:lnTo>
                  <a:lnTo>
                    <a:pt x="1409" y="841"/>
                  </a:lnTo>
                  <a:lnTo>
                    <a:pt x="1412" y="780"/>
                  </a:lnTo>
                  <a:lnTo>
                    <a:pt x="1409" y="719"/>
                  </a:lnTo>
                  <a:lnTo>
                    <a:pt x="1400" y="660"/>
                  </a:lnTo>
                  <a:lnTo>
                    <a:pt x="1387" y="602"/>
                  </a:lnTo>
                  <a:lnTo>
                    <a:pt x="1367" y="547"/>
                  </a:lnTo>
                  <a:lnTo>
                    <a:pt x="1343" y="494"/>
                  </a:lnTo>
                  <a:lnTo>
                    <a:pt x="1314" y="443"/>
                  </a:lnTo>
                  <a:lnTo>
                    <a:pt x="1282" y="395"/>
                  </a:lnTo>
                  <a:lnTo>
                    <a:pt x="1245" y="351"/>
                  </a:lnTo>
                  <a:lnTo>
                    <a:pt x="1204" y="310"/>
                  </a:lnTo>
                  <a:lnTo>
                    <a:pt x="1159" y="273"/>
                  </a:lnTo>
                  <a:lnTo>
                    <a:pt x="1112" y="241"/>
                  </a:lnTo>
                  <a:lnTo>
                    <a:pt x="1061" y="212"/>
                  </a:lnTo>
                  <a:lnTo>
                    <a:pt x="1008" y="188"/>
                  </a:lnTo>
                  <a:lnTo>
                    <a:pt x="953" y="168"/>
                  </a:lnTo>
                  <a:lnTo>
                    <a:pt x="895" y="155"/>
                  </a:lnTo>
                  <a:lnTo>
                    <a:pt x="836" y="146"/>
                  </a:lnTo>
                  <a:lnTo>
                    <a:pt x="773" y="143"/>
                  </a:lnTo>
                  <a:close/>
                  <a:moveTo>
                    <a:pt x="773" y="0"/>
                  </a:moveTo>
                  <a:lnTo>
                    <a:pt x="845" y="3"/>
                  </a:lnTo>
                  <a:lnTo>
                    <a:pt x="914" y="13"/>
                  </a:lnTo>
                  <a:lnTo>
                    <a:pt x="981" y="28"/>
                  </a:lnTo>
                  <a:lnTo>
                    <a:pt x="1045" y="49"/>
                  </a:lnTo>
                  <a:lnTo>
                    <a:pt x="1107" y="75"/>
                  </a:lnTo>
                  <a:lnTo>
                    <a:pt x="1166" y="107"/>
                  </a:lnTo>
                  <a:lnTo>
                    <a:pt x="1221" y="143"/>
                  </a:lnTo>
                  <a:lnTo>
                    <a:pt x="1273" y="183"/>
                  </a:lnTo>
                  <a:lnTo>
                    <a:pt x="1322" y="228"/>
                  </a:lnTo>
                  <a:lnTo>
                    <a:pt x="1367" y="277"/>
                  </a:lnTo>
                  <a:lnTo>
                    <a:pt x="1407" y="329"/>
                  </a:lnTo>
                  <a:lnTo>
                    <a:pt x="1443" y="385"/>
                  </a:lnTo>
                  <a:lnTo>
                    <a:pt x="1473" y="444"/>
                  </a:lnTo>
                  <a:lnTo>
                    <a:pt x="1500" y="506"/>
                  </a:lnTo>
                  <a:lnTo>
                    <a:pt x="1520" y="569"/>
                  </a:lnTo>
                  <a:lnTo>
                    <a:pt x="1536" y="635"/>
                  </a:lnTo>
                  <a:lnTo>
                    <a:pt x="1545" y="704"/>
                  </a:lnTo>
                  <a:lnTo>
                    <a:pt x="1548" y="773"/>
                  </a:lnTo>
                  <a:lnTo>
                    <a:pt x="1545" y="839"/>
                  </a:lnTo>
                  <a:lnTo>
                    <a:pt x="1537" y="905"/>
                  </a:lnTo>
                  <a:lnTo>
                    <a:pt x="1523" y="968"/>
                  </a:lnTo>
                  <a:lnTo>
                    <a:pt x="1505" y="1029"/>
                  </a:lnTo>
                  <a:lnTo>
                    <a:pt x="1482" y="1088"/>
                  </a:lnTo>
                  <a:lnTo>
                    <a:pt x="1453" y="1145"/>
                  </a:lnTo>
                  <a:lnTo>
                    <a:pt x="1420" y="1199"/>
                  </a:lnTo>
                  <a:lnTo>
                    <a:pt x="1385" y="1251"/>
                  </a:lnTo>
                  <a:lnTo>
                    <a:pt x="1344" y="1299"/>
                  </a:lnTo>
                  <a:lnTo>
                    <a:pt x="1300" y="1344"/>
                  </a:lnTo>
                  <a:lnTo>
                    <a:pt x="1252" y="1385"/>
                  </a:lnTo>
                  <a:lnTo>
                    <a:pt x="1201" y="1423"/>
                  </a:lnTo>
                  <a:lnTo>
                    <a:pt x="1148" y="1456"/>
                  </a:lnTo>
                  <a:lnTo>
                    <a:pt x="1091" y="1485"/>
                  </a:lnTo>
                  <a:lnTo>
                    <a:pt x="1032" y="1509"/>
                  </a:lnTo>
                  <a:lnTo>
                    <a:pt x="970" y="1528"/>
                  </a:lnTo>
                  <a:lnTo>
                    <a:pt x="907" y="1542"/>
                  </a:lnTo>
                  <a:lnTo>
                    <a:pt x="841" y="1551"/>
                  </a:lnTo>
                  <a:lnTo>
                    <a:pt x="773" y="1554"/>
                  </a:lnTo>
                  <a:lnTo>
                    <a:pt x="703" y="1550"/>
                  </a:lnTo>
                  <a:lnTo>
                    <a:pt x="635" y="1541"/>
                  </a:lnTo>
                  <a:lnTo>
                    <a:pt x="567" y="1526"/>
                  </a:lnTo>
                  <a:lnTo>
                    <a:pt x="503" y="1505"/>
                  </a:lnTo>
                  <a:lnTo>
                    <a:pt x="441" y="1479"/>
                  </a:lnTo>
                  <a:lnTo>
                    <a:pt x="383" y="1447"/>
                  </a:lnTo>
                  <a:lnTo>
                    <a:pt x="327" y="1412"/>
                  </a:lnTo>
                  <a:lnTo>
                    <a:pt x="274" y="1371"/>
                  </a:lnTo>
                  <a:lnTo>
                    <a:pt x="226" y="1326"/>
                  </a:lnTo>
                  <a:lnTo>
                    <a:pt x="182" y="1277"/>
                  </a:lnTo>
                  <a:lnTo>
                    <a:pt x="141" y="1225"/>
                  </a:lnTo>
                  <a:lnTo>
                    <a:pt x="105" y="1169"/>
                  </a:lnTo>
                  <a:lnTo>
                    <a:pt x="74" y="1110"/>
                  </a:lnTo>
                  <a:lnTo>
                    <a:pt x="48" y="1048"/>
                  </a:lnTo>
                  <a:lnTo>
                    <a:pt x="28" y="984"/>
                  </a:lnTo>
                  <a:lnTo>
                    <a:pt x="12" y="918"/>
                  </a:lnTo>
                  <a:lnTo>
                    <a:pt x="3" y="851"/>
                  </a:lnTo>
                  <a:lnTo>
                    <a:pt x="0" y="780"/>
                  </a:lnTo>
                  <a:lnTo>
                    <a:pt x="3" y="714"/>
                  </a:lnTo>
                  <a:lnTo>
                    <a:pt x="11" y="650"/>
                  </a:lnTo>
                  <a:lnTo>
                    <a:pt x="26" y="586"/>
                  </a:lnTo>
                  <a:lnTo>
                    <a:pt x="44" y="525"/>
                  </a:lnTo>
                  <a:lnTo>
                    <a:pt x="67" y="466"/>
                  </a:lnTo>
                  <a:lnTo>
                    <a:pt x="95" y="409"/>
                  </a:lnTo>
                  <a:lnTo>
                    <a:pt x="128" y="355"/>
                  </a:lnTo>
                  <a:lnTo>
                    <a:pt x="164" y="303"/>
                  </a:lnTo>
                  <a:lnTo>
                    <a:pt x="204" y="255"/>
                  </a:lnTo>
                  <a:lnTo>
                    <a:pt x="248" y="210"/>
                  </a:lnTo>
                  <a:lnTo>
                    <a:pt x="296" y="168"/>
                  </a:lnTo>
                  <a:lnTo>
                    <a:pt x="347" y="131"/>
                  </a:lnTo>
                  <a:lnTo>
                    <a:pt x="401" y="98"/>
                  </a:lnTo>
                  <a:lnTo>
                    <a:pt x="457" y="69"/>
                  </a:lnTo>
                  <a:lnTo>
                    <a:pt x="516" y="45"/>
                  </a:lnTo>
                  <a:lnTo>
                    <a:pt x="578" y="25"/>
                  </a:lnTo>
                  <a:lnTo>
                    <a:pt x="642" y="11"/>
                  </a:lnTo>
                  <a:lnTo>
                    <a:pt x="707" y="3"/>
                  </a:lnTo>
                  <a:lnTo>
                    <a:pt x="7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5" name="Freeform 131"/>
          <p:cNvSpPr>
            <a:spLocks noEditPoints="1"/>
          </p:cNvSpPr>
          <p:nvPr/>
        </p:nvSpPr>
        <p:spPr bwMode="auto">
          <a:xfrm>
            <a:off x="7506467" y="5453702"/>
            <a:ext cx="593725" cy="593725"/>
          </a:xfrm>
          <a:custGeom>
            <a:avLst/>
            <a:gdLst>
              <a:gd name="T0" fmla="*/ 1410 w 3368"/>
              <a:gd name="T1" fmla="*/ 2614 h 3369"/>
              <a:gd name="T2" fmla="*/ 1735 w 3368"/>
              <a:gd name="T3" fmla="*/ 2908 h 3369"/>
              <a:gd name="T4" fmla="*/ 2073 w 3368"/>
              <a:gd name="T5" fmla="*/ 3107 h 3369"/>
              <a:gd name="T6" fmla="*/ 2406 w 3368"/>
              <a:gd name="T7" fmla="*/ 3213 h 3369"/>
              <a:gd name="T8" fmla="*/ 2714 w 3368"/>
              <a:gd name="T9" fmla="*/ 3219 h 3369"/>
              <a:gd name="T10" fmla="*/ 2971 w 3368"/>
              <a:gd name="T11" fmla="*/ 3121 h 3369"/>
              <a:gd name="T12" fmla="*/ 3151 w 3368"/>
              <a:gd name="T13" fmla="*/ 2919 h 3369"/>
              <a:gd name="T14" fmla="*/ 3227 w 3368"/>
              <a:gd name="T15" fmla="*/ 2646 h 3369"/>
              <a:gd name="T16" fmla="*/ 3202 w 3368"/>
              <a:gd name="T17" fmla="*/ 2327 h 3369"/>
              <a:gd name="T18" fmla="*/ 3079 w 3368"/>
              <a:gd name="T19" fmla="*/ 1985 h 3369"/>
              <a:gd name="T20" fmla="*/ 2865 w 3368"/>
              <a:gd name="T21" fmla="*/ 1646 h 3369"/>
              <a:gd name="T22" fmla="*/ 2551 w 3368"/>
              <a:gd name="T23" fmla="*/ 1318 h 3369"/>
              <a:gd name="T24" fmla="*/ 1014 w 3368"/>
              <a:gd name="T25" fmla="*/ 1234 h 3369"/>
              <a:gd name="T26" fmla="*/ 944 w 3368"/>
              <a:gd name="T27" fmla="*/ 1516 h 3369"/>
              <a:gd name="T28" fmla="*/ 980 w 3368"/>
              <a:gd name="T29" fmla="*/ 1845 h 3369"/>
              <a:gd name="T30" fmla="*/ 1116 w 3368"/>
              <a:gd name="T31" fmla="*/ 2193 h 3369"/>
              <a:gd name="T32" fmla="*/ 1541 w 3368"/>
              <a:gd name="T33" fmla="*/ 910 h 3369"/>
              <a:gd name="T34" fmla="*/ 1263 w 3368"/>
              <a:gd name="T35" fmla="*/ 981 h 3369"/>
              <a:gd name="T36" fmla="*/ 2210 w 3368"/>
              <a:gd name="T37" fmla="*/ 1083 h 3369"/>
              <a:gd name="T38" fmla="*/ 1865 w 3368"/>
              <a:gd name="T39" fmla="*/ 946 h 3369"/>
              <a:gd name="T40" fmla="*/ 137 w 3368"/>
              <a:gd name="T41" fmla="*/ 0 h 3369"/>
              <a:gd name="T42" fmla="*/ 303 w 3368"/>
              <a:gd name="T43" fmla="*/ 344 h 3369"/>
              <a:gd name="T44" fmla="*/ 529 w 3368"/>
              <a:gd name="T45" fmla="*/ 606 h 3369"/>
              <a:gd name="T46" fmla="*/ 767 w 3368"/>
              <a:gd name="T47" fmla="*/ 795 h 3369"/>
              <a:gd name="T48" fmla="*/ 969 w 3368"/>
              <a:gd name="T49" fmla="*/ 915 h 3369"/>
              <a:gd name="T50" fmla="*/ 1152 w 3368"/>
              <a:gd name="T51" fmla="*/ 882 h 3369"/>
              <a:gd name="T52" fmla="*/ 1447 w 3368"/>
              <a:gd name="T53" fmla="*/ 780 h 3369"/>
              <a:gd name="T54" fmla="*/ 1788 w 3368"/>
              <a:gd name="T55" fmla="*/ 786 h 3369"/>
              <a:gd name="T56" fmla="*/ 2155 w 3368"/>
              <a:gd name="T57" fmla="*/ 898 h 3369"/>
              <a:gd name="T58" fmla="*/ 2521 w 3368"/>
              <a:gd name="T59" fmla="*/ 1110 h 3369"/>
              <a:gd name="T60" fmla="*/ 2860 w 3368"/>
              <a:gd name="T61" fmla="*/ 1416 h 3369"/>
              <a:gd name="T62" fmla="*/ 3125 w 3368"/>
              <a:gd name="T63" fmla="*/ 1771 h 3369"/>
              <a:gd name="T64" fmla="*/ 3295 w 3368"/>
              <a:gd name="T65" fmla="*/ 2141 h 3369"/>
              <a:gd name="T66" fmla="*/ 3366 w 3368"/>
              <a:gd name="T67" fmla="*/ 2503 h 3369"/>
              <a:gd name="T68" fmla="*/ 3334 w 3368"/>
              <a:gd name="T69" fmla="*/ 2831 h 3369"/>
              <a:gd name="T70" fmla="*/ 3194 w 3368"/>
              <a:gd name="T71" fmla="*/ 3104 h 3369"/>
              <a:gd name="T72" fmla="*/ 2953 w 3368"/>
              <a:gd name="T73" fmla="*/ 3291 h 3369"/>
              <a:gd name="T74" fmla="*/ 2649 w 3368"/>
              <a:gd name="T75" fmla="*/ 3367 h 3369"/>
              <a:gd name="T76" fmla="*/ 2302 w 3368"/>
              <a:gd name="T77" fmla="*/ 3335 h 3369"/>
              <a:gd name="T78" fmla="*/ 1938 w 3368"/>
              <a:gd name="T79" fmla="*/ 3202 h 3369"/>
              <a:gd name="T80" fmla="*/ 1579 w 3368"/>
              <a:gd name="T81" fmla="*/ 2972 h 3369"/>
              <a:gd name="T82" fmla="*/ 1251 w 3368"/>
              <a:gd name="T83" fmla="*/ 2651 h 3369"/>
              <a:gd name="T84" fmla="*/ 1004 w 3368"/>
              <a:gd name="T85" fmla="*/ 2287 h 3369"/>
              <a:gd name="T86" fmla="*/ 853 w 3368"/>
              <a:gd name="T87" fmla="*/ 1911 h 3369"/>
              <a:gd name="T88" fmla="*/ 805 w 3368"/>
              <a:gd name="T89" fmla="*/ 1551 h 3369"/>
              <a:gd name="T90" fmla="*/ 863 w 3368"/>
              <a:gd name="T91" fmla="*/ 1230 h 3369"/>
              <a:gd name="T92" fmla="*/ 885 w 3368"/>
              <a:gd name="T93" fmla="*/ 1033 h 3369"/>
              <a:gd name="T94" fmla="*/ 666 w 3368"/>
              <a:gd name="T95" fmla="*/ 903 h 3369"/>
              <a:gd name="T96" fmla="*/ 414 w 3368"/>
              <a:gd name="T97" fmla="*/ 700 h 3369"/>
              <a:gd name="T98" fmla="*/ 176 w 3368"/>
              <a:gd name="T99" fmla="*/ 416 h 3369"/>
              <a:gd name="T100" fmla="*/ 0 w 3368"/>
              <a:gd name="T101" fmla="*/ 44 h 3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68" h="3369">
                <a:moveTo>
                  <a:pt x="2403" y="1202"/>
                </a:moveTo>
                <a:lnTo>
                  <a:pt x="1234" y="2389"/>
                </a:lnTo>
                <a:lnTo>
                  <a:pt x="1288" y="2465"/>
                </a:lnTo>
                <a:lnTo>
                  <a:pt x="1346" y="2540"/>
                </a:lnTo>
                <a:lnTo>
                  <a:pt x="1410" y="2614"/>
                </a:lnTo>
                <a:lnTo>
                  <a:pt x="1478" y="2686"/>
                </a:lnTo>
                <a:lnTo>
                  <a:pt x="1540" y="2746"/>
                </a:lnTo>
                <a:lnTo>
                  <a:pt x="1604" y="2805"/>
                </a:lnTo>
                <a:lnTo>
                  <a:pt x="1670" y="2858"/>
                </a:lnTo>
                <a:lnTo>
                  <a:pt x="1735" y="2908"/>
                </a:lnTo>
                <a:lnTo>
                  <a:pt x="1802" y="2955"/>
                </a:lnTo>
                <a:lnTo>
                  <a:pt x="1870" y="3000"/>
                </a:lnTo>
                <a:lnTo>
                  <a:pt x="1937" y="3039"/>
                </a:lnTo>
                <a:lnTo>
                  <a:pt x="2005" y="3075"/>
                </a:lnTo>
                <a:lnTo>
                  <a:pt x="2073" y="3107"/>
                </a:lnTo>
                <a:lnTo>
                  <a:pt x="2140" y="3136"/>
                </a:lnTo>
                <a:lnTo>
                  <a:pt x="2208" y="3162"/>
                </a:lnTo>
                <a:lnTo>
                  <a:pt x="2275" y="3182"/>
                </a:lnTo>
                <a:lnTo>
                  <a:pt x="2341" y="3200"/>
                </a:lnTo>
                <a:lnTo>
                  <a:pt x="2406" y="3213"/>
                </a:lnTo>
                <a:lnTo>
                  <a:pt x="2470" y="3222"/>
                </a:lnTo>
                <a:lnTo>
                  <a:pt x="2534" y="3227"/>
                </a:lnTo>
                <a:lnTo>
                  <a:pt x="2596" y="3228"/>
                </a:lnTo>
                <a:lnTo>
                  <a:pt x="2655" y="3226"/>
                </a:lnTo>
                <a:lnTo>
                  <a:pt x="2714" y="3219"/>
                </a:lnTo>
                <a:lnTo>
                  <a:pt x="2770" y="3208"/>
                </a:lnTo>
                <a:lnTo>
                  <a:pt x="2823" y="3192"/>
                </a:lnTo>
                <a:lnTo>
                  <a:pt x="2876" y="3173"/>
                </a:lnTo>
                <a:lnTo>
                  <a:pt x="2925" y="3149"/>
                </a:lnTo>
                <a:lnTo>
                  <a:pt x="2971" y="3121"/>
                </a:lnTo>
                <a:lnTo>
                  <a:pt x="3014" y="3088"/>
                </a:lnTo>
                <a:lnTo>
                  <a:pt x="3055" y="3051"/>
                </a:lnTo>
                <a:lnTo>
                  <a:pt x="3091" y="3010"/>
                </a:lnTo>
                <a:lnTo>
                  <a:pt x="3124" y="2966"/>
                </a:lnTo>
                <a:lnTo>
                  <a:pt x="3151" y="2919"/>
                </a:lnTo>
                <a:lnTo>
                  <a:pt x="3175" y="2869"/>
                </a:lnTo>
                <a:lnTo>
                  <a:pt x="3194" y="2816"/>
                </a:lnTo>
                <a:lnTo>
                  <a:pt x="3209" y="2762"/>
                </a:lnTo>
                <a:lnTo>
                  <a:pt x="3220" y="2704"/>
                </a:lnTo>
                <a:lnTo>
                  <a:pt x="3227" y="2646"/>
                </a:lnTo>
                <a:lnTo>
                  <a:pt x="3230" y="2584"/>
                </a:lnTo>
                <a:lnTo>
                  <a:pt x="3228" y="2523"/>
                </a:lnTo>
                <a:lnTo>
                  <a:pt x="3223" y="2458"/>
                </a:lnTo>
                <a:lnTo>
                  <a:pt x="3214" y="2393"/>
                </a:lnTo>
                <a:lnTo>
                  <a:pt x="3202" y="2327"/>
                </a:lnTo>
                <a:lnTo>
                  <a:pt x="3184" y="2259"/>
                </a:lnTo>
                <a:lnTo>
                  <a:pt x="3164" y="2191"/>
                </a:lnTo>
                <a:lnTo>
                  <a:pt x="3139" y="2123"/>
                </a:lnTo>
                <a:lnTo>
                  <a:pt x="3110" y="2054"/>
                </a:lnTo>
                <a:lnTo>
                  <a:pt x="3079" y="1985"/>
                </a:lnTo>
                <a:lnTo>
                  <a:pt x="3044" y="1916"/>
                </a:lnTo>
                <a:lnTo>
                  <a:pt x="3004" y="1848"/>
                </a:lnTo>
                <a:lnTo>
                  <a:pt x="2962" y="1780"/>
                </a:lnTo>
                <a:lnTo>
                  <a:pt x="2915" y="1712"/>
                </a:lnTo>
                <a:lnTo>
                  <a:pt x="2865" y="1646"/>
                </a:lnTo>
                <a:lnTo>
                  <a:pt x="2812" y="1579"/>
                </a:lnTo>
                <a:lnTo>
                  <a:pt x="2756" y="1514"/>
                </a:lnTo>
                <a:lnTo>
                  <a:pt x="2695" y="1452"/>
                </a:lnTo>
                <a:lnTo>
                  <a:pt x="2624" y="1383"/>
                </a:lnTo>
                <a:lnTo>
                  <a:pt x="2551" y="1318"/>
                </a:lnTo>
                <a:lnTo>
                  <a:pt x="2478" y="1258"/>
                </a:lnTo>
                <a:lnTo>
                  <a:pt x="2403" y="1202"/>
                </a:lnTo>
                <a:close/>
                <a:moveTo>
                  <a:pt x="1073" y="1140"/>
                </a:moveTo>
                <a:lnTo>
                  <a:pt x="1041" y="1185"/>
                </a:lnTo>
                <a:lnTo>
                  <a:pt x="1014" y="1234"/>
                </a:lnTo>
                <a:lnTo>
                  <a:pt x="992" y="1285"/>
                </a:lnTo>
                <a:lnTo>
                  <a:pt x="973" y="1340"/>
                </a:lnTo>
                <a:lnTo>
                  <a:pt x="960" y="1397"/>
                </a:lnTo>
                <a:lnTo>
                  <a:pt x="950" y="1456"/>
                </a:lnTo>
                <a:lnTo>
                  <a:pt x="944" y="1516"/>
                </a:lnTo>
                <a:lnTo>
                  <a:pt x="943" y="1580"/>
                </a:lnTo>
                <a:lnTo>
                  <a:pt x="947" y="1643"/>
                </a:lnTo>
                <a:lnTo>
                  <a:pt x="954" y="1709"/>
                </a:lnTo>
                <a:lnTo>
                  <a:pt x="965" y="1777"/>
                </a:lnTo>
                <a:lnTo>
                  <a:pt x="980" y="1845"/>
                </a:lnTo>
                <a:lnTo>
                  <a:pt x="1000" y="1913"/>
                </a:lnTo>
                <a:lnTo>
                  <a:pt x="1022" y="1983"/>
                </a:lnTo>
                <a:lnTo>
                  <a:pt x="1050" y="2053"/>
                </a:lnTo>
                <a:lnTo>
                  <a:pt x="1081" y="2123"/>
                </a:lnTo>
                <a:lnTo>
                  <a:pt x="1116" y="2193"/>
                </a:lnTo>
                <a:lnTo>
                  <a:pt x="1154" y="2263"/>
                </a:lnTo>
                <a:lnTo>
                  <a:pt x="1667" y="1742"/>
                </a:lnTo>
                <a:lnTo>
                  <a:pt x="1073" y="1140"/>
                </a:lnTo>
                <a:close/>
                <a:moveTo>
                  <a:pt x="1604" y="909"/>
                </a:moveTo>
                <a:lnTo>
                  <a:pt x="1541" y="910"/>
                </a:lnTo>
                <a:lnTo>
                  <a:pt x="1482" y="915"/>
                </a:lnTo>
                <a:lnTo>
                  <a:pt x="1423" y="925"/>
                </a:lnTo>
                <a:lnTo>
                  <a:pt x="1368" y="940"/>
                </a:lnTo>
                <a:lnTo>
                  <a:pt x="1315" y="958"/>
                </a:lnTo>
                <a:lnTo>
                  <a:pt x="1263" y="981"/>
                </a:lnTo>
                <a:lnTo>
                  <a:pt x="1215" y="1009"/>
                </a:lnTo>
                <a:lnTo>
                  <a:pt x="1170" y="1041"/>
                </a:lnTo>
                <a:lnTo>
                  <a:pt x="1765" y="1645"/>
                </a:lnTo>
                <a:lnTo>
                  <a:pt x="2279" y="1122"/>
                </a:lnTo>
                <a:lnTo>
                  <a:pt x="2210" y="1083"/>
                </a:lnTo>
                <a:lnTo>
                  <a:pt x="2140" y="1049"/>
                </a:lnTo>
                <a:lnTo>
                  <a:pt x="2071" y="1017"/>
                </a:lnTo>
                <a:lnTo>
                  <a:pt x="2002" y="989"/>
                </a:lnTo>
                <a:lnTo>
                  <a:pt x="1933" y="965"/>
                </a:lnTo>
                <a:lnTo>
                  <a:pt x="1865" y="946"/>
                </a:lnTo>
                <a:lnTo>
                  <a:pt x="1798" y="931"/>
                </a:lnTo>
                <a:lnTo>
                  <a:pt x="1732" y="919"/>
                </a:lnTo>
                <a:lnTo>
                  <a:pt x="1667" y="912"/>
                </a:lnTo>
                <a:lnTo>
                  <a:pt x="1604" y="909"/>
                </a:lnTo>
                <a:close/>
                <a:moveTo>
                  <a:pt x="137" y="0"/>
                </a:moveTo>
                <a:lnTo>
                  <a:pt x="163" y="76"/>
                </a:lnTo>
                <a:lnTo>
                  <a:pt x="193" y="148"/>
                </a:lnTo>
                <a:lnTo>
                  <a:pt x="227" y="217"/>
                </a:lnTo>
                <a:lnTo>
                  <a:pt x="264" y="281"/>
                </a:lnTo>
                <a:lnTo>
                  <a:pt x="303" y="344"/>
                </a:lnTo>
                <a:lnTo>
                  <a:pt x="345" y="402"/>
                </a:lnTo>
                <a:lnTo>
                  <a:pt x="389" y="458"/>
                </a:lnTo>
                <a:lnTo>
                  <a:pt x="435" y="511"/>
                </a:lnTo>
                <a:lnTo>
                  <a:pt x="481" y="560"/>
                </a:lnTo>
                <a:lnTo>
                  <a:pt x="529" y="606"/>
                </a:lnTo>
                <a:lnTo>
                  <a:pt x="577" y="651"/>
                </a:lnTo>
                <a:lnTo>
                  <a:pt x="626" y="691"/>
                </a:lnTo>
                <a:lnTo>
                  <a:pt x="674" y="728"/>
                </a:lnTo>
                <a:lnTo>
                  <a:pt x="721" y="763"/>
                </a:lnTo>
                <a:lnTo>
                  <a:pt x="767" y="795"/>
                </a:lnTo>
                <a:lnTo>
                  <a:pt x="812" y="825"/>
                </a:lnTo>
                <a:lnTo>
                  <a:pt x="855" y="852"/>
                </a:lnTo>
                <a:lnTo>
                  <a:pt x="895" y="875"/>
                </a:lnTo>
                <a:lnTo>
                  <a:pt x="934" y="897"/>
                </a:lnTo>
                <a:lnTo>
                  <a:pt x="969" y="915"/>
                </a:lnTo>
                <a:lnTo>
                  <a:pt x="1001" y="931"/>
                </a:lnTo>
                <a:lnTo>
                  <a:pt x="1029" y="945"/>
                </a:lnTo>
                <a:lnTo>
                  <a:pt x="1053" y="956"/>
                </a:lnTo>
                <a:lnTo>
                  <a:pt x="1101" y="917"/>
                </a:lnTo>
                <a:lnTo>
                  <a:pt x="1152" y="882"/>
                </a:lnTo>
                <a:lnTo>
                  <a:pt x="1206" y="853"/>
                </a:lnTo>
                <a:lnTo>
                  <a:pt x="1262" y="828"/>
                </a:lnTo>
                <a:lnTo>
                  <a:pt x="1322" y="807"/>
                </a:lnTo>
                <a:lnTo>
                  <a:pt x="1383" y="791"/>
                </a:lnTo>
                <a:lnTo>
                  <a:pt x="1447" y="780"/>
                </a:lnTo>
                <a:lnTo>
                  <a:pt x="1512" y="772"/>
                </a:lnTo>
                <a:lnTo>
                  <a:pt x="1579" y="769"/>
                </a:lnTo>
                <a:lnTo>
                  <a:pt x="1648" y="771"/>
                </a:lnTo>
                <a:lnTo>
                  <a:pt x="1718" y="776"/>
                </a:lnTo>
                <a:lnTo>
                  <a:pt x="1788" y="786"/>
                </a:lnTo>
                <a:lnTo>
                  <a:pt x="1861" y="800"/>
                </a:lnTo>
                <a:lnTo>
                  <a:pt x="1934" y="818"/>
                </a:lnTo>
                <a:lnTo>
                  <a:pt x="2007" y="840"/>
                </a:lnTo>
                <a:lnTo>
                  <a:pt x="2081" y="867"/>
                </a:lnTo>
                <a:lnTo>
                  <a:pt x="2155" y="898"/>
                </a:lnTo>
                <a:lnTo>
                  <a:pt x="2228" y="933"/>
                </a:lnTo>
                <a:lnTo>
                  <a:pt x="2302" y="971"/>
                </a:lnTo>
                <a:lnTo>
                  <a:pt x="2376" y="1013"/>
                </a:lnTo>
                <a:lnTo>
                  <a:pt x="2449" y="1060"/>
                </a:lnTo>
                <a:lnTo>
                  <a:pt x="2521" y="1110"/>
                </a:lnTo>
                <a:lnTo>
                  <a:pt x="2591" y="1163"/>
                </a:lnTo>
                <a:lnTo>
                  <a:pt x="2661" y="1222"/>
                </a:lnTo>
                <a:lnTo>
                  <a:pt x="2730" y="1283"/>
                </a:lnTo>
                <a:lnTo>
                  <a:pt x="2797" y="1348"/>
                </a:lnTo>
                <a:lnTo>
                  <a:pt x="2860" y="1416"/>
                </a:lnTo>
                <a:lnTo>
                  <a:pt x="2921" y="1484"/>
                </a:lnTo>
                <a:lnTo>
                  <a:pt x="2977" y="1554"/>
                </a:lnTo>
                <a:lnTo>
                  <a:pt x="3030" y="1626"/>
                </a:lnTo>
                <a:lnTo>
                  <a:pt x="3079" y="1698"/>
                </a:lnTo>
                <a:lnTo>
                  <a:pt x="3125" y="1771"/>
                </a:lnTo>
                <a:lnTo>
                  <a:pt x="3166" y="1845"/>
                </a:lnTo>
                <a:lnTo>
                  <a:pt x="3204" y="1918"/>
                </a:lnTo>
                <a:lnTo>
                  <a:pt x="3239" y="1993"/>
                </a:lnTo>
                <a:lnTo>
                  <a:pt x="3268" y="2067"/>
                </a:lnTo>
                <a:lnTo>
                  <a:pt x="3295" y="2141"/>
                </a:lnTo>
                <a:lnTo>
                  <a:pt x="3317" y="2215"/>
                </a:lnTo>
                <a:lnTo>
                  <a:pt x="3335" y="2289"/>
                </a:lnTo>
                <a:lnTo>
                  <a:pt x="3349" y="2360"/>
                </a:lnTo>
                <a:lnTo>
                  <a:pt x="3360" y="2432"/>
                </a:lnTo>
                <a:lnTo>
                  <a:pt x="3366" y="2503"/>
                </a:lnTo>
                <a:lnTo>
                  <a:pt x="3368" y="2572"/>
                </a:lnTo>
                <a:lnTo>
                  <a:pt x="3366" y="2640"/>
                </a:lnTo>
                <a:lnTo>
                  <a:pt x="3360" y="2705"/>
                </a:lnTo>
                <a:lnTo>
                  <a:pt x="3349" y="2770"/>
                </a:lnTo>
                <a:lnTo>
                  <a:pt x="3334" y="2831"/>
                </a:lnTo>
                <a:lnTo>
                  <a:pt x="3314" y="2892"/>
                </a:lnTo>
                <a:lnTo>
                  <a:pt x="3291" y="2949"/>
                </a:lnTo>
                <a:lnTo>
                  <a:pt x="3263" y="3004"/>
                </a:lnTo>
                <a:lnTo>
                  <a:pt x="3231" y="3056"/>
                </a:lnTo>
                <a:lnTo>
                  <a:pt x="3194" y="3104"/>
                </a:lnTo>
                <a:lnTo>
                  <a:pt x="3152" y="3150"/>
                </a:lnTo>
                <a:lnTo>
                  <a:pt x="3107" y="3192"/>
                </a:lnTo>
                <a:lnTo>
                  <a:pt x="3059" y="3229"/>
                </a:lnTo>
                <a:lnTo>
                  <a:pt x="3008" y="3262"/>
                </a:lnTo>
                <a:lnTo>
                  <a:pt x="2953" y="3291"/>
                </a:lnTo>
                <a:lnTo>
                  <a:pt x="2897" y="3314"/>
                </a:lnTo>
                <a:lnTo>
                  <a:pt x="2839" y="3334"/>
                </a:lnTo>
                <a:lnTo>
                  <a:pt x="2777" y="3349"/>
                </a:lnTo>
                <a:lnTo>
                  <a:pt x="2714" y="3360"/>
                </a:lnTo>
                <a:lnTo>
                  <a:pt x="2649" y="3367"/>
                </a:lnTo>
                <a:lnTo>
                  <a:pt x="2582" y="3369"/>
                </a:lnTo>
                <a:lnTo>
                  <a:pt x="2514" y="3367"/>
                </a:lnTo>
                <a:lnTo>
                  <a:pt x="2445" y="3360"/>
                </a:lnTo>
                <a:lnTo>
                  <a:pt x="2374" y="3349"/>
                </a:lnTo>
                <a:lnTo>
                  <a:pt x="2302" y="3335"/>
                </a:lnTo>
                <a:lnTo>
                  <a:pt x="2230" y="3317"/>
                </a:lnTo>
                <a:lnTo>
                  <a:pt x="2158" y="3294"/>
                </a:lnTo>
                <a:lnTo>
                  <a:pt x="2085" y="3267"/>
                </a:lnTo>
                <a:lnTo>
                  <a:pt x="2012" y="3236"/>
                </a:lnTo>
                <a:lnTo>
                  <a:pt x="1938" y="3202"/>
                </a:lnTo>
                <a:lnTo>
                  <a:pt x="1865" y="3164"/>
                </a:lnTo>
                <a:lnTo>
                  <a:pt x="1793" y="3122"/>
                </a:lnTo>
                <a:lnTo>
                  <a:pt x="1721" y="3075"/>
                </a:lnTo>
                <a:lnTo>
                  <a:pt x="1650" y="3025"/>
                </a:lnTo>
                <a:lnTo>
                  <a:pt x="1579" y="2972"/>
                </a:lnTo>
                <a:lnTo>
                  <a:pt x="1511" y="2914"/>
                </a:lnTo>
                <a:lnTo>
                  <a:pt x="1443" y="2854"/>
                </a:lnTo>
                <a:lnTo>
                  <a:pt x="1376" y="2789"/>
                </a:lnTo>
                <a:lnTo>
                  <a:pt x="1312" y="2721"/>
                </a:lnTo>
                <a:lnTo>
                  <a:pt x="1251" y="2651"/>
                </a:lnTo>
                <a:lnTo>
                  <a:pt x="1194" y="2580"/>
                </a:lnTo>
                <a:lnTo>
                  <a:pt x="1140" y="2508"/>
                </a:lnTo>
                <a:lnTo>
                  <a:pt x="1091" y="2434"/>
                </a:lnTo>
                <a:lnTo>
                  <a:pt x="1045" y="2360"/>
                </a:lnTo>
                <a:lnTo>
                  <a:pt x="1004" y="2287"/>
                </a:lnTo>
                <a:lnTo>
                  <a:pt x="966" y="2212"/>
                </a:lnTo>
                <a:lnTo>
                  <a:pt x="931" y="2136"/>
                </a:lnTo>
                <a:lnTo>
                  <a:pt x="901" y="2061"/>
                </a:lnTo>
                <a:lnTo>
                  <a:pt x="876" y="1986"/>
                </a:lnTo>
                <a:lnTo>
                  <a:pt x="853" y="1911"/>
                </a:lnTo>
                <a:lnTo>
                  <a:pt x="836" y="1837"/>
                </a:lnTo>
                <a:lnTo>
                  <a:pt x="821" y="1765"/>
                </a:lnTo>
                <a:lnTo>
                  <a:pt x="812" y="1693"/>
                </a:lnTo>
                <a:lnTo>
                  <a:pt x="806" y="1621"/>
                </a:lnTo>
                <a:lnTo>
                  <a:pt x="805" y="1551"/>
                </a:lnTo>
                <a:lnTo>
                  <a:pt x="808" y="1483"/>
                </a:lnTo>
                <a:lnTo>
                  <a:pt x="815" y="1417"/>
                </a:lnTo>
                <a:lnTo>
                  <a:pt x="828" y="1352"/>
                </a:lnTo>
                <a:lnTo>
                  <a:pt x="843" y="1291"/>
                </a:lnTo>
                <a:lnTo>
                  <a:pt x="863" y="1230"/>
                </a:lnTo>
                <a:lnTo>
                  <a:pt x="889" y="1173"/>
                </a:lnTo>
                <a:lnTo>
                  <a:pt x="919" y="1118"/>
                </a:lnTo>
                <a:lnTo>
                  <a:pt x="953" y="1066"/>
                </a:lnTo>
                <a:lnTo>
                  <a:pt x="920" y="1052"/>
                </a:lnTo>
                <a:lnTo>
                  <a:pt x="885" y="1033"/>
                </a:lnTo>
                <a:lnTo>
                  <a:pt x="846" y="1013"/>
                </a:lnTo>
                <a:lnTo>
                  <a:pt x="804" y="989"/>
                </a:lnTo>
                <a:lnTo>
                  <a:pt x="760" y="963"/>
                </a:lnTo>
                <a:lnTo>
                  <a:pt x="714" y="935"/>
                </a:lnTo>
                <a:lnTo>
                  <a:pt x="666" y="903"/>
                </a:lnTo>
                <a:lnTo>
                  <a:pt x="616" y="868"/>
                </a:lnTo>
                <a:lnTo>
                  <a:pt x="566" y="831"/>
                </a:lnTo>
                <a:lnTo>
                  <a:pt x="516" y="790"/>
                </a:lnTo>
                <a:lnTo>
                  <a:pt x="465" y="746"/>
                </a:lnTo>
                <a:lnTo>
                  <a:pt x="414" y="700"/>
                </a:lnTo>
                <a:lnTo>
                  <a:pt x="364" y="650"/>
                </a:lnTo>
                <a:lnTo>
                  <a:pt x="315" y="596"/>
                </a:lnTo>
                <a:lnTo>
                  <a:pt x="267" y="540"/>
                </a:lnTo>
                <a:lnTo>
                  <a:pt x="220" y="479"/>
                </a:lnTo>
                <a:lnTo>
                  <a:pt x="176" y="416"/>
                </a:lnTo>
                <a:lnTo>
                  <a:pt x="135" y="349"/>
                </a:lnTo>
                <a:lnTo>
                  <a:pt x="96" y="278"/>
                </a:lnTo>
                <a:lnTo>
                  <a:pt x="60" y="204"/>
                </a:lnTo>
                <a:lnTo>
                  <a:pt x="29" y="126"/>
                </a:lnTo>
                <a:lnTo>
                  <a:pt x="0" y="44"/>
                </a:lnTo>
                <a:lnTo>
                  <a:pt x="0" y="4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4092573" y="5453702"/>
            <a:ext cx="593725" cy="593725"/>
            <a:chOff x="8132763" y="4213226"/>
            <a:chExt cx="593725" cy="593725"/>
          </a:xfrm>
          <a:solidFill>
            <a:schemeClr val="bg1"/>
          </a:solidFill>
        </p:grpSpPr>
        <p:sp>
          <p:nvSpPr>
            <p:cNvPr id="37" name="Freeform 230"/>
            <p:cNvSpPr>
              <a:spLocks noEditPoints="1"/>
            </p:cNvSpPr>
            <p:nvPr/>
          </p:nvSpPr>
          <p:spPr bwMode="auto">
            <a:xfrm>
              <a:off x="8132763" y="4213226"/>
              <a:ext cx="593725" cy="593725"/>
            </a:xfrm>
            <a:custGeom>
              <a:avLst/>
              <a:gdLst>
                <a:gd name="T0" fmla="*/ 2157 w 3365"/>
                <a:gd name="T1" fmla="*/ 2160 h 3368"/>
                <a:gd name="T2" fmla="*/ 2058 w 3365"/>
                <a:gd name="T3" fmla="*/ 2266 h 3368"/>
                <a:gd name="T4" fmla="*/ 2183 w 3365"/>
                <a:gd name="T5" fmla="*/ 2396 h 3368"/>
                <a:gd name="T6" fmla="*/ 2404 w 3365"/>
                <a:gd name="T7" fmla="*/ 2660 h 3368"/>
                <a:gd name="T8" fmla="*/ 2646 w 3365"/>
                <a:gd name="T9" fmla="*/ 3022 h 3368"/>
                <a:gd name="T10" fmla="*/ 2832 w 3365"/>
                <a:gd name="T11" fmla="*/ 3204 h 3368"/>
                <a:gd name="T12" fmla="*/ 3084 w 3365"/>
                <a:gd name="T13" fmla="*/ 3179 h 3368"/>
                <a:gd name="T14" fmla="*/ 3218 w 3365"/>
                <a:gd name="T15" fmla="*/ 2976 h 3368"/>
                <a:gd name="T16" fmla="*/ 3167 w 3365"/>
                <a:gd name="T17" fmla="*/ 2771 h 3368"/>
                <a:gd name="T18" fmla="*/ 2948 w 3365"/>
                <a:gd name="T19" fmla="*/ 2609 h 3368"/>
                <a:gd name="T20" fmla="*/ 2600 w 3365"/>
                <a:gd name="T21" fmla="*/ 2367 h 3368"/>
                <a:gd name="T22" fmla="*/ 2356 w 3365"/>
                <a:gd name="T23" fmla="*/ 2153 h 3368"/>
                <a:gd name="T24" fmla="*/ 2252 w 3365"/>
                <a:gd name="T25" fmla="*/ 2048 h 3368"/>
                <a:gd name="T26" fmla="*/ 702 w 3365"/>
                <a:gd name="T27" fmla="*/ 1531 h 3368"/>
                <a:gd name="T28" fmla="*/ 558 w 3365"/>
                <a:gd name="T29" fmla="*/ 1758 h 3368"/>
                <a:gd name="T30" fmla="*/ 890 w 3365"/>
                <a:gd name="T31" fmla="*/ 2055 h 3368"/>
                <a:gd name="T32" fmla="*/ 1392 w 3365"/>
                <a:gd name="T33" fmla="*/ 2040 h 3368"/>
                <a:gd name="T34" fmla="*/ 1657 w 3365"/>
                <a:gd name="T35" fmla="*/ 1756 h 3368"/>
                <a:gd name="T36" fmla="*/ 1494 w 3365"/>
                <a:gd name="T37" fmla="*/ 1518 h 3368"/>
                <a:gd name="T38" fmla="*/ 1046 w 3365"/>
                <a:gd name="T39" fmla="*/ 151 h 3368"/>
                <a:gd name="T40" fmla="*/ 597 w 3365"/>
                <a:gd name="T41" fmla="*/ 298 h 3368"/>
                <a:gd name="T42" fmla="*/ 257 w 3365"/>
                <a:gd name="T43" fmla="*/ 666 h 3368"/>
                <a:gd name="T44" fmla="*/ 148 w 3365"/>
                <a:gd name="T45" fmla="*/ 1140 h 3368"/>
                <a:gd name="T46" fmla="*/ 283 w 3365"/>
                <a:gd name="T47" fmla="*/ 1608 h 3368"/>
                <a:gd name="T48" fmla="*/ 471 w 3365"/>
                <a:gd name="T49" fmla="*/ 1586 h 3368"/>
                <a:gd name="T50" fmla="*/ 740 w 3365"/>
                <a:gd name="T51" fmla="*/ 1362 h 3368"/>
                <a:gd name="T52" fmla="*/ 1485 w 3365"/>
                <a:gd name="T53" fmla="*/ 1362 h 3368"/>
                <a:gd name="T54" fmla="*/ 1755 w 3365"/>
                <a:gd name="T55" fmla="*/ 1584 h 3368"/>
                <a:gd name="T56" fmla="*/ 1945 w 3365"/>
                <a:gd name="T57" fmla="*/ 1609 h 3368"/>
                <a:gd name="T58" fmla="*/ 2080 w 3365"/>
                <a:gd name="T59" fmla="*/ 1140 h 3368"/>
                <a:gd name="T60" fmla="*/ 1970 w 3365"/>
                <a:gd name="T61" fmla="*/ 666 h 3368"/>
                <a:gd name="T62" fmla="*/ 1630 w 3365"/>
                <a:gd name="T63" fmla="*/ 298 h 3368"/>
                <a:gd name="T64" fmla="*/ 1181 w 3365"/>
                <a:gd name="T65" fmla="*/ 151 h 3368"/>
                <a:gd name="T66" fmla="*/ 1447 w 3365"/>
                <a:gd name="T67" fmla="*/ 49 h 3368"/>
                <a:gd name="T68" fmla="*/ 1904 w 3365"/>
                <a:gd name="T69" fmla="*/ 326 h 3368"/>
                <a:gd name="T70" fmla="*/ 2182 w 3365"/>
                <a:gd name="T71" fmla="*/ 786 h 3368"/>
                <a:gd name="T72" fmla="*/ 2215 w 3365"/>
                <a:gd name="T73" fmla="*/ 1304 h 3368"/>
                <a:gd name="T74" fmla="*/ 2004 w 3365"/>
                <a:gd name="T75" fmla="*/ 1789 h 3368"/>
                <a:gd name="T76" fmla="*/ 2215 w 3365"/>
                <a:gd name="T77" fmla="*/ 1870 h 3368"/>
                <a:gd name="T78" fmla="*/ 2286 w 3365"/>
                <a:gd name="T79" fmla="*/ 1888 h 3368"/>
                <a:gd name="T80" fmla="*/ 2369 w 3365"/>
                <a:gd name="T81" fmla="*/ 1974 h 3368"/>
                <a:gd name="T82" fmla="*/ 2585 w 3365"/>
                <a:gd name="T83" fmla="*/ 2175 h 3368"/>
                <a:gd name="T84" fmla="*/ 2884 w 3365"/>
                <a:gd name="T85" fmla="*/ 2409 h 3368"/>
                <a:gd name="T86" fmla="*/ 3180 w 3365"/>
                <a:gd name="T87" fmla="*/ 2585 h 3368"/>
                <a:gd name="T88" fmla="*/ 3337 w 3365"/>
                <a:gd name="T89" fmla="*/ 2791 h 3368"/>
                <a:gd name="T90" fmla="*/ 3344 w 3365"/>
                <a:gd name="T91" fmla="*/ 3067 h 3368"/>
                <a:gd name="T92" fmla="*/ 3116 w 3365"/>
                <a:gd name="T93" fmla="*/ 3326 h 3368"/>
                <a:gd name="T94" fmla="*/ 2802 w 3365"/>
                <a:gd name="T95" fmla="*/ 3345 h 3368"/>
                <a:gd name="T96" fmla="*/ 2590 w 3365"/>
                <a:gd name="T97" fmla="*/ 3194 h 3368"/>
                <a:gd name="T98" fmla="*/ 2379 w 3365"/>
                <a:gd name="T99" fmla="*/ 2851 h 3368"/>
                <a:gd name="T100" fmla="*/ 2122 w 3365"/>
                <a:gd name="T101" fmla="*/ 2528 h 3368"/>
                <a:gd name="T102" fmla="*/ 1935 w 3365"/>
                <a:gd name="T103" fmla="*/ 2332 h 3368"/>
                <a:gd name="T104" fmla="*/ 1878 w 3365"/>
                <a:gd name="T105" fmla="*/ 2273 h 3368"/>
                <a:gd name="T106" fmla="*/ 1888 w 3365"/>
                <a:gd name="T107" fmla="*/ 2188 h 3368"/>
                <a:gd name="T108" fmla="*/ 1729 w 3365"/>
                <a:gd name="T109" fmla="*/ 2047 h 3368"/>
                <a:gd name="T110" fmla="*/ 1232 w 3365"/>
                <a:gd name="T111" fmla="*/ 2224 h 3368"/>
                <a:gd name="T112" fmla="*/ 716 w 3365"/>
                <a:gd name="T113" fmla="*/ 2156 h 3368"/>
                <a:gd name="T114" fmla="*/ 272 w 3365"/>
                <a:gd name="T115" fmla="*/ 1846 h 3368"/>
                <a:gd name="T116" fmla="*/ 30 w 3365"/>
                <a:gd name="T117" fmla="*/ 1374 h 3368"/>
                <a:gd name="T118" fmla="*/ 30 w 3365"/>
                <a:gd name="T119" fmla="*/ 857 h 3368"/>
                <a:gd name="T120" fmla="*/ 272 w 3365"/>
                <a:gd name="T121" fmla="*/ 385 h 3368"/>
                <a:gd name="T122" fmla="*/ 713 w 3365"/>
                <a:gd name="T123" fmla="*/ 74 h 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65" h="3368">
                  <a:moveTo>
                    <a:pt x="2249" y="2046"/>
                  </a:moveTo>
                  <a:lnTo>
                    <a:pt x="2240" y="2059"/>
                  </a:lnTo>
                  <a:lnTo>
                    <a:pt x="2228" y="2075"/>
                  </a:lnTo>
                  <a:lnTo>
                    <a:pt x="2213" y="2095"/>
                  </a:lnTo>
                  <a:lnTo>
                    <a:pt x="2196" y="2115"/>
                  </a:lnTo>
                  <a:lnTo>
                    <a:pt x="2178" y="2138"/>
                  </a:lnTo>
                  <a:lnTo>
                    <a:pt x="2157" y="2160"/>
                  </a:lnTo>
                  <a:lnTo>
                    <a:pt x="2137" y="2183"/>
                  </a:lnTo>
                  <a:lnTo>
                    <a:pt x="2114" y="2205"/>
                  </a:lnTo>
                  <a:lnTo>
                    <a:pt x="2093" y="2225"/>
                  </a:lnTo>
                  <a:lnTo>
                    <a:pt x="2071" y="2244"/>
                  </a:lnTo>
                  <a:lnTo>
                    <a:pt x="2050" y="2259"/>
                  </a:lnTo>
                  <a:lnTo>
                    <a:pt x="2052" y="2261"/>
                  </a:lnTo>
                  <a:lnTo>
                    <a:pt x="2058" y="2266"/>
                  </a:lnTo>
                  <a:lnTo>
                    <a:pt x="2067" y="2275"/>
                  </a:lnTo>
                  <a:lnTo>
                    <a:pt x="2079" y="2288"/>
                  </a:lnTo>
                  <a:lnTo>
                    <a:pt x="2095" y="2303"/>
                  </a:lnTo>
                  <a:lnTo>
                    <a:pt x="2113" y="2322"/>
                  </a:lnTo>
                  <a:lnTo>
                    <a:pt x="2134" y="2344"/>
                  </a:lnTo>
                  <a:lnTo>
                    <a:pt x="2157" y="2369"/>
                  </a:lnTo>
                  <a:lnTo>
                    <a:pt x="2183" y="2396"/>
                  </a:lnTo>
                  <a:lnTo>
                    <a:pt x="2211" y="2427"/>
                  </a:lnTo>
                  <a:lnTo>
                    <a:pt x="2240" y="2460"/>
                  </a:lnTo>
                  <a:lnTo>
                    <a:pt x="2271" y="2495"/>
                  </a:lnTo>
                  <a:lnTo>
                    <a:pt x="2303" y="2533"/>
                  </a:lnTo>
                  <a:lnTo>
                    <a:pt x="2336" y="2574"/>
                  </a:lnTo>
                  <a:lnTo>
                    <a:pt x="2369" y="2616"/>
                  </a:lnTo>
                  <a:lnTo>
                    <a:pt x="2404" y="2660"/>
                  </a:lnTo>
                  <a:lnTo>
                    <a:pt x="2439" y="2707"/>
                  </a:lnTo>
                  <a:lnTo>
                    <a:pt x="2475" y="2755"/>
                  </a:lnTo>
                  <a:lnTo>
                    <a:pt x="2510" y="2806"/>
                  </a:lnTo>
                  <a:lnTo>
                    <a:pt x="2545" y="2857"/>
                  </a:lnTo>
                  <a:lnTo>
                    <a:pt x="2580" y="2910"/>
                  </a:lnTo>
                  <a:lnTo>
                    <a:pt x="2613" y="2966"/>
                  </a:lnTo>
                  <a:lnTo>
                    <a:pt x="2646" y="3022"/>
                  </a:lnTo>
                  <a:lnTo>
                    <a:pt x="2678" y="3079"/>
                  </a:lnTo>
                  <a:lnTo>
                    <a:pt x="2694" y="3105"/>
                  </a:lnTo>
                  <a:lnTo>
                    <a:pt x="2716" y="3130"/>
                  </a:lnTo>
                  <a:lnTo>
                    <a:pt x="2741" y="3152"/>
                  </a:lnTo>
                  <a:lnTo>
                    <a:pt x="2768" y="3173"/>
                  </a:lnTo>
                  <a:lnTo>
                    <a:pt x="2799" y="3190"/>
                  </a:lnTo>
                  <a:lnTo>
                    <a:pt x="2832" y="3204"/>
                  </a:lnTo>
                  <a:lnTo>
                    <a:pt x="2866" y="3215"/>
                  </a:lnTo>
                  <a:lnTo>
                    <a:pt x="2902" y="3221"/>
                  </a:lnTo>
                  <a:lnTo>
                    <a:pt x="2938" y="3223"/>
                  </a:lnTo>
                  <a:lnTo>
                    <a:pt x="2975" y="3221"/>
                  </a:lnTo>
                  <a:lnTo>
                    <a:pt x="3012" y="3213"/>
                  </a:lnTo>
                  <a:lnTo>
                    <a:pt x="3049" y="3199"/>
                  </a:lnTo>
                  <a:lnTo>
                    <a:pt x="3084" y="3179"/>
                  </a:lnTo>
                  <a:lnTo>
                    <a:pt x="3118" y="3153"/>
                  </a:lnTo>
                  <a:lnTo>
                    <a:pt x="3147" y="3127"/>
                  </a:lnTo>
                  <a:lnTo>
                    <a:pt x="3170" y="3098"/>
                  </a:lnTo>
                  <a:lnTo>
                    <a:pt x="3189" y="3068"/>
                  </a:lnTo>
                  <a:lnTo>
                    <a:pt x="3203" y="3039"/>
                  </a:lnTo>
                  <a:lnTo>
                    <a:pt x="3212" y="3007"/>
                  </a:lnTo>
                  <a:lnTo>
                    <a:pt x="3218" y="2976"/>
                  </a:lnTo>
                  <a:lnTo>
                    <a:pt x="3220" y="2944"/>
                  </a:lnTo>
                  <a:lnTo>
                    <a:pt x="3219" y="2913"/>
                  </a:lnTo>
                  <a:lnTo>
                    <a:pt x="3214" y="2883"/>
                  </a:lnTo>
                  <a:lnTo>
                    <a:pt x="3206" y="2853"/>
                  </a:lnTo>
                  <a:lnTo>
                    <a:pt x="3196" y="2824"/>
                  </a:lnTo>
                  <a:lnTo>
                    <a:pt x="3182" y="2796"/>
                  </a:lnTo>
                  <a:lnTo>
                    <a:pt x="3167" y="2771"/>
                  </a:lnTo>
                  <a:lnTo>
                    <a:pt x="3149" y="2746"/>
                  </a:lnTo>
                  <a:lnTo>
                    <a:pt x="3129" y="2724"/>
                  </a:lnTo>
                  <a:lnTo>
                    <a:pt x="3109" y="2704"/>
                  </a:lnTo>
                  <a:lnTo>
                    <a:pt x="3086" y="2687"/>
                  </a:lnTo>
                  <a:lnTo>
                    <a:pt x="3063" y="2672"/>
                  </a:lnTo>
                  <a:lnTo>
                    <a:pt x="3004" y="2642"/>
                  </a:lnTo>
                  <a:lnTo>
                    <a:pt x="2948" y="2609"/>
                  </a:lnTo>
                  <a:lnTo>
                    <a:pt x="2893" y="2576"/>
                  </a:lnTo>
                  <a:lnTo>
                    <a:pt x="2840" y="2542"/>
                  </a:lnTo>
                  <a:lnTo>
                    <a:pt x="2788" y="2507"/>
                  </a:lnTo>
                  <a:lnTo>
                    <a:pt x="2739" y="2471"/>
                  </a:lnTo>
                  <a:lnTo>
                    <a:pt x="2690" y="2436"/>
                  </a:lnTo>
                  <a:lnTo>
                    <a:pt x="2644" y="2402"/>
                  </a:lnTo>
                  <a:lnTo>
                    <a:pt x="2600" y="2367"/>
                  </a:lnTo>
                  <a:lnTo>
                    <a:pt x="2558" y="2333"/>
                  </a:lnTo>
                  <a:lnTo>
                    <a:pt x="2518" y="2300"/>
                  </a:lnTo>
                  <a:lnTo>
                    <a:pt x="2481" y="2267"/>
                  </a:lnTo>
                  <a:lnTo>
                    <a:pt x="2445" y="2236"/>
                  </a:lnTo>
                  <a:lnTo>
                    <a:pt x="2414" y="2208"/>
                  </a:lnTo>
                  <a:lnTo>
                    <a:pt x="2384" y="2180"/>
                  </a:lnTo>
                  <a:lnTo>
                    <a:pt x="2356" y="2153"/>
                  </a:lnTo>
                  <a:lnTo>
                    <a:pt x="2333" y="2130"/>
                  </a:lnTo>
                  <a:lnTo>
                    <a:pt x="2311" y="2109"/>
                  </a:lnTo>
                  <a:lnTo>
                    <a:pt x="2293" y="2091"/>
                  </a:lnTo>
                  <a:lnTo>
                    <a:pt x="2277" y="2074"/>
                  </a:lnTo>
                  <a:lnTo>
                    <a:pt x="2265" y="2062"/>
                  </a:lnTo>
                  <a:lnTo>
                    <a:pt x="2257" y="2053"/>
                  </a:lnTo>
                  <a:lnTo>
                    <a:pt x="2252" y="2048"/>
                  </a:lnTo>
                  <a:lnTo>
                    <a:pt x="2249" y="2046"/>
                  </a:lnTo>
                  <a:close/>
                  <a:moveTo>
                    <a:pt x="894" y="1473"/>
                  </a:moveTo>
                  <a:lnTo>
                    <a:pt x="852" y="1475"/>
                  </a:lnTo>
                  <a:lnTo>
                    <a:pt x="812" y="1482"/>
                  </a:lnTo>
                  <a:lnTo>
                    <a:pt x="773" y="1494"/>
                  </a:lnTo>
                  <a:lnTo>
                    <a:pt x="736" y="1510"/>
                  </a:lnTo>
                  <a:lnTo>
                    <a:pt x="702" y="1531"/>
                  </a:lnTo>
                  <a:lnTo>
                    <a:pt x="671" y="1554"/>
                  </a:lnTo>
                  <a:lnTo>
                    <a:pt x="642" y="1581"/>
                  </a:lnTo>
                  <a:lnTo>
                    <a:pt x="617" y="1611"/>
                  </a:lnTo>
                  <a:lnTo>
                    <a:pt x="596" y="1645"/>
                  </a:lnTo>
                  <a:lnTo>
                    <a:pt x="578" y="1679"/>
                  </a:lnTo>
                  <a:lnTo>
                    <a:pt x="566" y="1718"/>
                  </a:lnTo>
                  <a:lnTo>
                    <a:pt x="558" y="1758"/>
                  </a:lnTo>
                  <a:lnTo>
                    <a:pt x="556" y="1799"/>
                  </a:lnTo>
                  <a:lnTo>
                    <a:pt x="556" y="1903"/>
                  </a:lnTo>
                  <a:lnTo>
                    <a:pt x="618" y="1944"/>
                  </a:lnTo>
                  <a:lnTo>
                    <a:pt x="684" y="1980"/>
                  </a:lnTo>
                  <a:lnTo>
                    <a:pt x="751" y="2010"/>
                  </a:lnTo>
                  <a:lnTo>
                    <a:pt x="820" y="2035"/>
                  </a:lnTo>
                  <a:lnTo>
                    <a:pt x="890" y="2055"/>
                  </a:lnTo>
                  <a:lnTo>
                    <a:pt x="962" y="2069"/>
                  </a:lnTo>
                  <a:lnTo>
                    <a:pt x="1033" y="2077"/>
                  </a:lnTo>
                  <a:lnTo>
                    <a:pt x="1106" y="2080"/>
                  </a:lnTo>
                  <a:lnTo>
                    <a:pt x="1178" y="2078"/>
                  </a:lnTo>
                  <a:lnTo>
                    <a:pt x="1251" y="2071"/>
                  </a:lnTo>
                  <a:lnTo>
                    <a:pt x="1322" y="2059"/>
                  </a:lnTo>
                  <a:lnTo>
                    <a:pt x="1392" y="2040"/>
                  </a:lnTo>
                  <a:lnTo>
                    <a:pt x="1462" y="2017"/>
                  </a:lnTo>
                  <a:lnTo>
                    <a:pt x="1530" y="1987"/>
                  </a:lnTo>
                  <a:lnTo>
                    <a:pt x="1595" y="1953"/>
                  </a:lnTo>
                  <a:lnTo>
                    <a:pt x="1659" y="1913"/>
                  </a:lnTo>
                  <a:lnTo>
                    <a:pt x="1660" y="1913"/>
                  </a:lnTo>
                  <a:lnTo>
                    <a:pt x="1660" y="1799"/>
                  </a:lnTo>
                  <a:lnTo>
                    <a:pt x="1657" y="1756"/>
                  </a:lnTo>
                  <a:lnTo>
                    <a:pt x="1648" y="1714"/>
                  </a:lnTo>
                  <a:lnTo>
                    <a:pt x="1633" y="1673"/>
                  </a:lnTo>
                  <a:lnTo>
                    <a:pt x="1614" y="1636"/>
                  </a:lnTo>
                  <a:lnTo>
                    <a:pt x="1590" y="1601"/>
                  </a:lnTo>
                  <a:lnTo>
                    <a:pt x="1562" y="1570"/>
                  </a:lnTo>
                  <a:lnTo>
                    <a:pt x="1530" y="1542"/>
                  </a:lnTo>
                  <a:lnTo>
                    <a:pt x="1494" y="1518"/>
                  </a:lnTo>
                  <a:lnTo>
                    <a:pt x="1454" y="1499"/>
                  </a:lnTo>
                  <a:lnTo>
                    <a:pt x="1412" y="1485"/>
                  </a:lnTo>
                  <a:lnTo>
                    <a:pt x="1368" y="1475"/>
                  </a:lnTo>
                  <a:lnTo>
                    <a:pt x="1321" y="1473"/>
                  </a:lnTo>
                  <a:lnTo>
                    <a:pt x="894" y="1473"/>
                  </a:lnTo>
                  <a:close/>
                  <a:moveTo>
                    <a:pt x="1113" y="148"/>
                  </a:moveTo>
                  <a:lnTo>
                    <a:pt x="1046" y="151"/>
                  </a:lnTo>
                  <a:lnTo>
                    <a:pt x="979" y="158"/>
                  </a:lnTo>
                  <a:lnTo>
                    <a:pt x="913" y="169"/>
                  </a:lnTo>
                  <a:lnTo>
                    <a:pt x="847" y="186"/>
                  </a:lnTo>
                  <a:lnTo>
                    <a:pt x="782" y="206"/>
                  </a:lnTo>
                  <a:lnTo>
                    <a:pt x="719" y="233"/>
                  </a:lnTo>
                  <a:lnTo>
                    <a:pt x="656" y="263"/>
                  </a:lnTo>
                  <a:lnTo>
                    <a:pt x="597" y="298"/>
                  </a:lnTo>
                  <a:lnTo>
                    <a:pt x="538" y="338"/>
                  </a:lnTo>
                  <a:lnTo>
                    <a:pt x="483" y="383"/>
                  </a:lnTo>
                  <a:lnTo>
                    <a:pt x="431" y="431"/>
                  </a:lnTo>
                  <a:lnTo>
                    <a:pt x="379" y="486"/>
                  </a:lnTo>
                  <a:lnTo>
                    <a:pt x="334" y="544"/>
                  </a:lnTo>
                  <a:lnTo>
                    <a:pt x="293" y="603"/>
                  </a:lnTo>
                  <a:lnTo>
                    <a:pt x="257" y="666"/>
                  </a:lnTo>
                  <a:lnTo>
                    <a:pt x="227" y="731"/>
                  </a:lnTo>
                  <a:lnTo>
                    <a:pt x="201" y="796"/>
                  </a:lnTo>
                  <a:lnTo>
                    <a:pt x="180" y="863"/>
                  </a:lnTo>
                  <a:lnTo>
                    <a:pt x="165" y="932"/>
                  </a:lnTo>
                  <a:lnTo>
                    <a:pt x="154" y="1000"/>
                  </a:lnTo>
                  <a:lnTo>
                    <a:pt x="149" y="1070"/>
                  </a:lnTo>
                  <a:lnTo>
                    <a:pt x="148" y="1140"/>
                  </a:lnTo>
                  <a:lnTo>
                    <a:pt x="152" y="1209"/>
                  </a:lnTo>
                  <a:lnTo>
                    <a:pt x="161" y="1278"/>
                  </a:lnTo>
                  <a:lnTo>
                    <a:pt x="175" y="1347"/>
                  </a:lnTo>
                  <a:lnTo>
                    <a:pt x="195" y="1414"/>
                  </a:lnTo>
                  <a:lnTo>
                    <a:pt x="219" y="1480"/>
                  </a:lnTo>
                  <a:lnTo>
                    <a:pt x="248" y="1545"/>
                  </a:lnTo>
                  <a:lnTo>
                    <a:pt x="283" y="1608"/>
                  </a:lnTo>
                  <a:lnTo>
                    <a:pt x="322" y="1668"/>
                  </a:lnTo>
                  <a:lnTo>
                    <a:pt x="366" y="1727"/>
                  </a:lnTo>
                  <a:lnTo>
                    <a:pt x="415" y="1782"/>
                  </a:lnTo>
                  <a:lnTo>
                    <a:pt x="421" y="1731"/>
                  </a:lnTo>
                  <a:lnTo>
                    <a:pt x="433" y="1680"/>
                  </a:lnTo>
                  <a:lnTo>
                    <a:pt x="449" y="1632"/>
                  </a:lnTo>
                  <a:lnTo>
                    <a:pt x="471" y="1586"/>
                  </a:lnTo>
                  <a:lnTo>
                    <a:pt x="497" y="1544"/>
                  </a:lnTo>
                  <a:lnTo>
                    <a:pt x="529" y="1504"/>
                  </a:lnTo>
                  <a:lnTo>
                    <a:pt x="564" y="1467"/>
                  </a:lnTo>
                  <a:lnTo>
                    <a:pt x="603" y="1434"/>
                  </a:lnTo>
                  <a:lnTo>
                    <a:pt x="645" y="1407"/>
                  </a:lnTo>
                  <a:lnTo>
                    <a:pt x="691" y="1382"/>
                  </a:lnTo>
                  <a:lnTo>
                    <a:pt x="740" y="1362"/>
                  </a:lnTo>
                  <a:lnTo>
                    <a:pt x="792" y="1348"/>
                  </a:lnTo>
                  <a:lnTo>
                    <a:pt x="845" y="1340"/>
                  </a:lnTo>
                  <a:lnTo>
                    <a:pt x="900" y="1337"/>
                  </a:lnTo>
                  <a:lnTo>
                    <a:pt x="1327" y="1337"/>
                  </a:lnTo>
                  <a:lnTo>
                    <a:pt x="1381" y="1340"/>
                  </a:lnTo>
                  <a:lnTo>
                    <a:pt x="1434" y="1348"/>
                  </a:lnTo>
                  <a:lnTo>
                    <a:pt x="1485" y="1362"/>
                  </a:lnTo>
                  <a:lnTo>
                    <a:pt x="1533" y="1381"/>
                  </a:lnTo>
                  <a:lnTo>
                    <a:pt x="1579" y="1405"/>
                  </a:lnTo>
                  <a:lnTo>
                    <a:pt x="1622" y="1433"/>
                  </a:lnTo>
                  <a:lnTo>
                    <a:pt x="1661" y="1465"/>
                  </a:lnTo>
                  <a:lnTo>
                    <a:pt x="1697" y="1502"/>
                  </a:lnTo>
                  <a:lnTo>
                    <a:pt x="1728" y="1541"/>
                  </a:lnTo>
                  <a:lnTo>
                    <a:pt x="1755" y="1584"/>
                  </a:lnTo>
                  <a:lnTo>
                    <a:pt x="1778" y="1630"/>
                  </a:lnTo>
                  <a:lnTo>
                    <a:pt x="1794" y="1678"/>
                  </a:lnTo>
                  <a:lnTo>
                    <a:pt x="1807" y="1730"/>
                  </a:lnTo>
                  <a:lnTo>
                    <a:pt x="1812" y="1783"/>
                  </a:lnTo>
                  <a:lnTo>
                    <a:pt x="1861" y="1728"/>
                  </a:lnTo>
                  <a:lnTo>
                    <a:pt x="1906" y="1669"/>
                  </a:lnTo>
                  <a:lnTo>
                    <a:pt x="1945" y="1609"/>
                  </a:lnTo>
                  <a:lnTo>
                    <a:pt x="1979" y="1546"/>
                  </a:lnTo>
                  <a:lnTo>
                    <a:pt x="2009" y="1480"/>
                  </a:lnTo>
                  <a:lnTo>
                    <a:pt x="2033" y="1415"/>
                  </a:lnTo>
                  <a:lnTo>
                    <a:pt x="2053" y="1347"/>
                  </a:lnTo>
                  <a:lnTo>
                    <a:pt x="2067" y="1278"/>
                  </a:lnTo>
                  <a:lnTo>
                    <a:pt x="2076" y="1210"/>
                  </a:lnTo>
                  <a:lnTo>
                    <a:pt x="2080" y="1140"/>
                  </a:lnTo>
                  <a:lnTo>
                    <a:pt x="2079" y="1070"/>
                  </a:lnTo>
                  <a:lnTo>
                    <a:pt x="2074" y="1000"/>
                  </a:lnTo>
                  <a:lnTo>
                    <a:pt x="2063" y="932"/>
                  </a:lnTo>
                  <a:lnTo>
                    <a:pt x="2047" y="863"/>
                  </a:lnTo>
                  <a:lnTo>
                    <a:pt x="2026" y="796"/>
                  </a:lnTo>
                  <a:lnTo>
                    <a:pt x="2000" y="731"/>
                  </a:lnTo>
                  <a:lnTo>
                    <a:pt x="1970" y="666"/>
                  </a:lnTo>
                  <a:lnTo>
                    <a:pt x="1935" y="603"/>
                  </a:lnTo>
                  <a:lnTo>
                    <a:pt x="1894" y="544"/>
                  </a:lnTo>
                  <a:lnTo>
                    <a:pt x="1848" y="486"/>
                  </a:lnTo>
                  <a:lnTo>
                    <a:pt x="1797" y="431"/>
                  </a:lnTo>
                  <a:lnTo>
                    <a:pt x="1744" y="383"/>
                  </a:lnTo>
                  <a:lnTo>
                    <a:pt x="1689" y="338"/>
                  </a:lnTo>
                  <a:lnTo>
                    <a:pt x="1630" y="298"/>
                  </a:lnTo>
                  <a:lnTo>
                    <a:pt x="1571" y="263"/>
                  </a:lnTo>
                  <a:lnTo>
                    <a:pt x="1509" y="233"/>
                  </a:lnTo>
                  <a:lnTo>
                    <a:pt x="1446" y="206"/>
                  </a:lnTo>
                  <a:lnTo>
                    <a:pt x="1381" y="186"/>
                  </a:lnTo>
                  <a:lnTo>
                    <a:pt x="1314" y="169"/>
                  </a:lnTo>
                  <a:lnTo>
                    <a:pt x="1248" y="158"/>
                  </a:lnTo>
                  <a:lnTo>
                    <a:pt x="1181" y="151"/>
                  </a:lnTo>
                  <a:lnTo>
                    <a:pt x="1113" y="148"/>
                  </a:lnTo>
                  <a:close/>
                  <a:moveTo>
                    <a:pt x="1078" y="0"/>
                  </a:moveTo>
                  <a:lnTo>
                    <a:pt x="1152" y="0"/>
                  </a:lnTo>
                  <a:lnTo>
                    <a:pt x="1226" y="5"/>
                  </a:lnTo>
                  <a:lnTo>
                    <a:pt x="1301" y="15"/>
                  </a:lnTo>
                  <a:lnTo>
                    <a:pt x="1374" y="30"/>
                  </a:lnTo>
                  <a:lnTo>
                    <a:pt x="1447" y="49"/>
                  </a:lnTo>
                  <a:lnTo>
                    <a:pt x="1517" y="74"/>
                  </a:lnTo>
                  <a:lnTo>
                    <a:pt x="1587" y="104"/>
                  </a:lnTo>
                  <a:lnTo>
                    <a:pt x="1655" y="139"/>
                  </a:lnTo>
                  <a:lnTo>
                    <a:pt x="1721" y="178"/>
                  </a:lnTo>
                  <a:lnTo>
                    <a:pt x="1785" y="223"/>
                  </a:lnTo>
                  <a:lnTo>
                    <a:pt x="1846" y="272"/>
                  </a:lnTo>
                  <a:lnTo>
                    <a:pt x="1904" y="326"/>
                  </a:lnTo>
                  <a:lnTo>
                    <a:pt x="1958" y="385"/>
                  </a:lnTo>
                  <a:lnTo>
                    <a:pt x="2009" y="446"/>
                  </a:lnTo>
                  <a:lnTo>
                    <a:pt x="2053" y="510"/>
                  </a:lnTo>
                  <a:lnTo>
                    <a:pt x="2093" y="576"/>
                  </a:lnTo>
                  <a:lnTo>
                    <a:pt x="2127" y="644"/>
                  </a:lnTo>
                  <a:lnTo>
                    <a:pt x="2157" y="714"/>
                  </a:lnTo>
                  <a:lnTo>
                    <a:pt x="2182" y="786"/>
                  </a:lnTo>
                  <a:lnTo>
                    <a:pt x="2201" y="859"/>
                  </a:lnTo>
                  <a:lnTo>
                    <a:pt x="2216" y="932"/>
                  </a:lnTo>
                  <a:lnTo>
                    <a:pt x="2226" y="1007"/>
                  </a:lnTo>
                  <a:lnTo>
                    <a:pt x="2230" y="1080"/>
                  </a:lnTo>
                  <a:lnTo>
                    <a:pt x="2230" y="1155"/>
                  </a:lnTo>
                  <a:lnTo>
                    <a:pt x="2225" y="1230"/>
                  </a:lnTo>
                  <a:lnTo>
                    <a:pt x="2215" y="1304"/>
                  </a:lnTo>
                  <a:lnTo>
                    <a:pt x="2199" y="1378"/>
                  </a:lnTo>
                  <a:lnTo>
                    <a:pt x="2180" y="1451"/>
                  </a:lnTo>
                  <a:lnTo>
                    <a:pt x="2154" y="1521"/>
                  </a:lnTo>
                  <a:lnTo>
                    <a:pt x="2124" y="1591"/>
                  </a:lnTo>
                  <a:lnTo>
                    <a:pt x="2090" y="1659"/>
                  </a:lnTo>
                  <a:lnTo>
                    <a:pt x="2050" y="1726"/>
                  </a:lnTo>
                  <a:lnTo>
                    <a:pt x="2004" y="1789"/>
                  </a:lnTo>
                  <a:lnTo>
                    <a:pt x="1954" y="1850"/>
                  </a:lnTo>
                  <a:lnTo>
                    <a:pt x="2107" y="2004"/>
                  </a:lnTo>
                  <a:lnTo>
                    <a:pt x="2145" y="1954"/>
                  </a:lnTo>
                  <a:lnTo>
                    <a:pt x="2179" y="1902"/>
                  </a:lnTo>
                  <a:lnTo>
                    <a:pt x="2190" y="1887"/>
                  </a:lnTo>
                  <a:lnTo>
                    <a:pt x="2202" y="1876"/>
                  </a:lnTo>
                  <a:lnTo>
                    <a:pt x="2215" y="1870"/>
                  </a:lnTo>
                  <a:lnTo>
                    <a:pt x="2228" y="1867"/>
                  </a:lnTo>
                  <a:lnTo>
                    <a:pt x="2240" y="1867"/>
                  </a:lnTo>
                  <a:lnTo>
                    <a:pt x="2253" y="1869"/>
                  </a:lnTo>
                  <a:lnTo>
                    <a:pt x="2263" y="1873"/>
                  </a:lnTo>
                  <a:lnTo>
                    <a:pt x="2273" y="1878"/>
                  </a:lnTo>
                  <a:lnTo>
                    <a:pt x="2280" y="1884"/>
                  </a:lnTo>
                  <a:lnTo>
                    <a:pt x="2286" y="1888"/>
                  </a:lnTo>
                  <a:lnTo>
                    <a:pt x="2287" y="1890"/>
                  </a:lnTo>
                  <a:lnTo>
                    <a:pt x="2294" y="1896"/>
                  </a:lnTo>
                  <a:lnTo>
                    <a:pt x="2302" y="1905"/>
                  </a:lnTo>
                  <a:lnTo>
                    <a:pt x="2314" y="1917"/>
                  </a:lnTo>
                  <a:lnTo>
                    <a:pt x="2329" y="1934"/>
                  </a:lnTo>
                  <a:lnTo>
                    <a:pt x="2348" y="1952"/>
                  </a:lnTo>
                  <a:lnTo>
                    <a:pt x="2369" y="1974"/>
                  </a:lnTo>
                  <a:lnTo>
                    <a:pt x="2393" y="1997"/>
                  </a:lnTo>
                  <a:lnTo>
                    <a:pt x="2420" y="2023"/>
                  </a:lnTo>
                  <a:lnTo>
                    <a:pt x="2448" y="2051"/>
                  </a:lnTo>
                  <a:lnTo>
                    <a:pt x="2479" y="2079"/>
                  </a:lnTo>
                  <a:lnTo>
                    <a:pt x="2513" y="2110"/>
                  </a:lnTo>
                  <a:lnTo>
                    <a:pt x="2548" y="2142"/>
                  </a:lnTo>
                  <a:lnTo>
                    <a:pt x="2585" y="2175"/>
                  </a:lnTo>
                  <a:lnTo>
                    <a:pt x="2624" y="2208"/>
                  </a:lnTo>
                  <a:lnTo>
                    <a:pt x="2665" y="2242"/>
                  </a:lnTo>
                  <a:lnTo>
                    <a:pt x="2706" y="2275"/>
                  </a:lnTo>
                  <a:lnTo>
                    <a:pt x="2749" y="2310"/>
                  </a:lnTo>
                  <a:lnTo>
                    <a:pt x="2793" y="2343"/>
                  </a:lnTo>
                  <a:lnTo>
                    <a:pt x="2838" y="2377"/>
                  </a:lnTo>
                  <a:lnTo>
                    <a:pt x="2884" y="2409"/>
                  </a:lnTo>
                  <a:lnTo>
                    <a:pt x="2930" y="2441"/>
                  </a:lnTo>
                  <a:lnTo>
                    <a:pt x="2977" y="2470"/>
                  </a:lnTo>
                  <a:lnTo>
                    <a:pt x="3026" y="2499"/>
                  </a:lnTo>
                  <a:lnTo>
                    <a:pt x="3073" y="2527"/>
                  </a:lnTo>
                  <a:lnTo>
                    <a:pt x="3121" y="2551"/>
                  </a:lnTo>
                  <a:lnTo>
                    <a:pt x="3151" y="2567"/>
                  </a:lnTo>
                  <a:lnTo>
                    <a:pt x="3180" y="2585"/>
                  </a:lnTo>
                  <a:lnTo>
                    <a:pt x="3208" y="2608"/>
                  </a:lnTo>
                  <a:lnTo>
                    <a:pt x="3235" y="2632"/>
                  </a:lnTo>
                  <a:lnTo>
                    <a:pt x="3260" y="2660"/>
                  </a:lnTo>
                  <a:lnTo>
                    <a:pt x="3283" y="2690"/>
                  </a:lnTo>
                  <a:lnTo>
                    <a:pt x="3303" y="2722"/>
                  </a:lnTo>
                  <a:lnTo>
                    <a:pt x="3322" y="2755"/>
                  </a:lnTo>
                  <a:lnTo>
                    <a:pt x="3337" y="2791"/>
                  </a:lnTo>
                  <a:lnTo>
                    <a:pt x="3350" y="2828"/>
                  </a:lnTo>
                  <a:lnTo>
                    <a:pt x="3358" y="2866"/>
                  </a:lnTo>
                  <a:lnTo>
                    <a:pt x="3364" y="2905"/>
                  </a:lnTo>
                  <a:lnTo>
                    <a:pt x="3365" y="2945"/>
                  </a:lnTo>
                  <a:lnTo>
                    <a:pt x="3363" y="2985"/>
                  </a:lnTo>
                  <a:lnTo>
                    <a:pt x="3356" y="3026"/>
                  </a:lnTo>
                  <a:lnTo>
                    <a:pt x="3344" y="3067"/>
                  </a:lnTo>
                  <a:lnTo>
                    <a:pt x="3328" y="3107"/>
                  </a:lnTo>
                  <a:lnTo>
                    <a:pt x="3307" y="3147"/>
                  </a:lnTo>
                  <a:lnTo>
                    <a:pt x="3280" y="3187"/>
                  </a:lnTo>
                  <a:lnTo>
                    <a:pt x="3247" y="3226"/>
                  </a:lnTo>
                  <a:lnTo>
                    <a:pt x="3208" y="3263"/>
                  </a:lnTo>
                  <a:lnTo>
                    <a:pt x="3164" y="3300"/>
                  </a:lnTo>
                  <a:lnTo>
                    <a:pt x="3116" y="3326"/>
                  </a:lnTo>
                  <a:lnTo>
                    <a:pt x="3068" y="3345"/>
                  </a:lnTo>
                  <a:lnTo>
                    <a:pt x="3020" y="3359"/>
                  </a:lnTo>
                  <a:lnTo>
                    <a:pt x="2973" y="3366"/>
                  </a:lnTo>
                  <a:lnTo>
                    <a:pt x="2928" y="3368"/>
                  </a:lnTo>
                  <a:lnTo>
                    <a:pt x="2884" y="3365"/>
                  </a:lnTo>
                  <a:lnTo>
                    <a:pt x="2842" y="3357"/>
                  </a:lnTo>
                  <a:lnTo>
                    <a:pt x="2802" y="3345"/>
                  </a:lnTo>
                  <a:lnTo>
                    <a:pt x="2763" y="3331"/>
                  </a:lnTo>
                  <a:lnTo>
                    <a:pt x="2727" y="3312"/>
                  </a:lnTo>
                  <a:lnTo>
                    <a:pt x="2694" y="3292"/>
                  </a:lnTo>
                  <a:lnTo>
                    <a:pt x="2664" y="3270"/>
                  </a:lnTo>
                  <a:lnTo>
                    <a:pt x="2635" y="3246"/>
                  </a:lnTo>
                  <a:lnTo>
                    <a:pt x="2610" y="3220"/>
                  </a:lnTo>
                  <a:lnTo>
                    <a:pt x="2590" y="3194"/>
                  </a:lnTo>
                  <a:lnTo>
                    <a:pt x="2571" y="3169"/>
                  </a:lnTo>
                  <a:lnTo>
                    <a:pt x="2558" y="3143"/>
                  </a:lnTo>
                  <a:lnTo>
                    <a:pt x="2524" y="3082"/>
                  </a:lnTo>
                  <a:lnTo>
                    <a:pt x="2488" y="3021"/>
                  </a:lnTo>
                  <a:lnTo>
                    <a:pt x="2452" y="2963"/>
                  </a:lnTo>
                  <a:lnTo>
                    <a:pt x="2416" y="2906"/>
                  </a:lnTo>
                  <a:lnTo>
                    <a:pt x="2379" y="2851"/>
                  </a:lnTo>
                  <a:lnTo>
                    <a:pt x="2341" y="2799"/>
                  </a:lnTo>
                  <a:lnTo>
                    <a:pt x="2303" y="2747"/>
                  </a:lnTo>
                  <a:lnTo>
                    <a:pt x="2266" y="2699"/>
                  </a:lnTo>
                  <a:lnTo>
                    <a:pt x="2229" y="2653"/>
                  </a:lnTo>
                  <a:lnTo>
                    <a:pt x="2192" y="2609"/>
                  </a:lnTo>
                  <a:lnTo>
                    <a:pt x="2157" y="2567"/>
                  </a:lnTo>
                  <a:lnTo>
                    <a:pt x="2122" y="2528"/>
                  </a:lnTo>
                  <a:lnTo>
                    <a:pt x="2090" y="2491"/>
                  </a:lnTo>
                  <a:lnTo>
                    <a:pt x="2059" y="2457"/>
                  </a:lnTo>
                  <a:lnTo>
                    <a:pt x="2029" y="2426"/>
                  </a:lnTo>
                  <a:lnTo>
                    <a:pt x="2002" y="2398"/>
                  </a:lnTo>
                  <a:lnTo>
                    <a:pt x="1977" y="2373"/>
                  </a:lnTo>
                  <a:lnTo>
                    <a:pt x="1955" y="2350"/>
                  </a:lnTo>
                  <a:lnTo>
                    <a:pt x="1935" y="2332"/>
                  </a:lnTo>
                  <a:lnTo>
                    <a:pt x="1918" y="2315"/>
                  </a:lnTo>
                  <a:lnTo>
                    <a:pt x="1905" y="2303"/>
                  </a:lnTo>
                  <a:lnTo>
                    <a:pt x="1896" y="2295"/>
                  </a:lnTo>
                  <a:lnTo>
                    <a:pt x="1890" y="2289"/>
                  </a:lnTo>
                  <a:lnTo>
                    <a:pt x="1888" y="2288"/>
                  </a:lnTo>
                  <a:lnTo>
                    <a:pt x="1882" y="2282"/>
                  </a:lnTo>
                  <a:lnTo>
                    <a:pt x="1878" y="2273"/>
                  </a:lnTo>
                  <a:lnTo>
                    <a:pt x="1873" y="2262"/>
                  </a:lnTo>
                  <a:lnTo>
                    <a:pt x="1870" y="2250"/>
                  </a:lnTo>
                  <a:lnTo>
                    <a:pt x="1868" y="2237"/>
                  </a:lnTo>
                  <a:lnTo>
                    <a:pt x="1868" y="2224"/>
                  </a:lnTo>
                  <a:lnTo>
                    <a:pt x="1871" y="2211"/>
                  </a:lnTo>
                  <a:lnTo>
                    <a:pt x="1877" y="2199"/>
                  </a:lnTo>
                  <a:lnTo>
                    <a:pt x="1888" y="2188"/>
                  </a:lnTo>
                  <a:lnTo>
                    <a:pt x="1902" y="2180"/>
                  </a:lnTo>
                  <a:lnTo>
                    <a:pt x="1939" y="2157"/>
                  </a:lnTo>
                  <a:lnTo>
                    <a:pt x="1976" y="2133"/>
                  </a:lnTo>
                  <a:lnTo>
                    <a:pt x="2010" y="2106"/>
                  </a:lnTo>
                  <a:lnTo>
                    <a:pt x="1854" y="1951"/>
                  </a:lnTo>
                  <a:lnTo>
                    <a:pt x="1793" y="2002"/>
                  </a:lnTo>
                  <a:lnTo>
                    <a:pt x="1729" y="2047"/>
                  </a:lnTo>
                  <a:lnTo>
                    <a:pt x="1663" y="2088"/>
                  </a:lnTo>
                  <a:lnTo>
                    <a:pt x="1594" y="2123"/>
                  </a:lnTo>
                  <a:lnTo>
                    <a:pt x="1525" y="2153"/>
                  </a:lnTo>
                  <a:lnTo>
                    <a:pt x="1453" y="2178"/>
                  </a:lnTo>
                  <a:lnTo>
                    <a:pt x="1381" y="2198"/>
                  </a:lnTo>
                  <a:lnTo>
                    <a:pt x="1307" y="2214"/>
                  </a:lnTo>
                  <a:lnTo>
                    <a:pt x="1232" y="2224"/>
                  </a:lnTo>
                  <a:lnTo>
                    <a:pt x="1158" y="2229"/>
                  </a:lnTo>
                  <a:lnTo>
                    <a:pt x="1083" y="2230"/>
                  </a:lnTo>
                  <a:lnTo>
                    <a:pt x="1008" y="2225"/>
                  </a:lnTo>
                  <a:lnTo>
                    <a:pt x="933" y="2216"/>
                  </a:lnTo>
                  <a:lnTo>
                    <a:pt x="859" y="2202"/>
                  </a:lnTo>
                  <a:lnTo>
                    <a:pt x="786" y="2181"/>
                  </a:lnTo>
                  <a:lnTo>
                    <a:pt x="716" y="2156"/>
                  </a:lnTo>
                  <a:lnTo>
                    <a:pt x="645" y="2127"/>
                  </a:lnTo>
                  <a:lnTo>
                    <a:pt x="576" y="2093"/>
                  </a:lnTo>
                  <a:lnTo>
                    <a:pt x="511" y="2053"/>
                  </a:lnTo>
                  <a:lnTo>
                    <a:pt x="446" y="2008"/>
                  </a:lnTo>
                  <a:lnTo>
                    <a:pt x="384" y="1958"/>
                  </a:lnTo>
                  <a:lnTo>
                    <a:pt x="326" y="1904"/>
                  </a:lnTo>
                  <a:lnTo>
                    <a:pt x="272" y="1846"/>
                  </a:lnTo>
                  <a:lnTo>
                    <a:pt x="222" y="1784"/>
                  </a:lnTo>
                  <a:lnTo>
                    <a:pt x="177" y="1720"/>
                  </a:lnTo>
                  <a:lnTo>
                    <a:pt x="138" y="1655"/>
                  </a:lnTo>
                  <a:lnTo>
                    <a:pt x="104" y="1587"/>
                  </a:lnTo>
                  <a:lnTo>
                    <a:pt x="74" y="1517"/>
                  </a:lnTo>
                  <a:lnTo>
                    <a:pt x="49" y="1446"/>
                  </a:lnTo>
                  <a:lnTo>
                    <a:pt x="30" y="1374"/>
                  </a:lnTo>
                  <a:lnTo>
                    <a:pt x="14" y="1301"/>
                  </a:lnTo>
                  <a:lnTo>
                    <a:pt x="5" y="1226"/>
                  </a:lnTo>
                  <a:lnTo>
                    <a:pt x="0" y="1152"/>
                  </a:lnTo>
                  <a:lnTo>
                    <a:pt x="0" y="1077"/>
                  </a:lnTo>
                  <a:lnTo>
                    <a:pt x="5" y="1003"/>
                  </a:lnTo>
                  <a:lnTo>
                    <a:pt x="14" y="930"/>
                  </a:lnTo>
                  <a:lnTo>
                    <a:pt x="30" y="857"/>
                  </a:lnTo>
                  <a:lnTo>
                    <a:pt x="49" y="784"/>
                  </a:lnTo>
                  <a:lnTo>
                    <a:pt x="74" y="713"/>
                  </a:lnTo>
                  <a:lnTo>
                    <a:pt x="104" y="643"/>
                  </a:lnTo>
                  <a:lnTo>
                    <a:pt x="138" y="576"/>
                  </a:lnTo>
                  <a:lnTo>
                    <a:pt x="177" y="509"/>
                  </a:lnTo>
                  <a:lnTo>
                    <a:pt x="222" y="445"/>
                  </a:lnTo>
                  <a:lnTo>
                    <a:pt x="272" y="385"/>
                  </a:lnTo>
                  <a:lnTo>
                    <a:pt x="326" y="326"/>
                  </a:lnTo>
                  <a:lnTo>
                    <a:pt x="384" y="272"/>
                  </a:lnTo>
                  <a:lnTo>
                    <a:pt x="445" y="223"/>
                  </a:lnTo>
                  <a:lnTo>
                    <a:pt x="510" y="178"/>
                  </a:lnTo>
                  <a:lnTo>
                    <a:pt x="575" y="139"/>
                  </a:lnTo>
                  <a:lnTo>
                    <a:pt x="643" y="104"/>
                  </a:lnTo>
                  <a:lnTo>
                    <a:pt x="713" y="74"/>
                  </a:lnTo>
                  <a:lnTo>
                    <a:pt x="783" y="49"/>
                  </a:lnTo>
                  <a:lnTo>
                    <a:pt x="856" y="30"/>
                  </a:lnTo>
                  <a:lnTo>
                    <a:pt x="930" y="15"/>
                  </a:lnTo>
                  <a:lnTo>
                    <a:pt x="1004" y="5"/>
                  </a:lnTo>
                  <a:lnTo>
                    <a:pt x="10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231"/>
            <p:cNvSpPr>
              <a:spLocks noEditPoints="1"/>
            </p:cNvSpPr>
            <p:nvPr/>
          </p:nvSpPr>
          <p:spPr bwMode="auto">
            <a:xfrm>
              <a:off x="8264526" y="4289426"/>
              <a:ext cx="130175" cy="130175"/>
            </a:xfrm>
            <a:custGeom>
              <a:avLst/>
              <a:gdLst>
                <a:gd name="T0" fmla="*/ 334 w 741"/>
                <a:gd name="T1" fmla="*/ 139 h 740"/>
                <a:gd name="T2" fmla="*/ 265 w 741"/>
                <a:gd name="T3" fmla="*/ 162 h 740"/>
                <a:gd name="T4" fmla="*/ 210 w 741"/>
                <a:gd name="T5" fmla="*/ 204 h 740"/>
                <a:gd name="T6" fmla="*/ 169 w 741"/>
                <a:gd name="T7" fmla="*/ 261 h 740"/>
                <a:gd name="T8" fmla="*/ 146 w 741"/>
                <a:gd name="T9" fmla="*/ 327 h 740"/>
                <a:gd name="T10" fmla="*/ 146 w 741"/>
                <a:gd name="T11" fmla="*/ 399 h 740"/>
                <a:gd name="T12" fmla="*/ 170 w 741"/>
                <a:gd name="T13" fmla="*/ 466 h 740"/>
                <a:gd name="T14" fmla="*/ 212 w 741"/>
                <a:gd name="T15" fmla="*/ 522 h 740"/>
                <a:gd name="T16" fmla="*/ 268 w 741"/>
                <a:gd name="T17" fmla="*/ 564 h 740"/>
                <a:gd name="T18" fmla="*/ 335 w 741"/>
                <a:gd name="T19" fmla="*/ 588 h 740"/>
                <a:gd name="T20" fmla="*/ 408 w 741"/>
                <a:gd name="T21" fmla="*/ 588 h 740"/>
                <a:gd name="T22" fmla="*/ 476 w 741"/>
                <a:gd name="T23" fmla="*/ 564 h 740"/>
                <a:gd name="T24" fmla="*/ 532 w 741"/>
                <a:gd name="T25" fmla="*/ 522 h 740"/>
                <a:gd name="T26" fmla="*/ 573 w 741"/>
                <a:gd name="T27" fmla="*/ 466 h 740"/>
                <a:gd name="T28" fmla="*/ 595 w 741"/>
                <a:gd name="T29" fmla="*/ 399 h 740"/>
                <a:gd name="T30" fmla="*/ 595 w 741"/>
                <a:gd name="T31" fmla="*/ 327 h 740"/>
                <a:gd name="T32" fmla="*/ 571 w 741"/>
                <a:gd name="T33" fmla="*/ 261 h 740"/>
                <a:gd name="T34" fmla="*/ 529 w 741"/>
                <a:gd name="T35" fmla="*/ 204 h 740"/>
                <a:gd name="T36" fmla="*/ 473 w 741"/>
                <a:gd name="T37" fmla="*/ 162 h 740"/>
                <a:gd name="T38" fmla="*/ 406 w 741"/>
                <a:gd name="T39" fmla="*/ 139 h 740"/>
                <a:gd name="T40" fmla="*/ 370 w 741"/>
                <a:gd name="T41" fmla="*/ 0 h 740"/>
                <a:gd name="T42" fmla="*/ 463 w 741"/>
                <a:gd name="T43" fmla="*/ 11 h 740"/>
                <a:gd name="T44" fmla="*/ 546 w 741"/>
                <a:gd name="T45" fmla="*/ 43 h 740"/>
                <a:gd name="T46" fmla="*/ 618 w 741"/>
                <a:gd name="T47" fmla="*/ 93 h 740"/>
                <a:gd name="T48" fmla="*/ 675 w 741"/>
                <a:gd name="T49" fmla="*/ 158 h 740"/>
                <a:gd name="T50" fmla="*/ 716 w 741"/>
                <a:gd name="T51" fmla="*/ 236 h 740"/>
                <a:gd name="T52" fmla="*/ 739 w 741"/>
                <a:gd name="T53" fmla="*/ 323 h 740"/>
                <a:gd name="T54" fmla="*/ 738 w 741"/>
                <a:gd name="T55" fmla="*/ 417 h 740"/>
                <a:gd name="T56" fmla="*/ 715 w 741"/>
                <a:gd name="T57" fmla="*/ 505 h 740"/>
                <a:gd name="T58" fmla="*/ 673 w 741"/>
                <a:gd name="T59" fmla="*/ 583 h 740"/>
                <a:gd name="T60" fmla="*/ 614 w 741"/>
                <a:gd name="T61" fmla="*/ 647 h 740"/>
                <a:gd name="T62" fmla="*/ 543 w 741"/>
                <a:gd name="T63" fmla="*/ 698 h 740"/>
                <a:gd name="T64" fmla="*/ 460 w 741"/>
                <a:gd name="T65" fmla="*/ 728 h 740"/>
                <a:gd name="T66" fmla="*/ 370 w 741"/>
                <a:gd name="T67" fmla="*/ 740 h 740"/>
                <a:gd name="T68" fmla="*/ 279 w 741"/>
                <a:gd name="T69" fmla="*/ 728 h 740"/>
                <a:gd name="T70" fmla="*/ 195 w 741"/>
                <a:gd name="T71" fmla="*/ 698 h 740"/>
                <a:gd name="T72" fmla="*/ 123 w 741"/>
                <a:gd name="T73" fmla="*/ 647 h 740"/>
                <a:gd name="T74" fmla="*/ 66 w 741"/>
                <a:gd name="T75" fmla="*/ 583 h 740"/>
                <a:gd name="T76" fmla="*/ 25 w 741"/>
                <a:gd name="T77" fmla="*/ 505 h 740"/>
                <a:gd name="T78" fmla="*/ 3 w 741"/>
                <a:gd name="T79" fmla="*/ 417 h 740"/>
                <a:gd name="T80" fmla="*/ 3 w 741"/>
                <a:gd name="T81" fmla="*/ 323 h 740"/>
                <a:gd name="T82" fmla="*/ 25 w 741"/>
                <a:gd name="T83" fmla="*/ 236 h 740"/>
                <a:gd name="T84" fmla="*/ 66 w 741"/>
                <a:gd name="T85" fmla="*/ 158 h 740"/>
                <a:gd name="T86" fmla="*/ 124 w 741"/>
                <a:gd name="T87" fmla="*/ 93 h 740"/>
                <a:gd name="T88" fmla="*/ 196 w 741"/>
                <a:gd name="T89" fmla="*/ 43 h 740"/>
                <a:gd name="T90" fmla="*/ 279 w 741"/>
                <a:gd name="T91" fmla="*/ 11 h 740"/>
                <a:gd name="T92" fmla="*/ 370 w 741"/>
                <a:gd name="T93" fmla="*/ 0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1" h="740">
                  <a:moveTo>
                    <a:pt x="370" y="136"/>
                  </a:moveTo>
                  <a:lnTo>
                    <a:pt x="334" y="139"/>
                  </a:lnTo>
                  <a:lnTo>
                    <a:pt x="298" y="148"/>
                  </a:lnTo>
                  <a:lnTo>
                    <a:pt x="265" y="162"/>
                  </a:lnTo>
                  <a:lnTo>
                    <a:pt x="235" y="182"/>
                  </a:lnTo>
                  <a:lnTo>
                    <a:pt x="210" y="204"/>
                  </a:lnTo>
                  <a:lnTo>
                    <a:pt x="187" y="231"/>
                  </a:lnTo>
                  <a:lnTo>
                    <a:pt x="169" y="261"/>
                  </a:lnTo>
                  <a:lnTo>
                    <a:pt x="155" y="293"/>
                  </a:lnTo>
                  <a:lnTo>
                    <a:pt x="146" y="327"/>
                  </a:lnTo>
                  <a:lnTo>
                    <a:pt x="143" y="363"/>
                  </a:lnTo>
                  <a:lnTo>
                    <a:pt x="146" y="399"/>
                  </a:lnTo>
                  <a:lnTo>
                    <a:pt x="155" y="434"/>
                  </a:lnTo>
                  <a:lnTo>
                    <a:pt x="170" y="466"/>
                  </a:lnTo>
                  <a:lnTo>
                    <a:pt x="189" y="496"/>
                  </a:lnTo>
                  <a:lnTo>
                    <a:pt x="212" y="522"/>
                  </a:lnTo>
                  <a:lnTo>
                    <a:pt x="238" y="546"/>
                  </a:lnTo>
                  <a:lnTo>
                    <a:pt x="268" y="564"/>
                  </a:lnTo>
                  <a:lnTo>
                    <a:pt x="301" y="579"/>
                  </a:lnTo>
                  <a:lnTo>
                    <a:pt x="335" y="588"/>
                  </a:lnTo>
                  <a:lnTo>
                    <a:pt x="370" y="591"/>
                  </a:lnTo>
                  <a:lnTo>
                    <a:pt x="408" y="588"/>
                  </a:lnTo>
                  <a:lnTo>
                    <a:pt x="443" y="579"/>
                  </a:lnTo>
                  <a:lnTo>
                    <a:pt x="476" y="564"/>
                  </a:lnTo>
                  <a:lnTo>
                    <a:pt x="506" y="546"/>
                  </a:lnTo>
                  <a:lnTo>
                    <a:pt x="532" y="522"/>
                  </a:lnTo>
                  <a:lnTo>
                    <a:pt x="555" y="496"/>
                  </a:lnTo>
                  <a:lnTo>
                    <a:pt x="573" y="466"/>
                  </a:lnTo>
                  <a:lnTo>
                    <a:pt x="587" y="434"/>
                  </a:lnTo>
                  <a:lnTo>
                    <a:pt x="595" y="399"/>
                  </a:lnTo>
                  <a:lnTo>
                    <a:pt x="598" y="363"/>
                  </a:lnTo>
                  <a:lnTo>
                    <a:pt x="595" y="327"/>
                  </a:lnTo>
                  <a:lnTo>
                    <a:pt x="586" y="293"/>
                  </a:lnTo>
                  <a:lnTo>
                    <a:pt x="571" y="261"/>
                  </a:lnTo>
                  <a:lnTo>
                    <a:pt x="553" y="231"/>
                  </a:lnTo>
                  <a:lnTo>
                    <a:pt x="529" y="204"/>
                  </a:lnTo>
                  <a:lnTo>
                    <a:pt x="503" y="182"/>
                  </a:lnTo>
                  <a:lnTo>
                    <a:pt x="473" y="162"/>
                  </a:lnTo>
                  <a:lnTo>
                    <a:pt x="441" y="148"/>
                  </a:lnTo>
                  <a:lnTo>
                    <a:pt x="406" y="139"/>
                  </a:lnTo>
                  <a:lnTo>
                    <a:pt x="370" y="136"/>
                  </a:lnTo>
                  <a:close/>
                  <a:moveTo>
                    <a:pt x="370" y="0"/>
                  </a:moveTo>
                  <a:lnTo>
                    <a:pt x="418" y="3"/>
                  </a:lnTo>
                  <a:lnTo>
                    <a:pt x="463" y="11"/>
                  </a:lnTo>
                  <a:lnTo>
                    <a:pt x="505" y="25"/>
                  </a:lnTo>
                  <a:lnTo>
                    <a:pt x="546" y="43"/>
                  </a:lnTo>
                  <a:lnTo>
                    <a:pt x="583" y="66"/>
                  </a:lnTo>
                  <a:lnTo>
                    <a:pt x="618" y="93"/>
                  </a:lnTo>
                  <a:lnTo>
                    <a:pt x="648" y="124"/>
                  </a:lnTo>
                  <a:lnTo>
                    <a:pt x="675" y="158"/>
                  </a:lnTo>
                  <a:lnTo>
                    <a:pt x="698" y="196"/>
                  </a:lnTo>
                  <a:lnTo>
                    <a:pt x="716" y="236"/>
                  </a:lnTo>
                  <a:lnTo>
                    <a:pt x="729" y="278"/>
                  </a:lnTo>
                  <a:lnTo>
                    <a:pt x="739" y="323"/>
                  </a:lnTo>
                  <a:lnTo>
                    <a:pt x="741" y="370"/>
                  </a:lnTo>
                  <a:lnTo>
                    <a:pt x="738" y="417"/>
                  </a:lnTo>
                  <a:lnTo>
                    <a:pt x="729" y="462"/>
                  </a:lnTo>
                  <a:lnTo>
                    <a:pt x="715" y="505"/>
                  </a:lnTo>
                  <a:lnTo>
                    <a:pt x="697" y="545"/>
                  </a:lnTo>
                  <a:lnTo>
                    <a:pt x="673" y="583"/>
                  </a:lnTo>
                  <a:lnTo>
                    <a:pt x="645" y="617"/>
                  </a:lnTo>
                  <a:lnTo>
                    <a:pt x="614" y="647"/>
                  </a:lnTo>
                  <a:lnTo>
                    <a:pt x="580" y="674"/>
                  </a:lnTo>
                  <a:lnTo>
                    <a:pt x="543" y="698"/>
                  </a:lnTo>
                  <a:lnTo>
                    <a:pt x="503" y="715"/>
                  </a:lnTo>
                  <a:lnTo>
                    <a:pt x="460" y="728"/>
                  </a:lnTo>
                  <a:lnTo>
                    <a:pt x="416" y="738"/>
                  </a:lnTo>
                  <a:lnTo>
                    <a:pt x="370" y="740"/>
                  </a:lnTo>
                  <a:lnTo>
                    <a:pt x="323" y="738"/>
                  </a:lnTo>
                  <a:lnTo>
                    <a:pt x="279" y="728"/>
                  </a:lnTo>
                  <a:lnTo>
                    <a:pt x="236" y="715"/>
                  </a:lnTo>
                  <a:lnTo>
                    <a:pt x="195" y="698"/>
                  </a:lnTo>
                  <a:lnTo>
                    <a:pt x="158" y="674"/>
                  </a:lnTo>
                  <a:lnTo>
                    <a:pt x="123" y="647"/>
                  </a:lnTo>
                  <a:lnTo>
                    <a:pt x="93" y="617"/>
                  </a:lnTo>
                  <a:lnTo>
                    <a:pt x="66" y="583"/>
                  </a:lnTo>
                  <a:lnTo>
                    <a:pt x="43" y="545"/>
                  </a:lnTo>
                  <a:lnTo>
                    <a:pt x="25" y="505"/>
                  </a:lnTo>
                  <a:lnTo>
                    <a:pt x="12" y="462"/>
                  </a:lnTo>
                  <a:lnTo>
                    <a:pt x="3" y="417"/>
                  </a:lnTo>
                  <a:lnTo>
                    <a:pt x="0" y="370"/>
                  </a:lnTo>
                  <a:lnTo>
                    <a:pt x="3" y="323"/>
                  </a:lnTo>
                  <a:lnTo>
                    <a:pt x="12" y="278"/>
                  </a:lnTo>
                  <a:lnTo>
                    <a:pt x="25" y="236"/>
                  </a:lnTo>
                  <a:lnTo>
                    <a:pt x="43" y="196"/>
                  </a:lnTo>
                  <a:lnTo>
                    <a:pt x="66" y="158"/>
                  </a:lnTo>
                  <a:lnTo>
                    <a:pt x="94" y="124"/>
                  </a:lnTo>
                  <a:lnTo>
                    <a:pt x="124" y="93"/>
                  </a:lnTo>
                  <a:lnTo>
                    <a:pt x="158" y="66"/>
                  </a:lnTo>
                  <a:lnTo>
                    <a:pt x="196" y="43"/>
                  </a:lnTo>
                  <a:lnTo>
                    <a:pt x="236" y="25"/>
                  </a:lnTo>
                  <a:lnTo>
                    <a:pt x="279" y="11"/>
                  </a:lnTo>
                  <a:lnTo>
                    <a:pt x="324" y="3"/>
                  </a:lnTo>
                  <a:lnTo>
                    <a:pt x="3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9" name="Freeform 447"/>
          <p:cNvSpPr>
            <a:spLocks noEditPoints="1"/>
          </p:cNvSpPr>
          <p:nvPr/>
        </p:nvSpPr>
        <p:spPr bwMode="auto">
          <a:xfrm>
            <a:off x="7505673" y="2218882"/>
            <a:ext cx="595312" cy="593725"/>
          </a:xfrm>
          <a:custGeom>
            <a:avLst/>
            <a:gdLst>
              <a:gd name="T0" fmla="*/ 1761 w 3376"/>
              <a:gd name="T1" fmla="*/ 1402 h 3366"/>
              <a:gd name="T2" fmla="*/ 1372 w 3376"/>
              <a:gd name="T3" fmla="*/ 1612 h 3366"/>
              <a:gd name="T4" fmla="*/ 1134 w 3376"/>
              <a:gd name="T5" fmla="*/ 1931 h 3366"/>
              <a:gd name="T6" fmla="*/ 1097 w 3376"/>
              <a:gd name="T7" fmla="*/ 2315 h 3366"/>
              <a:gd name="T8" fmla="*/ 1274 w 3376"/>
              <a:gd name="T9" fmla="*/ 2662 h 3366"/>
              <a:gd name="T10" fmla="*/ 1618 w 3376"/>
              <a:gd name="T11" fmla="*/ 2913 h 3366"/>
              <a:gd name="T12" fmla="*/ 2078 w 3376"/>
              <a:gd name="T13" fmla="*/ 3026 h 3366"/>
              <a:gd name="T14" fmla="*/ 2491 w 3376"/>
              <a:gd name="T15" fmla="*/ 2985 h 3366"/>
              <a:gd name="T16" fmla="*/ 2910 w 3376"/>
              <a:gd name="T17" fmla="*/ 2790 h 3366"/>
              <a:gd name="T18" fmla="*/ 3012 w 3376"/>
              <a:gd name="T19" fmla="*/ 2701 h 3366"/>
              <a:gd name="T20" fmla="*/ 3151 w 3376"/>
              <a:gd name="T21" fmla="*/ 2514 h 3366"/>
              <a:gd name="T22" fmla="*/ 3238 w 3376"/>
              <a:gd name="T23" fmla="*/ 2239 h 3366"/>
              <a:gd name="T24" fmla="*/ 3163 w 3376"/>
              <a:gd name="T25" fmla="*/ 1872 h 3366"/>
              <a:gd name="T26" fmla="*/ 2896 w 3376"/>
              <a:gd name="T27" fmla="*/ 1568 h 3366"/>
              <a:gd name="T28" fmla="*/ 2488 w 3376"/>
              <a:gd name="T29" fmla="*/ 1381 h 3366"/>
              <a:gd name="T30" fmla="*/ 1137 w 3376"/>
              <a:gd name="T31" fmla="*/ 149 h 3366"/>
              <a:gd name="T32" fmla="*/ 678 w 3376"/>
              <a:gd name="T33" fmla="*/ 263 h 3366"/>
              <a:gd name="T34" fmla="*/ 333 w 3376"/>
              <a:gd name="T35" fmla="*/ 513 h 3366"/>
              <a:gd name="T36" fmla="*/ 157 w 3376"/>
              <a:gd name="T37" fmla="*/ 860 h 3366"/>
              <a:gd name="T38" fmla="*/ 176 w 3376"/>
              <a:gd name="T39" fmla="*/ 1193 h 3366"/>
              <a:gd name="T40" fmla="*/ 300 w 3376"/>
              <a:gd name="T41" fmla="*/ 1425 h 3366"/>
              <a:gd name="T42" fmla="*/ 434 w 3376"/>
              <a:gd name="T43" fmla="*/ 1564 h 3366"/>
              <a:gd name="T44" fmla="*/ 352 w 3376"/>
              <a:gd name="T45" fmla="*/ 1910 h 3366"/>
              <a:gd name="T46" fmla="*/ 817 w 3376"/>
              <a:gd name="T47" fmla="*/ 1765 h 3366"/>
              <a:gd name="T48" fmla="*/ 960 w 3376"/>
              <a:gd name="T49" fmla="*/ 1801 h 3366"/>
              <a:gd name="T50" fmla="*/ 1141 w 3376"/>
              <a:gd name="T51" fmla="*/ 1630 h 3366"/>
              <a:gd name="T52" fmla="*/ 1499 w 3376"/>
              <a:gd name="T53" fmla="*/ 1348 h 3366"/>
              <a:gd name="T54" fmla="*/ 1978 w 3376"/>
              <a:gd name="T55" fmla="*/ 1204 h 3366"/>
              <a:gd name="T56" fmla="*/ 2304 w 3376"/>
              <a:gd name="T57" fmla="*/ 1093 h 3366"/>
              <a:gd name="T58" fmla="*/ 2252 w 3376"/>
              <a:gd name="T59" fmla="*/ 720 h 3366"/>
              <a:gd name="T60" fmla="*/ 1985 w 3376"/>
              <a:gd name="T61" fmla="*/ 394 h 3366"/>
              <a:gd name="T62" fmla="*/ 1563 w 3376"/>
              <a:gd name="T63" fmla="*/ 190 h 3366"/>
              <a:gd name="T64" fmla="*/ 1313 w 3376"/>
              <a:gd name="T65" fmla="*/ 2 h 3366"/>
              <a:gd name="T66" fmla="*/ 1813 w 3376"/>
              <a:gd name="T67" fmla="*/ 123 h 3366"/>
              <a:gd name="T68" fmla="*/ 2197 w 3376"/>
              <a:gd name="T69" fmla="*/ 393 h 3366"/>
              <a:gd name="T70" fmla="*/ 2413 w 3376"/>
              <a:gd name="T71" fmla="*/ 768 h 3366"/>
              <a:gd name="T72" fmla="*/ 2422 w 3376"/>
              <a:gd name="T73" fmla="*/ 1158 h 3366"/>
              <a:gd name="T74" fmla="*/ 2811 w 3376"/>
              <a:gd name="T75" fmla="*/ 1349 h 3366"/>
              <a:gd name="T76" fmla="*/ 3176 w 3376"/>
              <a:gd name="T77" fmla="*/ 1639 h 3366"/>
              <a:gd name="T78" fmla="*/ 3363 w 3376"/>
              <a:gd name="T79" fmla="*/ 2032 h 3366"/>
              <a:gd name="T80" fmla="*/ 3334 w 3376"/>
              <a:gd name="T81" fmla="*/ 2434 h 3366"/>
              <a:gd name="T82" fmla="*/ 3120 w 3376"/>
              <a:gd name="T83" fmla="*/ 2781 h 3366"/>
              <a:gd name="T84" fmla="*/ 2341 w 3376"/>
              <a:gd name="T85" fmla="*/ 3151 h 3366"/>
              <a:gd name="T86" fmla="*/ 1802 w 3376"/>
              <a:gd name="T87" fmla="*/ 3119 h 3366"/>
              <a:gd name="T88" fmla="*/ 1353 w 3376"/>
              <a:gd name="T89" fmla="*/ 2919 h 3366"/>
              <a:gd name="T90" fmla="*/ 1047 w 3376"/>
              <a:gd name="T91" fmla="*/ 2592 h 3366"/>
              <a:gd name="T92" fmla="*/ 933 w 3376"/>
              <a:gd name="T93" fmla="*/ 2177 h 3366"/>
              <a:gd name="T94" fmla="*/ 828 w 3376"/>
              <a:gd name="T95" fmla="*/ 1916 h 3366"/>
              <a:gd name="T96" fmla="*/ 154 w 3376"/>
              <a:gd name="T97" fmla="*/ 1462 h 3366"/>
              <a:gd name="T98" fmla="*/ 3 w 3376"/>
              <a:gd name="T99" fmla="*/ 1057 h 3366"/>
              <a:gd name="T100" fmla="*/ 80 w 3376"/>
              <a:gd name="T101" fmla="*/ 634 h 3366"/>
              <a:gd name="T102" fmla="*/ 358 w 3376"/>
              <a:gd name="T103" fmla="*/ 288 h 3366"/>
              <a:gd name="T104" fmla="*/ 786 w 3376"/>
              <a:gd name="T105" fmla="*/ 64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376" h="3366">
                <a:moveTo>
                  <a:pt x="2162" y="1342"/>
                </a:moveTo>
                <a:lnTo>
                  <a:pt x="2078" y="1344"/>
                </a:lnTo>
                <a:lnTo>
                  <a:pt x="1995" y="1351"/>
                </a:lnTo>
                <a:lnTo>
                  <a:pt x="1915" y="1363"/>
                </a:lnTo>
                <a:lnTo>
                  <a:pt x="1837" y="1381"/>
                </a:lnTo>
                <a:lnTo>
                  <a:pt x="1761" y="1402"/>
                </a:lnTo>
                <a:lnTo>
                  <a:pt x="1687" y="1428"/>
                </a:lnTo>
                <a:lnTo>
                  <a:pt x="1618" y="1457"/>
                </a:lnTo>
                <a:lnTo>
                  <a:pt x="1551" y="1490"/>
                </a:lnTo>
                <a:lnTo>
                  <a:pt x="1488" y="1528"/>
                </a:lnTo>
                <a:lnTo>
                  <a:pt x="1429" y="1568"/>
                </a:lnTo>
                <a:lnTo>
                  <a:pt x="1372" y="1612"/>
                </a:lnTo>
                <a:lnTo>
                  <a:pt x="1321" y="1658"/>
                </a:lnTo>
                <a:lnTo>
                  <a:pt x="1274" y="1708"/>
                </a:lnTo>
                <a:lnTo>
                  <a:pt x="1232" y="1760"/>
                </a:lnTo>
                <a:lnTo>
                  <a:pt x="1194" y="1815"/>
                </a:lnTo>
                <a:lnTo>
                  <a:pt x="1162" y="1872"/>
                </a:lnTo>
                <a:lnTo>
                  <a:pt x="1134" y="1931"/>
                </a:lnTo>
                <a:lnTo>
                  <a:pt x="1113" y="1992"/>
                </a:lnTo>
                <a:lnTo>
                  <a:pt x="1097" y="2055"/>
                </a:lnTo>
                <a:lnTo>
                  <a:pt x="1088" y="2119"/>
                </a:lnTo>
                <a:lnTo>
                  <a:pt x="1085" y="2186"/>
                </a:lnTo>
                <a:lnTo>
                  <a:pt x="1088" y="2251"/>
                </a:lnTo>
                <a:lnTo>
                  <a:pt x="1097" y="2315"/>
                </a:lnTo>
                <a:lnTo>
                  <a:pt x="1113" y="2378"/>
                </a:lnTo>
                <a:lnTo>
                  <a:pt x="1134" y="2439"/>
                </a:lnTo>
                <a:lnTo>
                  <a:pt x="1162" y="2499"/>
                </a:lnTo>
                <a:lnTo>
                  <a:pt x="1194" y="2556"/>
                </a:lnTo>
                <a:lnTo>
                  <a:pt x="1232" y="2610"/>
                </a:lnTo>
                <a:lnTo>
                  <a:pt x="1274" y="2662"/>
                </a:lnTo>
                <a:lnTo>
                  <a:pt x="1321" y="2712"/>
                </a:lnTo>
                <a:lnTo>
                  <a:pt x="1372" y="2759"/>
                </a:lnTo>
                <a:lnTo>
                  <a:pt x="1429" y="2802"/>
                </a:lnTo>
                <a:lnTo>
                  <a:pt x="1488" y="2843"/>
                </a:lnTo>
                <a:lnTo>
                  <a:pt x="1551" y="2880"/>
                </a:lnTo>
                <a:lnTo>
                  <a:pt x="1618" y="2913"/>
                </a:lnTo>
                <a:lnTo>
                  <a:pt x="1687" y="2942"/>
                </a:lnTo>
                <a:lnTo>
                  <a:pt x="1761" y="2968"/>
                </a:lnTo>
                <a:lnTo>
                  <a:pt x="1837" y="2989"/>
                </a:lnTo>
                <a:lnTo>
                  <a:pt x="1915" y="3007"/>
                </a:lnTo>
                <a:lnTo>
                  <a:pt x="1995" y="3019"/>
                </a:lnTo>
                <a:lnTo>
                  <a:pt x="2078" y="3026"/>
                </a:lnTo>
                <a:lnTo>
                  <a:pt x="2162" y="3028"/>
                </a:lnTo>
                <a:lnTo>
                  <a:pt x="2227" y="3027"/>
                </a:lnTo>
                <a:lnTo>
                  <a:pt x="2293" y="3022"/>
                </a:lnTo>
                <a:lnTo>
                  <a:pt x="2360" y="3013"/>
                </a:lnTo>
                <a:lnTo>
                  <a:pt x="2426" y="3001"/>
                </a:lnTo>
                <a:lnTo>
                  <a:pt x="2491" y="2985"/>
                </a:lnTo>
                <a:lnTo>
                  <a:pt x="2554" y="2967"/>
                </a:lnTo>
                <a:lnTo>
                  <a:pt x="2614" y="2944"/>
                </a:lnTo>
                <a:lnTo>
                  <a:pt x="3031" y="3106"/>
                </a:lnTo>
                <a:lnTo>
                  <a:pt x="2902" y="2796"/>
                </a:lnTo>
                <a:lnTo>
                  <a:pt x="2904" y="2795"/>
                </a:lnTo>
                <a:lnTo>
                  <a:pt x="2910" y="2790"/>
                </a:lnTo>
                <a:lnTo>
                  <a:pt x="2921" y="2783"/>
                </a:lnTo>
                <a:lnTo>
                  <a:pt x="2934" y="2773"/>
                </a:lnTo>
                <a:lnTo>
                  <a:pt x="2950" y="2758"/>
                </a:lnTo>
                <a:lnTo>
                  <a:pt x="2969" y="2742"/>
                </a:lnTo>
                <a:lnTo>
                  <a:pt x="2989" y="2724"/>
                </a:lnTo>
                <a:lnTo>
                  <a:pt x="3012" y="2701"/>
                </a:lnTo>
                <a:lnTo>
                  <a:pt x="3035" y="2677"/>
                </a:lnTo>
                <a:lnTo>
                  <a:pt x="3058" y="2649"/>
                </a:lnTo>
                <a:lnTo>
                  <a:pt x="3083" y="2619"/>
                </a:lnTo>
                <a:lnTo>
                  <a:pt x="3106" y="2587"/>
                </a:lnTo>
                <a:lnTo>
                  <a:pt x="3130" y="2552"/>
                </a:lnTo>
                <a:lnTo>
                  <a:pt x="3151" y="2514"/>
                </a:lnTo>
                <a:lnTo>
                  <a:pt x="3173" y="2474"/>
                </a:lnTo>
                <a:lnTo>
                  <a:pt x="3191" y="2431"/>
                </a:lnTo>
                <a:lnTo>
                  <a:pt x="3208" y="2386"/>
                </a:lnTo>
                <a:lnTo>
                  <a:pt x="3221" y="2339"/>
                </a:lnTo>
                <a:lnTo>
                  <a:pt x="3230" y="2290"/>
                </a:lnTo>
                <a:lnTo>
                  <a:pt x="3238" y="2239"/>
                </a:lnTo>
                <a:lnTo>
                  <a:pt x="3240" y="2186"/>
                </a:lnTo>
                <a:lnTo>
                  <a:pt x="3237" y="2119"/>
                </a:lnTo>
                <a:lnTo>
                  <a:pt x="3226" y="2055"/>
                </a:lnTo>
                <a:lnTo>
                  <a:pt x="3211" y="1992"/>
                </a:lnTo>
                <a:lnTo>
                  <a:pt x="3189" y="1931"/>
                </a:lnTo>
                <a:lnTo>
                  <a:pt x="3163" y="1872"/>
                </a:lnTo>
                <a:lnTo>
                  <a:pt x="3130" y="1814"/>
                </a:lnTo>
                <a:lnTo>
                  <a:pt x="3093" y="1760"/>
                </a:lnTo>
                <a:lnTo>
                  <a:pt x="3050" y="1708"/>
                </a:lnTo>
                <a:lnTo>
                  <a:pt x="3003" y="1658"/>
                </a:lnTo>
                <a:lnTo>
                  <a:pt x="2951" y="1611"/>
                </a:lnTo>
                <a:lnTo>
                  <a:pt x="2896" y="1568"/>
                </a:lnTo>
                <a:lnTo>
                  <a:pt x="2837" y="1527"/>
                </a:lnTo>
                <a:lnTo>
                  <a:pt x="2773" y="1490"/>
                </a:lnTo>
                <a:lnTo>
                  <a:pt x="2706" y="1457"/>
                </a:lnTo>
                <a:lnTo>
                  <a:pt x="2637" y="1428"/>
                </a:lnTo>
                <a:lnTo>
                  <a:pt x="2563" y="1402"/>
                </a:lnTo>
                <a:lnTo>
                  <a:pt x="2488" y="1381"/>
                </a:lnTo>
                <a:lnTo>
                  <a:pt x="2409" y="1363"/>
                </a:lnTo>
                <a:lnTo>
                  <a:pt x="2329" y="1351"/>
                </a:lnTo>
                <a:lnTo>
                  <a:pt x="2246" y="1344"/>
                </a:lnTo>
                <a:lnTo>
                  <a:pt x="2162" y="1342"/>
                </a:lnTo>
                <a:close/>
                <a:moveTo>
                  <a:pt x="1221" y="146"/>
                </a:moveTo>
                <a:lnTo>
                  <a:pt x="1137" y="149"/>
                </a:lnTo>
                <a:lnTo>
                  <a:pt x="1055" y="157"/>
                </a:lnTo>
                <a:lnTo>
                  <a:pt x="974" y="169"/>
                </a:lnTo>
                <a:lnTo>
                  <a:pt x="896" y="186"/>
                </a:lnTo>
                <a:lnTo>
                  <a:pt x="820" y="208"/>
                </a:lnTo>
                <a:lnTo>
                  <a:pt x="748" y="233"/>
                </a:lnTo>
                <a:lnTo>
                  <a:pt x="678" y="263"/>
                </a:lnTo>
                <a:lnTo>
                  <a:pt x="610" y="296"/>
                </a:lnTo>
                <a:lnTo>
                  <a:pt x="548" y="332"/>
                </a:lnTo>
                <a:lnTo>
                  <a:pt x="488" y="373"/>
                </a:lnTo>
                <a:lnTo>
                  <a:pt x="432" y="417"/>
                </a:lnTo>
                <a:lnTo>
                  <a:pt x="380" y="463"/>
                </a:lnTo>
                <a:lnTo>
                  <a:pt x="333" y="513"/>
                </a:lnTo>
                <a:lnTo>
                  <a:pt x="291" y="566"/>
                </a:lnTo>
                <a:lnTo>
                  <a:pt x="253" y="621"/>
                </a:lnTo>
                <a:lnTo>
                  <a:pt x="221" y="677"/>
                </a:lnTo>
                <a:lnTo>
                  <a:pt x="194" y="736"/>
                </a:lnTo>
                <a:lnTo>
                  <a:pt x="172" y="798"/>
                </a:lnTo>
                <a:lnTo>
                  <a:pt x="157" y="860"/>
                </a:lnTo>
                <a:lnTo>
                  <a:pt x="148" y="925"/>
                </a:lnTo>
                <a:lnTo>
                  <a:pt x="145" y="990"/>
                </a:lnTo>
                <a:lnTo>
                  <a:pt x="147" y="1044"/>
                </a:lnTo>
                <a:lnTo>
                  <a:pt x="153" y="1095"/>
                </a:lnTo>
                <a:lnTo>
                  <a:pt x="163" y="1145"/>
                </a:lnTo>
                <a:lnTo>
                  <a:pt x="176" y="1193"/>
                </a:lnTo>
                <a:lnTo>
                  <a:pt x="193" y="1238"/>
                </a:lnTo>
                <a:lnTo>
                  <a:pt x="211" y="1279"/>
                </a:lnTo>
                <a:lnTo>
                  <a:pt x="232" y="1319"/>
                </a:lnTo>
                <a:lnTo>
                  <a:pt x="254" y="1357"/>
                </a:lnTo>
                <a:lnTo>
                  <a:pt x="277" y="1392"/>
                </a:lnTo>
                <a:lnTo>
                  <a:pt x="300" y="1425"/>
                </a:lnTo>
                <a:lnTo>
                  <a:pt x="325" y="1454"/>
                </a:lnTo>
                <a:lnTo>
                  <a:pt x="349" y="1482"/>
                </a:lnTo>
                <a:lnTo>
                  <a:pt x="372" y="1507"/>
                </a:lnTo>
                <a:lnTo>
                  <a:pt x="394" y="1529"/>
                </a:lnTo>
                <a:lnTo>
                  <a:pt x="415" y="1547"/>
                </a:lnTo>
                <a:lnTo>
                  <a:pt x="434" y="1564"/>
                </a:lnTo>
                <a:lnTo>
                  <a:pt x="449" y="1577"/>
                </a:lnTo>
                <a:lnTo>
                  <a:pt x="464" y="1588"/>
                </a:lnTo>
                <a:lnTo>
                  <a:pt x="473" y="1595"/>
                </a:lnTo>
                <a:lnTo>
                  <a:pt x="480" y="1601"/>
                </a:lnTo>
                <a:lnTo>
                  <a:pt x="482" y="1602"/>
                </a:lnTo>
                <a:lnTo>
                  <a:pt x="352" y="1910"/>
                </a:lnTo>
                <a:lnTo>
                  <a:pt x="761" y="1750"/>
                </a:lnTo>
                <a:lnTo>
                  <a:pt x="764" y="1750"/>
                </a:lnTo>
                <a:lnTo>
                  <a:pt x="771" y="1753"/>
                </a:lnTo>
                <a:lnTo>
                  <a:pt x="783" y="1756"/>
                </a:lnTo>
                <a:lnTo>
                  <a:pt x="799" y="1760"/>
                </a:lnTo>
                <a:lnTo>
                  <a:pt x="817" y="1765"/>
                </a:lnTo>
                <a:lnTo>
                  <a:pt x="839" y="1771"/>
                </a:lnTo>
                <a:lnTo>
                  <a:pt x="861" y="1778"/>
                </a:lnTo>
                <a:lnTo>
                  <a:pt x="885" y="1784"/>
                </a:lnTo>
                <a:lnTo>
                  <a:pt x="911" y="1790"/>
                </a:lnTo>
                <a:lnTo>
                  <a:pt x="935" y="1796"/>
                </a:lnTo>
                <a:lnTo>
                  <a:pt x="960" y="1801"/>
                </a:lnTo>
                <a:lnTo>
                  <a:pt x="982" y="1805"/>
                </a:lnTo>
                <a:lnTo>
                  <a:pt x="1004" y="1808"/>
                </a:lnTo>
                <a:lnTo>
                  <a:pt x="1023" y="1810"/>
                </a:lnTo>
                <a:lnTo>
                  <a:pt x="1057" y="1748"/>
                </a:lnTo>
                <a:lnTo>
                  <a:pt x="1097" y="1688"/>
                </a:lnTo>
                <a:lnTo>
                  <a:pt x="1141" y="1630"/>
                </a:lnTo>
                <a:lnTo>
                  <a:pt x="1191" y="1575"/>
                </a:lnTo>
                <a:lnTo>
                  <a:pt x="1245" y="1524"/>
                </a:lnTo>
                <a:lnTo>
                  <a:pt x="1302" y="1475"/>
                </a:lnTo>
                <a:lnTo>
                  <a:pt x="1365" y="1429"/>
                </a:lnTo>
                <a:lnTo>
                  <a:pt x="1431" y="1387"/>
                </a:lnTo>
                <a:lnTo>
                  <a:pt x="1499" y="1348"/>
                </a:lnTo>
                <a:lnTo>
                  <a:pt x="1572" y="1313"/>
                </a:lnTo>
                <a:lnTo>
                  <a:pt x="1648" y="1283"/>
                </a:lnTo>
                <a:lnTo>
                  <a:pt x="1727" y="1256"/>
                </a:lnTo>
                <a:lnTo>
                  <a:pt x="1808" y="1234"/>
                </a:lnTo>
                <a:lnTo>
                  <a:pt x="1892" y="1217"/>
                </a:lnTo>
                <a:lnTo>
                  <a:pt x="1978" y="1204"/>
                </a:lnTo>
                <a:lnTo>
                  <a:pt x="2065" y="1197"/>
                </a:lnTo>
                <a:lnTo>
                  <a:pt x="2156" y="1194"/>
                </a:lnTo>
                <a:lnTo>
                  <a:pt x="2217" y="1195"/>
                </a:lnTo>
                <a:lnTo>
                  <a:pt x="2279" y="1199"/>
                </a:lnTo>
                <a:lnTo>
                  <a:pt x="2293" y="1147"/>
                </a:lnTo>
                <a:lnTo>
                  <a:pt x="2304" y="1093"/>
                </a:lnTo>
                <a:lnTo>
                  <a:pt x="2312" y="1039"/>
                </a:lnTo>
                <a:lnTo>
                  <a:pt x="2314" y="983"/>
                </a:lnTo>
                <a:lnTo>
                  <a:pt x="2307" y="915"/>
                </a:lnTo>
                <a:lnTo>
                  <a:pt x="2295" y="849"/>
                </a:lnTo>
                <a:lnTo>
                  <a:pt x="2277" y="783"/>
                </a:lnTo>
                <a:lnTo>
                  <a:pt x="2252" y="720"/>
                </a:lnTo>
                <a:lnTo>
                  <a:pt x="2220" y="660"/>
                </a:lnTo>
                <a:lnTo>
                  <a:pt x="2184" y="600"/>
                </a:lnTo>
                <a:lnTo>
                  <a:pt x="2142" y="544"/>
                </a:lnTo>
                <a:lnTo>
                  <a:pt x="2094" y="491"/>
                </a:lnTo>
                <a:lnTo>
                  <a:pt x="2043" y="441"/>
                </a:lnTo>
                <a:lnTo>
                  <a:pt x="1985" y="394"/>
                </a:lnTo>
                <a:lnTo>
                  <a:pt x="1925" y="350"/>
                </a:lnTo>
                <a:lnTo>
                  <a:pt x="1859" y="310"/>
                </a:lnTo>
                <a:lnTo>
                  <a:pt x="1791" y="273"/>
                </a:lnTo>
                <a:lnTo>
                  <a:pt x="1718" y="241"/>
                </a:lnTo>
                <a:lnTo>
                  <a:pt x="1642" y="213"/>
                </a:lnTo>
                <a:lnTo>
                  <a:pt x="1563" y="190"/>
                </a:lnTo>
                <a:lnTo>
                  <a:pt x="1481" y="171"/>
                </a:lnTo>
                <a:lnTo>
                  <a:pt x="1397" y="158"/>
                </a:lnTo>
                <a:lnTo>
                  <a:pt x="1311" y="149"/>
                </a:lnTo>
                <a:lnTo>
                  <a:pt x="1221" y="146"/>
                </a:lnTo>
                <a:close/>
                <a:moveTo>
                  <a:pt x="1221" y="0"/>
                </a:moveTo>
                <a:lnTo>
                  <a:pt x="1313" y="2"/>
                </a:lnTo>
                <a:lnTo>
                  <a:pt x="1402" y="10"/>
                </a:lnTo>
                <a:lnTo>
                  <a:pt x="1489" y="24"/>
                </a:lnTo>
                <a:lnTo>
                  <a:pt x="1574" y="42"/>
                </a:lnTo>
                <a:lnTo>
                  <a:pt x="1656" y="64"/>
                </a:lnTo>
                <a:lnTo>
                  <a:pt x="1736" y="91"/>
                </a:lnTo>
                <a:lnTo>
                  <a:pt x="1813" y="123"/>
                </a:lnTo>
                <a:lnTo>
                  <a:pt x="1886" y="159"/>
                </a:lnTo>
                <a:lnTo>
                  <a:pt x="1957" y="198"/>
                </a:lnTo>
                <a:lnTo>
                  <a:pt x="2022" y="241"/>
                </a:lnTo>
                <a:lnTo>
                  <a:pt x="2085" y="288"/>
                </a:lnTo>
                <a:lnTo>
                  <a:pt x="2143" y="339"/>
                </a:lnTo>
                <a:lnTo>
                  <a:pt x="2197" y="393"/>
                </a:lnTo>
                <a:lnTo>
                  <a:pt x="2246" y="449"/>
                </a:lnTo>
                <a:lnTo>
                  <a:pt x="2290" y="508"/>
                </a:lnTo>
                <a:lnTo>
                  <a:pt x="2329" y="570"/>
                </a:lnTo>
                <a:lnTo>
                  <a:pt x="2363" y="634"/>
                </a:lnTo>
                <a:lnTo>
                  <a:pt x="2390" y="701"/>
                </a:lnTo>
                <a:lnTo>
                  <a:pt x="2413" y="768"/>
                </a:lnTo>
                <a:lnTo>
                  <a:pt x="2429" y="839"/>
                </a:lnTo>
                <a:lnTo>
                  <a:pt x="2439" y="910"/>
                </a:lnTo>
                <a:lnTo>
                  <a:pt x="2443" y="984"/>
                </a:lnTo>
                <a:lnTo>
                  <a:pt x="2440" y="1041"/>
                </a:lnTo>
                <a:lnTo>
                  <a:pt x="2434" y="1099"/>
                </a:lnTo>
                <a:lnTo>
                  <a:pt x="2422" y="1158"/>
                </a:lnTo>
                <a:lnTo>
                  <a:pt x="2407" y="1216"/>
                </a:lnTo>
                <a:lnTo>
                  <a:pt x="2493" y="1233"/>
                </a:lnTo>
                <a:lnTo>
                  <a:pt x="2577" y="1255"/>
                </a:lnTo>
                <a:lnTo>
                  <a:pt x="2658" y="1283"/>
                </a:lnTo>
                <a:lnTo>
                  <a:pt x="2736" y="1313"/>
                </a:lnTo>
                <a:lnTo>
                  <a:pt x="2811" y="1349"/>
                </a:lnTo>
                <a:lnTo>
                  <a:pt x="2882" y="1388"/>
                </a:lnTo>
                <a:lnTo>
                  <a:pt x="2949" y="1432"/>
                </a:lnTo>
                <a:lnTo>
                  <a:pt x="3012" y="1479"/>
                </a:lnTo>
                <a:lnTo>
                  <a:pt x="3071" y="1529"/>
                </a:lnTo>
                <a:lnTo>
                  <a:pt x="3126" y="1582"/>
                </a:lnTo>
                <a:lnTo>
                  <a:pt x="3176" y="1639"/>
                </a:lnTo>
                <a:lnTo>
                  <a:pt x="3221" y="1699"/>
                </a:lnTo>
                <a:lnTo>
                  <a:pt x="3260" y="1761"/>
                </a:lnTo>
                <a:lnTo>
                  <a:pt x="3295" y="1826"/>
                </a:lnTo>
                <a:lnTo>
                  <a:pt x="3324" y="1892"/>
                </a:lnTo>
                <a:lnTo>
                  <a:pt x="3346" y="1962"/>
                </a:lnTo>
                <a:lnTo>
                  <a:pt x="3363" y="2032"/>
                </a:lnTo>
                <a:lnTo>
                  <a:pt x="3372" y="2105"/>
                </a:lnTo>
                <a:lnTo>
                  <a:pt x="3376" y="2178"/>
                </a:lnTo>
                <a:lnTo>
                  <a:pt x="3373" y="2243"/>
                </a:lnTo>
                <a:lnTo>
                  <a:pt x="3365" y="2307"/>
                </a:lnTo>
                <a:lnTo>
                  <a:pt x="3352" y="2372"/>
                </a:lnTo>
                <a:lnTo>
                  <a:pt x="3334" y="2434"/>
                </a:lnTo>
                <a:lnTo>
                  <a:pt x="3310" y="2495"/>
                </a:lnTo>
                <a:lnTo>
                  <a:pt x="3282" y="2556"/>
                </a:lnTo>
                <a:lnTo>
                  <a:pt x="3249" y="2615"/>
                </a:lnTo>
                <a:lnTo>
                  <a:pt x="3210" y="2672"/>
                </a:lnTo>
                <a:lnTo>
                  <a:pt x="3167" y="2728"/>
                </a:lnTo>
                <a:lnTo>
                  <a:pt x="3120" y="2781"/>
                </a:lnTo>
                <a:lnTo>
                  <a:pt x="3066" y="2832"/>
                </a:lnTo>
                <a:lnTo>
                  <a:pt x="3289" y="3366"/>
                </a:lnTo>
                <a:lnTo>
                  <a:pt x="2614" y="3092"/>
                </a:lnTo>
                <a:lnTo>
                  <a:pt x="2524" y="3117"/>
                </a:lnTo>
                <a:lnTo>
                  <a:pt x="2433" y="3137"/>
                </a:lnTo>
                <a:lnTo>
                  <a:pt x="2341" y="3151"/>
                </a:lnTo>
                <a:lnTo>
                  <a:pt x="2248" y="3159"/>
                </a:lnTo>
                <a:lnTo>
                  <a:pt x="2155" y="3161"/>
                </a:lnTo>
                <a:lnTo>
                  <a:pt x="2063" y="3158"/>
                </a:lnTo>
                <a:lnTo>
                  <a:pt x="1974" y="3151"/>
                </a:lnTo>
                <a:lnTo>
                  <a:pt x="1887" y="3138"/>
                </a:lnTo>
                <a:lnTo>
                  <a:pt x="1802" y="3119"/>
                </a:lnTo>
                <a:lnTo>
                  <a:pt x="1719" y="3097"/>
                </a:lnTo>
                <a:lnTo>
                  <a:pt x="1640" y="3069"/>
                </a:lnTo>
                <a:lnTo>
                  <a:pt x="1563" y="3039"/>
                </a:lnTo>
                <a:lnTo>
                  <a:pt x="1489" y="3003"/>
                </a:lnTo>
                <a:lnTo>
                  <a:pt x="1419" y="2963"/>
                </a:lnTo>
                <a:lnTo>
                  <a:pt x="1353" y="2919"/>
                </a:lnTo>
                <a:lnTo>
                  <a:pt x="1291" y="2873"/>
                </a:lnTo>
                <a:lnTo>
                  <a:pt x="1233" y="2822"/>
                </a:lnTo>
                <a:lnTo>
                  <a:pt x="1179" y="2769"/>
                </a:lnTo>
                <a:lnTo>
                  <a:pt x="1130" y="2712"/>
                </a:lnTo>
                <a:lnTo>
                  <a:pt x="1086" y="2653"/>
                </a:lnTo>
                <a:lnTo>
                  <a:pt x="1047" y="2592"/>
                </a:lnTo>
                <a:lnTo>
                  <a:pt x="1013" y="2527"/>
                </a:lnTo>
                <a:lnTo>
                  <a:pt x="986" y="2461"/>
                </a:lnTo>
                <a:lnTo>
                  <a:pt x="963" y="2392"/>
                </a:lnTo>
                <a:lnTo>
                  <a:pt x="947" y="2323"/>
                </a:lnTo>
                <a:lnTo>
                  <a:pt x="937" y="2251"/>
                </a:lnTo>
                <a:lnTo>
                  <a:pt x="933" y="2177"/>
                </a:lnTo>
                <a:lnTo>
                  <a:pt x="936" y="2118"/>
                </a:lnTo>
                <a:lnTo>
                  <a:pt x="942" y="2060"/>
                </a:lnTo>
                <a:lnTo>
                  <a:pt x="953" y="2002"/>
                </a:lnTo>
                <a:lnTo>
                  <a:pt x="968" y="1945"/>
                </a:lnTo>
                <a:lnTo>
                  <a:pt x="897" y="1931"/>
                </a:lnTo>
                <a:lnTo>
                  <a:pt x="828" y="1916"/>
                </a:lnTo>
                <a:lnTo>
                  <a:pt x="761" y="1896"/>
                </a:lnTo>
                <a:lnTo>
                  <a:pt x="86" y="2170"/>
                </a:lnTo>
                <a:lnTo>
                  <a:pt x="309" y="1636"/>
                </a:lnTo>
                <a:lnTo>
                  <a:pt x="251" y="1581"/>
                </a:lnTo>
                <a:lnTo>
                  <a:pt x="200" y="1522"/>
                </a:lnTo>
                <a:lnTo>
                  <a:pt x="154" y="1462"/>
                </a:lnTo>
                <a:lnTo>
                  <a:pt x="113" y="1399"/>
                </a:lnTo>
                <a:lnTo>
                  <a:pt x="79" y="1334"/>
                </a:lnTo>
                <a:lnTo>
                  <a:pt x="51" y="1267"/>
                </a:lnTo>
                <a:lnTo>
                  <a:pt x="29" y="1199"/>
                </a:lnTo>
                <a:lnTo>
                  <a:pt x="13" y="1128"/>
                </a:lnTo>
                <a:lnTo>
                  <a:pt x="3" y="1057"/>
                </a:lnTo>
                <a:lnTo>
                  <a:pt x="0" y="984"/>
                </a:lnTo>
                <a:lnTo>
                  <a:pt x="3" y="910"/>
                </a:lnTo>
                <a:lnTo>
                  <a:pt x="13" y="839"/>
                </a:lnTo>
                <a:lnTo>
                  <a:pt x="30" y="768"/>
                </a:lnTo>
                <a:lnTo>
                  <a:pt x="52" y="701"/>
                </a:lnTo>
                <a:lnTo>
                  <a:pt x="80" y="634"/>
                </a:lnTo>
                <a:lnTo>
                  <a:pt x="114" y="570"/>
                </a:lnTo>
                <a:lnTo>
                  <a:pt x="153" y="508"/>
                </a:lnTo>
                <a:lnTo>
                  <a:pt x="197" y="449"/>
                </a:lnTo>
                <a:lnTo>
                  <a:pt x="246" y="393"/>
                </a:lnTo>
                <a:lnTo>
                  <a:pt x="299" y="339"/>
                </a:lnTo>
                <a:lnTo>
                  <a:pt x="358" y="288"/>
                </a:lnTo>
                <a:lnTo>
                  <a:pt x="419" y="241"/>
                </a:lnTo>
                <a:lnTo>
                  <a:pt x="486" y="198"/>
                </a:lnTo>
                <a:lnTo>
                  <a:pt x="556" y="159"/>
                </a:lnTo>
                <a:lnTo>
                  <a:pt x="630" y="123"/>
                </a:lnTo>
                <a:lnTo>
                  <a:pt x="706" y="91"/>
                </a:lnTo>
                <a:lnTo>
                  <a:pt x="786" y="64"/>
                </a:lnTo>
                <a:lnTo>
                  <a:pt x="868" y="42"/>
                </a:lnTo>
                <a:lnTo>
                  <a:pt x="953" y="24"/>
                </a:lnTo>
                <a:lnTo>
                  <a:pt x="1040" y="10"/>
                </a:lnTo>
                <a:lnTo>
                  <a:pt x="1130" y="2"/>
                </a:lnTo>
                <a:lnTo>
                  <a:pt x="122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Inhaltsplatzhalter 4"/>
          <p:cNvSpPr txBox="1"/>
          <p:nvPr/>
        </p:nvSpPr>
        <p:spPr>
          <a:xfrm>
            <a:off x="5192768" y="4159838"/>
            <a:ext cx="1802392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6" grpId="0"/>
      <p:bldP spid="28" grpId="0"/>
      <p:bldP spid="29" grpId="0"/>
      <p:bldP spid="30" grpId="0"/>
      <p:bldP spid="31" grpId="0" animBg="1"/>
      <p:bldP spid="35" grpId="0" animBg="1"/>
      <p:bldP spid="39" grpId="0" animBg="1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>
            <a:spLocks noEditPoints="1"/>
          </p:cNvSpPr>
          <p:nvPr/>
        </p:nvSpPr>
        <p:spPr bwMode="auto">
          <a:xfrm>
            <a:off x="4343873" y="4395935"/>
            <a:ext cx="1465312" cy="1378700"/>
          </a:xfrm>
          <a:custGeom>
            <a:avLst/>
            <a:gdLst>
              <a:gd name="T0" fmla="*/ 778 w 822"/>
              <a:gd name="T1" fmla="*/ 203 h 774"/>
              <a:gd name="T2" fmla="*/ 581 w 822"/>
              <a:gd name="T3" fmla="*/ 131 h 774"/>
              <a:gd name="T4" fmla="*/ 292 w 822"/>
              <a:gd name="T5" fmla="*/ 131 h 774"/>
              <a:gd name="T6" fmla="*/ 146 w 822"/>
              <a:gd name="T7" fmla="*/ 0 h 774"/>
              <a:gd name="T8" fmla="*/ 0 w 822"/>
              <a:gd name="T9" fmla="*/ 147 h 774"/>
              <a:gd name="T10" fmla="*/ 146 w 822"/>
              <a:gd name="T11" fmla="*/ 293 h 774"/>
              <a:gd name="T12" fmla="*/ 289 w 822"/>
              <a:gd name="T13" fmla="*/ 180 h 774"/>
              <a:gd name="T14" fmla="*/ 581 w 822"/>
              <a:gd name="T15" fmla="*/ 180 h 774"/>
              <a:gd name="T16" fmla="*/ 773 w 822"/>
              <a:gd name="T17" fmla="*/ 330 h 774"/>
              <a:gd name="T18" fmla="*/ 773 w 822"/>
              <a:gd name="T19" fmla="*/ 774 h 774"/>
              <a:gd name="T20" fmla="*/ 822 w 822"/>
              <a:gd name="T21" fmla="*/ 774 h 774"/>
              <a:gd name="T22" fmla="*/ 822 w 822"/>
              <a:gd name="T23" fmla="*/ 330 h 774"/>
              <a:gd name="T24" fmla="*/ 778 w 822"/>
              <a:gd name="T25" fmla="*/ 203 h 774"/>
              <a:gd name="T26" fmla="*/ 146 w 822"/>
              <a:gd name="T27" fmla="*/ 233 h 774"/>
              <a:gd name="T28" fmla="*/ 60 w 822"/>
              <a:gd name="T29" fmla="*/ 147 h 774"/>
              <a:gd name="T30" fmla="*/ 146 w 822"/>
              <a:gd name="T31" fmla="*/ 61 h 774"/>
              <a:gd name="T32" fmla="*/ 232 w 822"/>
              <a:gd name="T33" fmla="*/ 147 h 774"/>
              <a:gd name="T34" fmla="*/ 146 w 822"/>
              <a:gd name="T35" fmla="*/ 233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2" h="774">
                <a:moveTo>
                  <a:pt x="778" y="203"/>
                </a:moveTo>
                <a:cubicBezTo>
                  <a:pt x="736" y="155"/>
                  <a:pt x="670" y="131"/>
                  <a:pt x="581" y="131"/>
                </a:cubicBezTo>
                <a:cubicBezTo>
                  <a:pt x="292" y="131"/>
                  <a:pt x="292" y="131"/>
                  <a:pt x="292" y="131"/>
                </a:cubicBezTo>
                <a:cubicBezTo>
                  <a:pt x="284" y="58"/>
                  <a:pt x="222" y="0"/>
                  <a:pt x="146" y="0"/>
                </a:cubicBezTo>
                <a:cubicBezTo>
                  <a:pt x="65" y="0"/>
                  <a:pt x="0" y="66"/>
                  <a:pt x="0" y="147"/>
                </a:cubicBezTo>
                <a:cubicBezTo>
                  <a:pt x="0" y="227"/>
                  <a:pt x="65" y="293"/>
                  <a:pt x="146" y="293"/>
                </a:cubicBezTo>
                <a:cubicBezTo>
                  <a:pt x="215" y="293"/>
                  <a:pt x="273" y="245"/>
                  <a:pt x="289" y="180"/>
                </a:cubicBezTo>
                <a:cubicBezTo>
                  <a:pt x="581" y="180"/>
                  <a:pt x="581" y="180"/>
                  <a:pt x="581" y="180"/>
                </a:cubicBezTo>
                <a:cubicBezTo>
                  <a:pt x="652" y="180"/>
                  <a:pt x="773" y="200"/>
                  <a:pt x="773" y="330"/>
                </a:cubicBezTo>
                <a:cubicBezTo>
                  <a:pt x="773" y="774"/>
                  <a:pt x="773" y="774"/>
                  <a:pt x="773" y="774"/>
                </a:cubicBezTo>
                <a:cubicBezTo>
                  <a:pt x="822" y="774"/>
                  <a:pt x="822" y="774"/>
                  <a:pt x="822" y="774"/>
                </a:cubicBezTo>
                <a:cubicBezTo>
                  <a:pt x="822" y="330"/>
                  <a:pt x="822" y="330"/>
                  <a:pt x="822" y="330"/>
                </a:cubicBezTo>
                <a:cubicBezTo>
                  <a:pt x="822" y="295"/>
                  <a:pt x="815" y="245"/>
                  <a:pt x="778" y="203"/>
                </a:cubicBezTo>
                <a:close/>
                <a:moveTo>
                  <a:pt x="146" y="233"/>
                </a:moveTo>
                <a:cubicBezTo>
                  <a:pt x="99" y="233"/>
                  <a:pt x="60" y="194"/>
                  <a:pt x="60" y="147"/>
                </a:cubicBezTo>
                <a:cubicBezTo>
                  <a:pt x="60" y="99"/>
                  <a:pt x="99" y="61"/>
                  <a:pt x="146" y="61"/>
                </a:cubicBezTo>
                <a:cubicBezTo>
                  <a:pt x="194" y="61"/>
                  <a:pt x="232" y="99"/>
                  <a:pt x="232" y="147"/>
                </a:cubicBezTo>
                <a:cubicBezTo>
                  <a:pt x="232" y="194"/>
                  <a:pt x="194" y="233"/>
                  <a:pt x="146" y="2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4005943" y="5774634"/>
            <a:ext cx="1803242" cy="1079107"/>
            <a:chOff x="4005943" y="5774634"/>
            <a:chExt cx="1803242" cy="1079107"/>
          </a:xfrm>
        </p:grpSpPr>
        <p:sp>
          <p:nvSpPr>
            <p:cNvPr id="10" name="Freeform 10"/>
            <p:cNvSpPr/>
            <p:nvPr/>
          </p:nvSpPr>
          <p:spPr bwMode="auto">
            <a:xfrm>
              <a:off x="4005943" y="5774634"/>
              <a:ext cx="1803242" cy="452941"/>
            </a:xfrm>
            <a:custGeom>
              <a:avLst/>
              <a:gdLst>
                <a:gd name="T0" fmla="*/ 1209 w 1270"/>
                <a:gd name="T1" fmla="*/ 0 h 319"/>
                <a:gd name="T2" fmla="*/ 0 w 1270"/>
                <a:gd name="T3" fmla="*/ 319 h 319"/>
                <a:gd name="T4" fmla="*/ 373 w 1270"/>
                <a:gd name="T5" fmla="*/ 319 h 319"/>
                <a:gd name="T6" fmla="*/ 1270 w 1270"/>
                <a:gd name="T7" fmla="*/ 0 h 319"/>
                <a:gd name="T8" fmla="*/ 1209 w 1270"/>
                <a:gd name="T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319">
                  <a:moveTo>
                    <a:pt x="1209" y="0"/>
                  </a:moveTo>
                  <a:lnTo>
                    <a:pt x="0" y="319"/>
                  </a:lnTo>
                  <a:lnTo>
                    <a:pt x="373" y="319"/>
                  </a:lnTo>
                  <a:lnTo>
                    <a:pt x="1270" y="0"/>
                  </a:lnTo>
                  <a:lnTo>
                    <a:pt x="1209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005943" y="6227575"/>
              <a:ext cx="525354" cy="6261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01</a:t>
              </a:r>
            </a:p>
          </p:txBody>
        </p:sp>
      </p:grp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4343873" y="3061252"/>
            <a:ext cx="1624338" cy="2707704"/>
          </a:xfrm>
          <a:custGeom>
            <a:avLst/>
            <a:gdLst>
              <a:gd name="T0" fmla="*/ 672 w 911"/>
              <a:gd name="T1" fmla="*/ 125 h 1520"/>
              <a:gd name="T2" fmla="*/ 291 w 911"/>
              <a:gd name="T3" fmla="*/ 125 h 1520"/>
              <a:gd name="T4" fmla="*/ 146 w 911"/>
              <a:gd name="T5" fmla="*/ 0 h 1520"/>
              <a:gd name="T6" fmla="*/ 0 w 911"/>
              <a:gd name="T7" fmla="*/ 146 h 1520"/>
              <a:gd name="T8" fmla="*/ 146 w 911"/>
              <a:gd name="T9" fmla="*/ 293 h 1520"/>
              <a:gd name="T10" fmla="*/ 290 w 911"/>
              <a:gd name="T11" fmla="*/ 174 h 1520"/>
              <a:gd name="T12" fmla="*/ 672 w 911"/>
              <a:gd name="T13" fmla="*/ 174 h 1520"/>
              <a:gd name="T14" fmla="*/ 862 w 911"/>
              <a:gd name="T15" fmla="*/ 318 h 1520"/>
              <a:gd name="T16" fmla="*/ 862 w 911"/>
              <a:gd name="T17" fmla="*/ 1520 h 1520"/>
              <a:gd name="T18" fmla="*/ 911 w 911"/>
              <a:gd name="T19" fmla="*/ 1520 h 1520"/>
              <a:gd name="T20" fmla="*/ 911 w 911"/>
              <a:gd name="T21" fmla="*/ 318 h 1520"/>
              <a:gd name="T22" fmla="*/ 672 w 911"/>
              <a:gd name="T23" fmla="*/ 125 h 1520"/>
              <a:gd name="T24" fmla="*/ 146 w 911"/>
              <a:gd name="T25" fmla="*/ 232 h 1520"/>
              <a:gd name="T26" fmla="*/ 60 w 911"/>
              <a:gd name="T27" fmla="*/ 146 h 1520"/>
              <a:gd name="T28" fmla="*/ 146 w 911"/>
              <a:gd name="T29" fmla="*/ 60 h 1520"/>
              <a:gd name="T30" fmla="*/ 232 w 911"/>
              <a:gd name="T31" fmla="*/ 146 h 1520"/>
              <a:gd name="T32" fmla="*/ 146 w 911"/>
              <a:gd name="T33" fmla="*/ 232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1" h="1520">
                <a:moveTo>
                  <a:pt x="672" y="125"/>
                </a:moveTo>
                <a:cubicBezTo>
                  <a:pt x="291" y="125"/>
                  <a:pt x="291" y="125"/>
                  <a:pt x="291" y="125"/>
                </a:cubicBezTo>
                <a:cubicBezTo>
                  <a:pt x="280" y="54"/>
                  <a:pt x="220" y="0"/>
                  <a:pt x="146" y="0"/>
                </a:cubicBezTo>
                <a:cubicBezTo>
                  <a:pt x="65" y="0"/>
                  <a:pt x="0" y="66"/>
                  <a:pt x="0" y="146"/>
                </a:cubicBezTo>
                <a:cubicBezTo>
                  <a:pt x="0" y="227"/>
                  <a:pt x="65" y="293"/>
                  <a:pt x="146" y="293"/>
                </a:cubicBezTo>
                <a:cubicBezTo>
                  <a:pt x="217" y="293"/>
                  <a:pt x="277" y="241"/>
                  <a:pt x="290" y="174"/>
                </a:cubicBezTo>
                <a:cubicBezTo>
                  <a:pt x="672" y="174"/>
                  <a:pt x="672" y="174"/>
                  <a:pt x="672" y="174"/>
                </a:cubicBezTo>
                <a:cubicBezTo>
                  <a:pt x="843" y="174"/>
                  <a:pt x="862" y="274"/>
                  <a:pt x="862" y="318"/>
                </a:cubicBezTo>
                <a:cubicBezTo>
                  <a:pt x="862" y="1520"/>
                  <a:pt x="862" y="1520"/>
                  <a:pt x="862" y="1520"/>
                </a:cubicBezTo>
                <a:cubicBezTo>
                  <a:pt x="911" y="1520"/>
                  <a:pt x="911" y="1520"/>
                  <a:pt x="911" y="1520"/>
                </a:cubicBezTo>
                <a:cubicBezTo>
                  <a:pt x="911" y="318"/>
                  <a:pt x="911" y="318"/>
                  <a:pt x="911" y="318"/>
                </a:cubicBezTo>
                <a:cubicBezTo>
                  <a:pt x="911" y="199"/>
                  <a:pt x="820" y="125"/>
                  <a:pt x="672" y="125"/>
                </a:cubicBezTo>
                <a:close/>
                <a:moveTo>
                  <a:pt x="146" y="232"/>
                </a:moveTo>
                <a:cubicBezTo>
                  <a:pt x="99" y="232"/>
                  <a:pt x="60" y="194"/>
                  <a:pt x="60" y="146"/>
                </a:cubicBezTo>
                <a:cubicBezTo>
                  <a:pt x="60" y="99"/>
                  <a:pt x="99" y="60"/>
                  <a:pt x="146" y="60"/>
                </a:cubicBezTo>
                <a:cubicBezTo>
                  <a:pt x="194" y="60"/>
                  <a:pt x="232" y="99"/>
                  <a:pt x="232" y="146"/>
                </a:cubicBezTo>
                <a:cubicBezTo>
                  <a:pt x="232" y="194"/>
                  <a:pt x="194" y="232"/>
                  <a:pt x="146" y="2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4913244" y="5768955"/>
            <a:ext cx="1054968" cy="1084785"/>
            <a:chOff x="4913244" y="5768955"/>
            <a:chExt cx="1054968" cy="1084785"/>
          </a:xfrm>
        </p:grpSpPr>
        <p:sp>
          <p:nvSpPr>
            <p:cNvPr id="11" name="Freeform 11"/>
            <p:cNvSpPr/>
            <p:nvPr/>
          </p:nvSpPr>
          <p:spPr bwMode="auto">
            <a:xfrm>
              <a:off x="4913244" y="5768955"/>
              <a:ext cx="1054968" cy="467140"/>
            </a:xfrm>
            <a:custGeom>
              <a:avLst/>
              <a:gdLst>
                <a:gd name="T0" fmla="*/ 681 w 743"/>
                <a:gd name="T1" fmla="*/ 0 h 329"/>
                <a:gd name="T2" fmla="*/ 0 w 743"/>
                <a:gd name="T3" fmla="*/ 329 h 329"/>
                <a:gd name="T4" fmla="*/ 383 w 743"/>
                <a:gd name="T5" fmla="*/ 329 h 329"/>
                <a:gd name="T6" fmla="*/ 743 w 743"/>
                <a:gd name="T7" fmla="*/ 0 h 329"/>
                <a:gd name="T8" fmla="*/ 681 w 743"/>
                <a:gd name="T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3" h="329">
                  <a:moveTo>
                    <a:pt x="681" y="0"/>
                  </a:moveTo>
                  <a:lnTo>
                    <a:pt x="0" y="329"/>
                  </a:lnTo>
                  <a:lnTo>
                    <a:pt x="383" y="329"/>
                  </a:lnTo>
                  <a:lnTo>
                    <a:pt x="743" y="0"/>
                  </a:lnTo>
                  <a:lnTo>
                    <a:pt x="681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13244" y="6236094"/>
              <a:ext cx="539553" cy="6176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02</a:t>
              </a:r>
            </a:p>
          </p:txBody>
        </p:sp>
      </p:grp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4343873" y="1703851"/>
            <a:ext cx="1793303" cy="4076464"/>
          </a:xfrm>
          <a:custGeom>
            <a:avLst/>
            <a:gdLst>
              <a:gd name="T0" fmla="*/ 914 w 1006"/>
              <a:gd name="T1" fmla="*/ 170 h 2288"/>
              <a:gd name="T2" fmla="*/ 727 w 1006"/>
              <a:gd name="T3" fmla="*/ 122 h 2288"/>
              <a:gd name="T4" fmla="*/ 290 w 1006"/>
              <a:gd name="T5" fmla="*/ 122 h 2288"/>
              <a:gd name="T6" fmla="*/ 146 w 1006"/>
              <a:gd name="T7" fmla="*/ 0 h 2288"/>
              <a:gd name="T8" fmla="*/ 0 w 1006"/>
              <a:gd name="T9" fmla="*/ 146 h 2288"/>
              <a:gd name="T10" fmla="*/ 146 w 1006"/>
              <a:gd name="T11" fmla="*/ 293 h 2288"/>
              <a:gd name="T12" fmla="*/ 290 w 1006"/>
              <a:gd name="T13" fmla="*/ 171 h 2288"/>
              <a:gd name="T14" fmla="*/ 727 w 1006"/>
              <a:gd name="T15" fmla="*/ 171 h 2288"/>
              <a:gd name="T16" fmla="*/ 957 w 1006"/>
              <a:gd name="T17" fmla="*/ 351 h 2288"/>
              <a:gd name="T18" fmla="*/ 957 w 1006"/>
              <a:gd name="T19" fmla="*/ 2288 h 2288"/>
              <a:gd name="T20" fmla="*/ 1006 w 1006"/>
              <a:gd name="T21" fmla="*/ 2288 h 2288"/>
              <a:gd name="T22" fmla="*/ 1006 w 1006"/>
              <a:gd name="T23" fmla="*/ 351 h 2288"/>
              <a:gd name="T24" fmla="*/ 914 w 1006"/>
              <a:gd name="T25" fmla="*/ 170 h 2288"/>
              <a:gd name="T26" fmla="*/ 146 w 1006"/>
              <a:gd name="T27" fmla="*/ 233 h 2288"/>
              <a:gd name="T28" fmla="*/ 60 w 1006"/>
              <a:gd name="T29" fmla="*/ 146 h 2288"/>
              <a:gd name="T30" fmla="*/ 146 w 1006"/>
              <a:gd name="T31" fmla="*/ 60 h 2288"/>
              <a:gd name="T32" fmla="*/ 232 w 1006"/>
              <a:gd name="T33" fmla="*/ 146 h 2288"/>
              <a:gd name="T34" fmla="*/ 146 w 1006"/>
              <a:gd name="T35" fmla="*/ 233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6" h="2288">
                <a:moveTo>
                  <a:pt x="914" y="170"/>
                </a:moveTo>
                <a:cubicBezTo>
                  <a:pt x="853" y="130"/>
                  <a:pt x="779" y="122"/>
                  <a:pt x="727" y="122"/>
                </a:cubicBezTo>
                <a:cubicBezTo>
                  <a:pt x="290" y="122"/>
                  <a:pt x="290" y="122"/>
                  <a:pt x="290" y="122"/>
                </a:cubicBezTo>
                <a:cubicBezTo>
                  <a:pt x="279" y="53"/>
                  <a:pt x="218" y="0"/>
                  <a:pt x="146" y="0"/>
                </a:cubicBezTo>
                <a:cubicBezTo>
                  <a:pt x="65" y="0"/>
                  <a:pt x="0" y="66"/>
                  <a:pt x="0" y="146"/>
                </a:cubicBezTo>
                <a:cubicBezTo>
                  <a:pt x="0" y="227"/>
                  <a:pt x="65" y="293"/>
                  <a:pt x="146" y="293"/>
                </a:cubicBezTo>
                <a:cubicBezTo>
                  <a:pt x="218" y="293"/>
                  <a:pt x="279" y="240"/>
                  <a:pt x="290" y="171"/>
                </a:cubicBezTo>
                <a:cubicBezTo>
                  <a:pt x="727" y="171"/>
                  <a:pt x="727" y="171"/>
                  <a:pt x="727" y="171"/>
                </a:cubicBezTo>
                <a:cubicBezTo>
                  <a:pt x="796" y="171"/>
                  <a:pt x="957" y="189"/>
                  <a:pt x="957" y="351"/>
                </a:cubicBezTo>
                <a:cubicBezTo>
                  <a:pt x="957" y="2288"/>
                  <a:pt x="957" y="2288"/>
                  <a:pt x="957" y="2288"/>
                </a:cubicBezTo>
                <a:cubicBezTo>
                  <a:pt x="1006" y="2288"/>
                  <a:pt x="1006" y="2288"/>
                  <a:pt x="1006" y="2288"/>
                </a:cubicBezTo>
                <a:cubicBezTo>
                  <a:pt x="1006" y="351"/>
                  <a:pt x="1006" y="351"/>
                  <a:pt x="1006" y="351"/>
                </a:cubicBezTo>
                <a:cubicBezTo>
                  <a:pt x="1006" y="272"/>
                  <a:pt x="974" y="210"/>
                  <a:pt x="914" y="170"/>
                </a:cubicBezTo>
                <a:close/>
                <a:moveTo>
                  <a:pt x="146" y="233"/>
                </a:moveTo>
                <a:cubicBezTo>
                  <a:pt x="99" y="233"/>
                  <a:pt x="60" y="194"/>
                  <a:pt x="60" y="146"/>
                </a:cubicBezTo>
                <a:cubicBezTo>
                  <a:pt x="60" y="99"/>
                  <a:pt x="99" y="60"/>
                  <a:pt x="146" y="60"/>
                </a:cubicBezTo>
                <a:cubicBezTo>
                  <a:pt x="194" y="60"/>
                  <a:pt x="232" y="99"/>
                  <a:pt x="232" y="146"/>
                </a:cubicBezTo>
                <a:cubicBezTo>
                  <a:pt x="232" y="194"/>
                  <a:pt x="194" y="233"/>
                  <a:pt x="146" y="2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5821964" y="5780314"/>
            <a:ext cx="535294" cy="1077686"/>
            <a:chOff x="5821964" y="5780314"/>
            <a:chExt cx="535294" cy="1077686"/>
          </a:xfrm>
        </p:grpSpPr>
        <p:sp>
          <p:nvSpPr>
            <p:cNvPr id="12" name="Freeform 12"/>
            <p:cNvSpPr/>
            <p:nvPr/>
          </p:nvSpPr>
          <p:spPr bwMode="auto">
            <a:xfrm>
              <a:off x="5821964" y="5780314"/>
              <a:ext cx="535294" cy="455781"/>
            </a:xfrm>
            <a:custGeom>
              <a:avLst/>
              <a:gdLst>
                <a:gd name="T0" fmla="*/ 160 w 377"/>
                <a:gd name="T1" fmla="*/ 0 h 321"/>
                <a:gd name="T2" fmla="*/ 0 w 377"/>
                <a:gd name="T3" fmla="*/ 321 h 321"/>
                <a:gd name="T4" fmla="*/ 377 w 377"/>
                <a:gd name="T5" fmla="*/ 321 h 321"/>
                <a:gd name="T6" fmla="*/ 222 w 377"/>
                <a:gd name="T7" fmla="*/ 0 h 321"/>
                <a:gd name="T8" fmla="*/ 160 w 377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321">
                  <a:moveTo>
                    <a:pt x="160" y="0"/>
                  </a:moveTo>
                  <a:lnTo>
                    <a:pt x="0" y="321"/>
                  </a:lnTo>
                  <a:lnTo>
                    <a:pt x="377" y="321"/>
                  </a:lnTo>
                  <a:lnTo>
                    <a:pt x="222" y="0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5821964" y="6236094"/>
              <a:ext cx="535294" cy="62190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03</a:t>
              </a:r>
            </a:p>
          </p:txBody>
        </p:sp>
      </p:grp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6206750" y="2402430"/>
            <a:ext cx="1641376" cy="3366526"/>
          </a:xfrm>
          <a:custGeom>
            <a:avLst/>
            <a:gdLst>
              <a:gd name="T0" fmla="*/ 774 w 921"/>
              <a:gd name="T1" fmla="*/ 0 h 1890"/>
              <a:gd name="T2" fmla="*/ 631 w 921"/>
              <a:gd name="T3" fmla="*/ 115 h 1890"/>
              <a:gd name="T4" fmla="*/ 251 w 921"/>
              <a:gd name="T5" fmla="*/ 115 h 1890"/>
              <a:gd name="T6" fmla="*/ 7 w 921"/>
              <a:gd name="T7" fmla="*/ 294 h 1890"/>
              <a:gd name="T8" fmla="*/ 6 w 921"/>
              <a:gd name="T9" fmla="*/ 1890 h 1890"/>
              <a:gd name="T10" fmla="*/ 56 w 921"/>
              <a:gd name="T11" fmla="*/ 1890 h 1890"/>
              <a:gd name="T12" fmla="*/ 56 w 921"/>
              <a:gd name="T13" fmla="*/ 298 h 1890"/>
              <a:gd name="T14" fmla="*/ 251 w 921"/>
              <a:gd name="T15" fmla="*/ 165 h 1890"/>
              <a:gd name="T16" fmla="*/ 629 w 921"/>
              <a:gd name="T17" fmla="*/ 165 h 1890"/>
              <a:gd name="T18" fmla="*/ 774 w 921"/>
              <a:gd name="T19" fmla="*/ 292 h 1890"/>
              <a:gd name="T20" fmla="*/ 921 w 921"/>
              <a:gd name="T21" fmla="*/ 146 h 1890"/>
              <a:gd name="T22" fmla="*/ 774 w 921"/>
              <a:gd name="T23" fmla="*/ 0 h 1890"/>
              <a:gd name="T24" fmla="*/ 774 w 921"/>
              <a:gd name="T25" fmla="*/ 232 h 1890"/>
              <a:gd name="T26" fmla="*/ 688 w 921"/>
              <a:gd name="T27" fmla="*/ 146 h 1890"/>
              <a:gd name="T28" fmla="*/ 774 w 921"/>
              <a:gd name="T29" fmla="*/ 60 h 1890"/>
              <a:gd name="T30" fmla="*/ 861 w 921"/>
              <a:gd name="T31" fmla="*/ 146 h 1890"/>
              <a:gd name="T32" fmla="*/ 774 w 921"/>
              <a:gd name="T33" fmla="*/ 232 h 1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1" h="1890">
                <a:moveTo>
                  <a:pt x="774" y="0"/>
                </a:moveTo>
                <a:cubicBezTo>
                  <a:pt x="704" y="0"/>
                  <a:pt x="646" y="49"/>
                  <a:pt x="631" y="115"/>
                </a:cubicBezTo>
                <a:cubicBezTo>
                  <a:pt x="251" y="115"/>
                  <a:pt x="251" y="115"/>
                  <a:pt x="251" y="115"/>
                </a:cubicBezTo>
                <a:cubicBezTo>
                  <a:pt x="86" y="115"/>
                  <a:pt x="15" y="167"/>
                  <a:pt x="7" y="294"/>
                </a:cubicBezTo>
                <a:cubicBezTo>
                  <a:pt x="0" y="394"/>
                  <a:pt x="6" y="1829"/>
                  <a:pt x="6" y="1890"/>
                </a:cubicBezTo>
                <a:cubicBezTo>
                  <a:pt x="56" y="1890"/>
                  <a:pt x="56" y="1890"/>
                  <a:pt x="56" y="1890"/>
                </a:cubicBezTo>
                <a:cubicBezTo>
                  <a:pt x="56" y="1875"/>
                  <a:pt x="49" y="395"/>
                  <a:pt x="56" y="298"/>
                </a:cubicBezTo>
                <a:cubicBezTo>
                  <a:pt x="60" y="227"/>
                  <a:pt x="79" y="165"/>
                  <a:pt x="251" y="165"/>
                </a:cubicBezTo>
                <a:cubicBezTo>
                  <a:pt x="629" y="165"/>
                  <a:pt x="629" y="165"/>
                  <a:pt x="629" y="165"/>
                </a:cubicBezTo>
                <a:cubicBezTo>
                  <a:pt x="638" y="237"/>
                  <a:pt x="700" y="292"/>
                  <a:pt x="774" y="292"/>
                </a:cubicBezTo>
                <a:cubicBezTo>
                  <a:pt x="855" y="292"/>
                  <a:pt x="921" y="227"/>
                  <a:pt x="921" y="146"/>
                </a:cubicBezTo>
                <a:cubicBezTo>
                  <a:pt x="921" y="65"/>
                  <a:pt x="855" y="0"/>
                  <a:pt x="774" y="0"/>
                </a:cubicBezTo>
                <a:close/>
                <a:moveTo>
                  <a:pt x="774" y="232"/>
                </a:moveTo>
                <a:cubicBezTo>
                  <a:pt x="727" y="232"/>
                  <a:pt x="688" y="194"/>
                  <a:pt x="688" y="146"/>
                </a:cubicBezTo>
                <a:cubicBezTo>
                  <a:pt x="688" y="99"/>
                  <a:pt x="727" y="60"/>
                  <a:pt x="774" y="60"/>
                </a:cubicBezTo>
                <a:cubicBezTo>
                  <a:pt x="822" y="60"/>
                  <a:pt x="861" y="99"/>
                  <a:pt x="861" y="146"/>
                </a:cubicBezTo>
                <a:cubicBezTo>
                  <a:pt x="861" y="194"/>
                  <a:pt x="822" y="232"/>
                  <a:pt x="774" y="23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6216690" y="5768955"/>
            <a:ext cx="1054968" cy="1089045"/>
            <a:chOff x="6216690" y="5768955"/>
            <a:chExt cx="1054968" cy="1089045"/>
          </a:xfrm>
        </p:grpSpPr>
        <p:sp>
          <p:nvSpPr>
            <p:cNvPr id="13" name="Freeform 13"/>
            <p:cNvSpPr/>
            <p:nvPr/>
          </p:nvSpPr>
          <p:spPr bwMode="auto">
            <a:xfrm>
              <a:off x="6216690" y="5768955"/>
              <a:ext cx="1054968" cy="469979"/>
            </a:xfrm>
            <a:custGeom>
              <a:avLst/>
              <a:gdLst>
                <a:gd name="T0" fmla="*/ 0 w 743"/>
                <a:gd name="T1" fmla="*/ 0 h 331"/>
                <a:gd name="T2" fmla="*/ 366 w 743"/>
                <a:gd name="T3" fmla="*/ 331 h 331"/>
                <a:gd name="T4" fmla="*/ 743 w 743"/>
                <a:gd name="T5" fmla="*/ 331 h 331"/>
                <a:gd name="T6" fmla="*/ 63 w 743"/>
                <a:gd name="T7" fmla="*/ 0 h 331"/>
                <a:gd name="T8" fmla="*/ 0 w 743"/>
                <a:gd name="T9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3" h="331">
                  <a:moveTo>
                    <a:pt x="0" y="0"/>
                  </a:moveTo>
                  <a:lnTo>
                    <a:pt x="366" y="331"/>
                  </a:lnTo>
                  <a:lnTo>
                    <a:pt x="743" y="331"/>
                  </a:lnTo>
                  <a:lnTo>
                    <a:pt x="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6732104" y="6231834"/>
              <a:ext cx="532454" cy="62616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04</a:t>
              </a:r>
            </a:p>
          </p:txBody>
        </p:sp>
      </p:grp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6370036" y="3741372"/>
            <a:ext cx="1466732" cy="2021903"/>
          </a:xfrm>
          <a:custGeom>
            <a:avLst/>
            <a:gdLst>
              <a:gd name="T0" fmla="*/ 676 w 823"/>
              <a:gd name="T1" fmla="*/ 0 h 1135"/>
              <a:gd name="T2" fmla="*/ 532 w 823"/>
              <a:gd name="T3" fmla="*/ 122 h 1135"/>
              <a:gd name="T4" fmla="*/ 202 w 823"/>
              <a:gd name="T5" fmla="*/ 119 h 1135"/>
              <a:gd name="T6" fmla="*/ 0 w 823"/>
              <a:gd name="T7" fmla="*/ 333 h 1135"/>
              <a:gd name="T8" fmla="*/ 0 w 823"/>
              <a:gd name="T9" fmla="*/ 1135 h 1135"/>
              <a:gd name="T10" fmla="*/ 49 w 823"/>
              <a:gd name="T11" fmla="*/ 1135 h 1135"/>
              <a:gd name="T12" fmla="*/ 49 w 823"/>
              <a:gd name="T13" fmla="*/ 333 h 1135"/>
              <a:gd name="T14" fmla="*/ 202 w 823"/>
              <a:gd name="T15" fmla="*/ 168 h 1135"/>
              <a:gd name="T16" fmla="*/ 532 w 823"/>
              <a:gd name="T17" fmla="*/ 171 h 1135"/>
              <a:gd name="T18" fmla="*/ 676 w 823"/>
              <a:gd name="T19" fmla="*/ 293 h 1135"/>
              <a:gd name="T20" fmla="*/ 823 w 823"/>
              <a:gd name="T21" fmla="*/ 147 h 1135"/>
              <a:gd name="T22" fmla="*/ 676 w 823"/>
              <a:gd name="T23" fmla="*/ 0 h 1135"/>
              <a:gd name="T24" fmla="*/ 676 w 823"/>
              <a:gd name="T25" fmla="*/ 233 h 1135"/>
              <a:gd name="T26" fmla="*/ 590 w 823"/>
              <a:gd name="T27" fmla="*/ 147 h 1135"/>
              <a:gd name="T28" fmla="*/ 676 w 823"/>
              <a:gd name="T29" fmla="*/ 60 h 1135"/>
              <a:gd name="T30" fmla="*/ 762 w 823"/>
              <a:gd name="T31" fmla="*/ 147 h 1135"/>
              <a:gd name="T32" fmla="*/ 676 w 823"/>
              <a:gd name="T33" fmla="*/ 233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3" h="1135">
                <a:moveTo>
                  <a:pt x="676" y="0"/>
                </a:moveTo>
                <a:cubicBezTo>
                  <a:pt x="604" y="0"/>
                  <a:pt x="544" y="53"/>
                  <a:pt x="532" y="122"/>
                </a:cubicBezTo>
                <a:cubicBezTo>
                  <a:pt x="463" y="121"/>
                  <a:pt x="282" y="119"/>
                  <a:pt x="202" y="119"/>
                </a:cubicBezTo>
                <a:cubicBezTo>
                  <a:pt x="90" y="119"/>
                  <a:pt x="0" y="236"/>
                  <a:pt x="0" y="333"/>
                </a:cubicBezTo>
                <a:cubicBezTo>
                  <a:pt x="0" y="1135"/>
                  <a:pt x="0" y="1135"/>
                  <a:pt x="0" y="1135"/>
                </a:cubicBezTo>
                <a:cubicBezTo>
                  <a:pt x="49" y="1135"/>
                  <a:pt x="49" y="1135"/>
                  <a:pt x="49" y="1135"/>
                </a:cubicBezTo>
                <a:cubicBezTo>
                  <a:pt x="49" y="333"/>
                  <a:pt x="49" y="333"/>
                  <a:pt x="49" y="333"/>
                </a:cubicBezTo>
                <a:cubicBezTo>
                  <a:pt x="49" y="268"/>
                  <a:pt x="115" y="168"/>
                  <a:pt x="202" y="168"/>
                </a:cubicBezTo>
                <a:cubicBezTo>
                  <a:pt x="282" y="168"/>
                  <a:pt x="463" y="170"/>
                  <a:pt x="532" y="171"/>
                </a:cubicBezTo>
                <a:cubicBezTo>
                  <a:pt x="544" y="240"/>
                  <a:pt x="604" y="293"/>
                  <a:pt x="676" y="293"/>
                </a:cubicBezTo>
                <a:cubicBezTo>
                  <a:pt x="757" y="293"/>
                  <a:pt x="823" y="227"/>
                  <a:pt x="823" y="147"/>
                </a:cubicBezTo>
                <a:cubicBezTo>
                  <a:pt x="823" y="66"/>
                  <a:pt x="757" y="0"/>
                  <a:pt x="676" y="0"/>
                </a:cubicBezTo>
                <a:close/>
                <a:moveTo>
                  <a:pt x="676" y="233"/>
                </a:moveTo>
                <a:cubicBezTo>
                  <a:pt x="629" y="233"/>
                  <a:pt x="590" y="194"/>
                  <a:pt x="590" y="147"/>
                </a:cubicBezTo>
                <a:cubicBezTo>
                  <a:pt x="590" y="99"/>
                  <a:pt x="629" y="60"/>
                  <a:pt x="676" y="60"/>
                </a:cubicBezTo>
                <a:cubicBezTo>
                  <a:pt x="724" y="60"/>
                  <a:pt x="762" y="99"/>
                  <a:pt x="762" y="147"/>
                </a:cubicBezTo>
                <a:cubicBezTo>
                  <a:pt x="762" y="194"/>
                  <a:pt x="724" y="233"/>
                  <a:pt x="676" y="23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6370036" y="5763275"/>
            <a:ext cx="1816021" cy="1090465"/>
            <a:chOff x="6370036" y="5763275"/>
            <a:chExt cx="1816021" cy="1090465"/>
          </a:xfrm>
        </p:grpSpPr>
        <p:sp>
          <p:nvSpPr>
            <p:cNvPr id="14" name="Freeform 14"/>
            <p:cNvSpPr/>
            <p:nvPr/>
          </p:nvSpPr>
          <p:spPr bwMode="auto">
            <a:xfrm>
              <a:off x="6370036" y="5763275"/>
              <a:ext cx="1811761" cy="479918"/>
            </a:xfrm>
            <a:custGeom>
              <a:avLst/>
              <a:gdLst>
                <a:gd name="T0" fmla="*/ 0 w 1276"/>
                <a:gd name="T1" fmla="*/ 0 h 338"/>
                <a:gd name="T2" fmla="*/ 895 w 1276"/>
                <a:gd name="T3" fmla="*/ 338 h 338"/>
                <a:gd name="T4" fmla="*/ 1276 w 1276"/>
                <a:gd name="T5" fmla="*/ 338 h 338"/>
                <a:gd name="T6" fmla="*/ 62 w 1276"/>
                <a:gd name="T7" fmla="*/ 0 h 338"/>
                <a:gd name="T8" fmla="*/ 0 w 1276"/>
                <a:gd name="T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6" h="338">
                  <a:moveTo>
                    <a:pt x="0" y="0"/>
                  </a:moveTo>
                  <a:lnTo>
                    <a:pt x="895" y="338"/>
                  </a:lnTo>
                  <a:lnTo>
                    <a:pt x="1276" y="3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7640825" y="6243193"/>
              <a:ext cx="545232" cy="61054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05</a:t>
              </a:r>
            </a:p>
          </p:txBody>
        </p:sp>
      </p:grp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25" name="Inhaltsplatzhalter 4"/>
          <p:cNvSpPr txBox="1"/>
          <p:nvPr/>
        </p:nvSpPr>
        <p:spPr>
          <a:xfrm>
            <a:off x="698815" y="4161893"/>
            <a:ext cx="2984499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6" name="Inhaltsplatzhalter 4"/>
          <p:cNvSpPr txBox="1"/>
          <p:nvPr/>
        </p:nvSpPr>
        <p:spPr>
          <a:xfrm>
            <a:off x="8486597" y="3482287"/>
            <a:ext cx="2941938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7" name="Inhaltsplatzhalter 4"/>
          <p:cNvSpPr txBox="1"/>
          <p:nvPr/>
        </p:nvSpPr>
        <p:spPr>
          <a:xfrm>
            <a:off x="698815" y="2831676"/>
            <a:ext cx="2984499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8" name="Inhaltsplatzhalter 4"/>
          <p:cNvSpPr txBox="1"/>
          <p:nvPr/>
        </p:nvSpPr>
        <p:spPr>
          <a:xfrm>
            <a:off x="698815" y="1472145"/>
            <a:ext cx="2984499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9" name="Inhaltsplatzhalter 4"/>
          <p:cNvSpPr txBox="1"/>
          <p:nvPr/>
        </p:nvSpPr>
        <p:spPr>
          <a:xfrm>
            <a:off x="8486597" y="2106211"/>
            <a:ext cx="2941938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3802345" y="3118473"/>
            <a:ext cx="449263" cy="365125"/>
          </a:xfrm>
          <a:custGeom>
            <a:avLst/>
            <a:gdLst/>
            <a:ahLst/>
            <a:cxnLst>
              <a:cxn ang="0">
                <a:pos x="229" y="22"/>
              </a:cxn>
              <a:cxn ang="0">
                <a:pos x="202" y="29"/>
              </a:cxn>
              <a:cxn ang="0">
                <a:pos x="223" y="3"/>
              </a:cxn>
              <a:cxn ang="0">
                <a:pos x="193" y="15"/>
              </a:cxn>
              <a:cxn ang="0">
                <a:pos x="158" y="0"/>
              </a:cxn>
              <a:cxn ang="0">
                <a:pos x="111" y="47"/>
              </a:cxn>
              <a:cxn ang="0">
                <a:pos x="113" y="58"/>
              </a:cxn>
              <a:cxn ang="0">
                <a:pos x="16" y="8"/>
              </a:cxn>
              <a:cxn ang="0">
                <a:pos x="9" y="32"/>
              </a:cxn>
              <a:cxn ang="0">
                <a:pos x="30" y="71"/>
              </a:cxn>
              <a:cxn ang="0">
                <a:pos x="9" y="65"/>
              </a:cxn>
              <a:cxn ang="0">
                <a:pos x="9" y="66"/>
              </a:cxn>
              <a:cxn ang="0">
                <a:pos x="47" y="112"/>
              </a:cxn>
              <a:cxn ang="0">
                <a:pos x="34" y="114"/>
              </a:cxn>
              <a:cxn ang="0">
                <a:pos x="26" y="113"/>
              </a:cxn>
              <a:cxn ang="0">
                <a:pos x="69" y="145"/>
              </a:cxn>
              <a:cxn ang="0">
                <a:pos x="11" y="165"/>
              </a:cxn>
              <a:cxn ang="0">
                <a:pos x="0" y="165"/>
              </a:cxn>
              <a:cxn ang="0">
                <a:pos x="72" y="186"/>
              </a:cxn>
              <a:cxn ang="0">
                <a:pos x="206" y="52"/>
              </a:cxn>
              <a:cxn ang="0">
                <a:pos x="205" y="46"/>
              </a:cxn>
              <a:cxn ang="0">
                <a:pos x="229" y="22"/>
              </a:cxn>
              <a:cxn ang="0">
                <a:pos x="229" y="22"/>
              </a:cxn>
              <a:cxn ang="0">
                <a:pos x="229" y="22"/>
              </a:cxn>
            </a:cxnLst>
            <a:rect l="0" t="0" r="r" b="b"/>
            <a:pathLst>
              <a:path w="229" h="186">
                <a:moveTo>
                  <a:pt x="229" y="22"/>
                </a:moveTo>
                <a:cubicBezTo>
                  <a:pt x="221" y="26"/>
                  <a:pt x="211" y="28"/>
                  <a:pt x="202" y="29"/>
                </a:cubicBezTo>
                <a:cubicBezTo>
                  <a:pt x="212" y="23"/>
                  <a:pt x="219" y="14"/>
                  <a:pt x="223" y="3"/>
                </a:cubicBezTo>
                <a:cubicBezTo>
                  <a:pt x="214" y="9"/>
                  <a:pt x="203" y="13"/>
                  <a:pt x="193" y="15"/>
                </a:cubicBezTo>
                <a:cubicBezTo>
                  <a:pt x="184" y="6"/>
                  <a:pt x="172" y="0"/>
                  <a:pt x="158" y="0"/>
                </a:cubicBezTo>
                <a:cubicBezTo>
                  <a:pt x="133" y="0"/>
                  <a:pt x="111" y="21"/>
                  <a:pt x="111" y="47"/>
                </a:cubicBezTo>
                <a:cubicBezTo>
                  <a:pt x="111" y="51"/>
                  <a:pt x="112" y="54"/>
                  <a:pt x="113" y="58"/>
                </a:cubicBezTo>
                <a:cubicBezTo>
                  <a:pt x="74" y="56"/>
                  <a:pt x="39" y="37"/>
                  <a:pt x="16" y="8"/>
                </a:cubicBezTo>
                <a:cubicBezTo>
                  <a:pt x="12" y="15"/>
                  <a:pt x="9" y="23"/>
                  <a:pt x="9" y="32"/>
                </a:cubicBezTo>
                <a:cubicBezTo>
                  <a:pt x="9" y="48"/>
                  <a:pt x="18" y="63"/>
                  <a:pt x="30" y="71"/>
                </a:cubicBezTo>
                <a:cubicBezTo>
                  <a:pt x="23" y="71"/>
                  <a:pt x="15" y="69"/>
                  <a:pt x="9" y="65"/>
                </a:cubicBezTo>
                <a:cubicBezTo>
                  <a:pt x="9" y="66"/>
                  <a:pt x="9" y="66"/>
                  <a:pt x="9" y="66"/>
                </a:cubicBezTo>
                <a:cubicBezTo>
                  <a:pt x="9" y="89"/>
                  <a:pt x="25" y="108"/>
                  <a:pt x="47" y="112"/>
                </a:cubicBezTo>
                <a:cubicBezTo>
                  <a:pt x="43" y="113"/>
                  <a:pt x="39" y="114"/>
                  <a:pt x="34" y="114"/>
                </a:cubicBezTo>
                <a:cubicBezTo>
                  <a:pt x="31" y="114"/>
                  <a:pt x="28" y="113"/>
                  <a:pt x="26" y="113"/>
                </a:cubicBezTo>
                <a:cubicBezTo>
                  <a:pt x="32" y="131"/>
                  <a:pt x="49" y="145"/>
                  <a:pt x="69" y="145"/>
                </a:cubicBezTo>
                <a:cubicBezTo>
                  <a:pt x="53" y="158"/>
                  <a:pt x="33" y="165"/>
                  <a:pt x="11" y="165"/>
                </a:cubicBezTo>
                <a:cubicBezTo>
                  <a:pt x="7" y="165"/>
                  <a:pt x="4" y="165"/>
                  <a:pt x="0" y="165"/>
                </a:cubicBezTo>
                <a:cubicBezTo>
                  <a:pt x="21" y="178"/>
                  <a:pt x="45" y="186"/>
                  <a:pt x="72" y="186"/>
                </a:cubicBezTo>
                <a:cubicBezTo>
                  <a:pt x="158" y="186"/>
                  <a:pt x="206" y="114"/>
                  <a:pt x="206" y="52"/>
                </a:cubicBezTo>
                <a:cubicBezTo>
                  <a:pt x="205" y="46"/>
                  <a:pt x="205" y="46"/>
                  <a:pt x="205" y="46"/>
                </a:cubicBezTo>
                <a:cubicBezTo>
                  <a:pt x="215" y="40"/>
                  <a:pt x="223" y="31"/>
                  <a:pt x="229" y="22"/>
                </a:cubicBezTo>
                <a:close/>
                <a:moveTo>
                  <a:pt x="229" y="22"/>
                </a:moveTo>
                <a:cubicBezTo>
                  <a:pt x="229" y="22"/>
                  <a:pt x="229" y="22"/>
                  <a:pt x="229" y="22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1" name="Freeform 30"/>
          <p:cNvSpPr>
            <a:spLocks noEditPoints="1"/>
          </p:cNvSpPr>
          <p:nvPr/>
        </p:nvSpPr>
        <p:spPr bwMode="auto">
          <a:xfrm>
            <a:off x="3918232" y="4431227"/>
            <a:ext cx="217488" cy="400050"/>
          </a:xfrm>
          <a:custGeom>
            <a:avLst/>
            <a:gdLst/>
            <a:ahLst/>
            <a:cxnLst>
              <a:cxn ang="0">
                <a:pos x="107" y="0"/>
              </a:cxn>
              <a:cxn ang="0">
                <a:pos x="80" y="0"/>
              </a:cxn>
              <a:cxn ang="0">
                <a:pos x="31" y="50"/>
              </a:cxn>
              <a:cxn ang="0">
                <a:pos x="31" y="73"/>
              </a:cxn>
              <a:cxn ang="0">
                <a:pos x="4" y="73"/>
              </a:cxn>
              <a:cxn ang="0">
                <a:pos x="0" y="77"/>
              </a:cxn>
              <a:cxn ang="0">
                <a:pos x="0" y="111"/>
              </a:cxn>
              <a:cxn ang="0">
                <a:pos x="4" y="115"/>
              </a:cxn>
              <a:cxn ang="0">
                <a:pos x="31" y="115"/>
              </a:cxn>
              <a:cxn ang="0">
                <a:pos x="31" y="200"/>
              </a:cxn>
              <a:cxn ang="0">
                <a:pos x="35" y="204"/>
              </a:cxn>
              <a:cxn ang="0">
                <a:pos x="70" y="204"/>
              </a:cxn>
              <a:cxn ang="0">
                <a:pos x="74" y="200"/>
              </a:cxn>
              <a:cxn ang="0">
                <a:pos x="74" y="115"/>
              </a:cxn>
              <a:cxn ang="0">
                <a:pos x="105" y="115"/>
              </a:cxn>
              <a:cxn ang="0">
                <a:pos x="110" y="111"/>
              </a:cxn>
              <a:cxn ang="0">
                <a:pos x="110" y="77"/>
              </a:cxn>
              <a:cxn ang="0">
                <a:pos x="108" y="74"/>
              </a:cxn>
              <a:cxn ang="0">
                <a:pos x="105" y="73"/>
              </a:cxn>
              <a:cxn ang="0">
                <a:pos x="74" y="73"/>
              </a:cxn>
              <a:cxn ang="0">
                <a:pos x="74" y="53"/>
              </a:cxn>
              <a:cxn ang="0">
                <a:pos x="89" y="39"/>
              </a:cxn>
              <a:cxn ang="0">
                <a:pos x="107" y="39"/>
              </a:cxn>
              <a:cxn ang="0">
                <a:pos x="111" y="35"/>
              </a:cxn>
              <a:cxn ang="0">
                <a:pos x="111" y="4"/>
              </a:cxn>
              <a:cxn ang="0">
                <a:pos x="107" y="0"/>
              </a:cxn>
              <a:cxn ang="0">
                <a:pos x="107" y="0"/>
              </a:cxn>
              <a:cxn ang="0">
                <a:pos x="107" y="0"/>
              </a:cxn>
            </a:cxnLst>
            <a:rect l="0" t="0" r="r" b="b"/>
            <a:pathLst>
              <a:path w="111" h="204">
                <a:moveTo>
                  <a:pt x="107" y="0"/>
                </a:moveTo>
                <a:cubicBezTo>
                  <a:pt x="80" y="0"/>
                  <a:pt x="80" y="0"/>
                  <a:pt x="80" y="0"/>
                </a:cubicBezTo>
                <a:cubicBezTo>
                  <a:pt x="50" y="0"/>
                  <a:pt x="31" y="19"/>
                  <a:pt x="31" y="50"/>
                </a:cubicBezTo>
                <a:cubicBezTo>
                  <a:pt x="31" y="73"/>
                  <a:pt x="31" y="73"/>
                  <a:pt x="31" y="73"/>
                </a:cubicBezTo>
                <a:cubicBezTo>
                  <a:pt x="4" y="73"/>
                  <a:pt x="4" y="73"/>
                  <a:pt x="4" y="73"/>
                </a:cubicBezTo>
                <a:cubicBezTo>
                  <a:pt x="2" y="73"/>
                  <a:pt x="0" y="75"/>
                  <a:pt x="0" y="77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3"/>
                  <a:pt x="2" y="115"/>
                  <a:pt x="4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31" y="202"/>
                  <a:pt x="33" y="204"/>
                  <a:pt x="3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2" y="204"/>
                  <a:pt x="74" y="202"/>
                  <a:pt x="74" y="200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105" y="115"/>
                  <a:pt x="105" y="115"/>
                  <a:pt x="105" y="115"/>
                </a:cubicBezTo>
                <a:cubicBezTo>
                  <a:pt x="108" y="115"/>
                  <a:pt x="110" y="113"/>
                  <a:pt x="110" y="111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10" y="76"/>
                  <a:pt x="109" y="75"/>
                  <a:pt x="108" y="74"/>
                </a:cubicBezTo>
                <a:cubicBezTo>
                  <a:pt x="108" y="74"/>
                  <a:pt x="106" y="73"/>
                  <a:pt x="105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53"/>
                  <a:pt x="74" y="53"/>
                  <a:pt x="74" y="53"/>
                </a:cubicBezTo>
                <a:cubicBezTo>
                  <a:pt x="74" y="44"/>
                  <a:pt x="76" y="39"/>
                  <a:pt x="89" y="39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109" y="39"/>
                  <a:pt x="111" y="37"/>
                  <a:pt x="111" y="35"/>
                </a:cubicBezTo>
                <a:cubicBezTo>
                  <a:pt x="111" y="4"/>
                  <a:pt x="111" y="4"/>
                  <a:pt x="111" y="4"/>
                </a:cubicBezTo>
                <a:cubicBezTo>
                  <a:pt x="111" y="1"/>
                  <a:pt x="109" y="0"/>
                  <a:pt x="107" y="0"/>
                </a:cubicBezTo>
                <a:close/>
                <a:moveTo>
                  <a:pt x="107" y="0"/>
                </a:moveTo>
                <a:cubicBezTo>
                  <a:pt x="107" y="0"/>
                  <a:pt x="107" y="0"/>
                  <a:pt x="107" y="0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2" name="Freeform 31"/>
          <p:cNvSpPr>
            <a:spLocks noEditPoints="1"/>
          </p:cNvSpPr>
          <p:nvPr/>
        </p:nvSpPr>
        <p:spPr bwMode="auto">
          <a:xfrm>
            <a:off x="3832507" y="1754973"/>
            <a:ext cx="388938" cy="373063"/>
          </a:xfrm>
          <a:custGeom>
            <a:avLst/>
            <a:gdLst/>
            <a:ahLst/>
            <a:cxnLst>
              <a:cxn ang="0">
                <a:pos x="199" y="116"/>
              </a:cxn>
              <a:cxn ang="0">
                <a:pos x="199" y="190"/>
              </a:cxn>
              <a:cxn ang="0">
                <a:pos x="156" y="190"/>
              </a:cxn>
              <a:cxn ang="0">
                <a:pos x="156" y="121"/>
              </a:cxn>
              <a:cxn ang="0">
                <a:pos x="135" y="92"/>
              </a:cxn>
              <a:cxn ang="0">
                <a:pos x="113" y="108"/>
              </a:cxn>
              <a:cxn ang="0">
                <a:pos x="112" y="118"/>
              </a:cxn>
              <a:cxn ang="0">
                <a:pos x="112" y="190"/>
              </a:cxn>
              <a:cxn ang="0">
                <a:pos x="69" y="190"/>
              </a:cxn>
              <a:cxn ang="0">
                <a:pos x="69" y="62"/>
              </a:cxn>
              <a:cxn ang="0">
                <a:pos x="112" y="62"/>
              </a:cxn>
              <a:cxn ang="0">
                <a:pos x="112" y="80"/>
              </a:cxn>
              <a:cxn ang="0">
                <a:pos x="111" y="80"/>
              </a:cxn>
              <a:cxn ang="0">
                <a:pos x="112" y="80"/>
              </a:cxn>
              <a:cxn ang="0">
                <a:pos x="112" y="80"/>
              </a:cxn>
              <a:cxn ang="0">
                <a:pos x="150" y="59"/>
              </a:cxn>
              <a:cxn ang="0">
                <a:pos x="199" y="116"/>
              </a:cxn>
              <a:cxn ang="0">
                <a:pos x="25" y="0"/>
              </a:cxn>
              <a:cxn ang="0">
                <a:pos x="0" y="22"/>
              </a:cxn>
              <a:cxn ang="0">
                <a:pos x="24" y="44"/>
              </a:cxn>
              <a:cxn ang="0">
                <a:pos x="24" y="44"/>
              </a:cxn>
              <a:cxn ang="0">
                <a:pos x="48" y="22"/>
              </a:cxn>
              <a:cxn ang="0">
                <a:pos x="25" y="0"/>
              </a:cxn>
              <a:cxn ang="0">
                <a:pos x="3" y="190"/>
              </a:cxn>
              <a:cxn ang="0">
                <a:pos x="46" y="190"/>
              </a:cxn>
              <a:cxn ang="0">
                <a:pos x="46" y="62"/>
              </a:cxn>
              <a:cxn ang="0">
                <a:pos x="3" y="62"/>
              </a:cxn>
              <a:cxn ang="0">
                <a:pos x="3" y="190"/>
              </a:cxn>
              <a:cxn ang="0">
                <a:pos x="3" y="190"/>
              </a:cxn>
              <a:cxn ang="0">
                <a:pos x="3" y="190"/>
              </a:cxn>
            </a:cxnLst>
            <a:rect l="0" t="0" r="r" b="b"/>
            <a:pathLst>
              <a:path w="199" h="190">
                <a:moveTo>
                  <a:pt x="199" y="116"/>
                </a:moveTo>
                <a:cubicBezTo>
                  <a:pt x="199" y="190"/>
                  <a:pt x="199" y="190"/>
                  <a:pt x="199" y="190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6" y="121"/>
                  <a:pt x="156" y="121"/>
                  <a:pt x="156" y="121"/>
                </a:cubicBezTo>
                <a:cubicBezTo>
                  <a:pt x="156" y="104"/>
                  <a:pt x="150" y="92"/>
                  <a:pt x="135" y="92"/>
                </a:cubicBezTo>
                <a:cubicBezTo>
                  <a:pt x="123" y="92"/>
                  <a:pt x="116" y="100"/>
                  <a:pt x="113" y="108"/>
                </a:cubicBezTo>
                <a:cubicBezTo>
                  <a:pt x="112" y="110"/>
                  <a:pt x="112" y="114"/>
                  <a:pt x="112" y="118"/>
                </a:cubicBezTo>
                <a:cubicBezTo>
                  <a:pt x="112" y="190"/>
                  <a:pt x="112" y="190"/>
                  <a:pt x="112" y="190"/>
                </a:cubicBezTo>
                <a:cubicBezTo>
                  <a:pt x="69" y="190"/>
                  <a:pt x="69" y="190"/>
                  <a:pt x="69" y="190"/>
                </a:cubicBezTo>
                <a:cubicBezTo>
                  <a:pt x="69" y="190"/>
                  <a:pt x="70" y="74"/>
                  <a:pt x="69" y="62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80"/>
                  <a:pt x="111" y="80"/>
                  <a:pt x="111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7" y="71"/>
                  <a:pt x="127" y="59"/>
                  <a:pt x="150" y="59"/>
                </a:cubicBezTo>
                <a:cubicBezTo>
                  <a:pt x="178" y="59"/>
                  <a:pt x="199" y="77"/>
                  <a:pt x="199" y="116"/>
                </a:cubicBezTo>
                <a:close/>
                <a:moveTo>
                  <a:pt x="25" y="0"/>
                </a:moveTo>
                <a:cubicBezTo>
                  <a:pt x="10" y="0"/>
                  <a:pt x="0" y="9"/>
                  <a:pt x="0" y="22"/>
                </a:cubicBezTo>
                <a:cubicBezTo>
                  <a:pt x="0" y="34"/>
                  <a:pt x="10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39" y="44"/>
                  <a:pt x="48" y="34"/>
                  <a:pt x="48" y="22"/>
                </a:cubicBezTo>
                <a:cubicBezTo>
                  <a:pt x="48" y="9"/>
                  <a:pt x="39" y="0"/>
                  <a:pt x="25" y="0"/>
                </a:cubicBezTo>
                <a:close/>
                <a:moveTo>
                  <a:pt x="3" y="190"/>
                </a:moveTo>
                <a:cubicBezTo>
                  <a:pt x="46" y="190"/>
                  <a:pt x="46" y="190"/>
                  <a:pt x="46" y="190"/>
                </a:cubicBezTo>
                <a:cubicBezTo>
                  <a:pt x="46" y="62"/>
                  <a:pt x="46" y="62"/>
                  <a:pt x="46" y="62"/>
                </a:cubicBezTo>
                <a:cubicBezTo>
                  <a:pt x="3" y="62"/>
                  <a:pt x="3" y="62"/>
                  <a:pt x="3" y="62"/>
                </a:cubicBezTo>
                <a:lnTo>
                  <a:pt x="3" y="190"/>
                </a:lnTo>
                <a:close/>
                <a:moveTo>
                  <a:pt x="3" y="190"/>
                </a:moveTo>
                <a:cubicBezTo>
                  <a:pt x="3" y="190"/>
                  <a:pt x="3" y="190"/>
                  <a:pt x="3" y="19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3" name="Freeform 32"/>
          <p:cNvSpPr>
            <a:spLocks noEditPoints="1"/>
          </p:cNvSpPr>
          <p:nvPr/>
        </p:nvSpPr>
        <p:spPr bwMode="auto">
          <a:xfrm>
            <a:off x="7983068" y="3819856"/>
            <a:ext cx="345940" cy="432858"/>
          </a:xfrm>
          <a:custGeom>
            <a:avLst/>
            <a:gdLst/>
            <a:ahLst/>
            <a:cxnLst>
              <a:cxn ang="0">
                <a:pos x="154" y="59"/>
              </a:cxn>
              <a:cxn ang="0">
                <a:pos x="68" y="5"/>
              </a:cxn>
              <a:cxn ang="0">
                <a:pos x="1" y="73"/>
              </a:cxn>
              <a:cxn ang="0">
                <a:pos x="29" y="119"/>
              </a:cxn>
              <a:cxn ang="0">
                <a:pos x="24" y="86"/>
              </a:cxn>
              <a:cxn ang="0">
                <a:pos x="116" y="36"/>
              </a:cxn>
              <a:cxn ang="0">
                <a:pos x="86" y="127"/>
              </a:cxn>
              <a:cxn ang="0">
                <a:pos x="75" y="49"/>
              </a:cxn>
              <a:cxn ang="0">
                <a:pos x="49" y="97"/>
              </a:cxn>
              <a:cxn ang="0">
                <a:pos x="34" y="202"/>
              </a:cxn>
              <a:cxn ang="0">
                <a:pos x="64" y="135"/>
              </a:cxn>
              <a:cxn ang="0">
                <a:pos x="91" y="148"/>
              </a:cxn>
              <a:cxn ang="0">
                <a:pos x="154" y="59"/>
              </a:cxn>
              <a:cxn ang="0">
                <a:pos x="154" y="59"/>
              </a:cxn>
              <a:cxn ang="0">
                <a:pos x="154" y="59"/>
              </a:cxn>
            </a:cxnLst>
            <a:rect l="0" t="0" r="r" b="b"/>
            <a:pathLst>
              <a:path w="161" h="202">
                <a:moveTo>
                  <a:pt x="154" y="59"/>
                </a:moveTo>
                <a:cubicBezTo>
                  <a:pt x="149" y="20"/>
                  <a:pt x="110" y="0"/>
                  <a:pt x="68" y="5"/>
                </a:cubicBezTo>
                <a:cubicBezTo>
                  <a:pt x="35" y="8"/>
                  <a:pt x="2" y="35"/>
                  <a:pt x="1" y="73"/>
                </a:cubicBezTo>
                <a:cubicBezTo>
                  <a:pt x="0" y="96"/>
                  <a:pt x="7" y="114"/>
                  <a:pt x="29" y="119"/>
                </a:cubicBezTo>
                <a:cubicBezTo>
                  <a:pt x="39" y="102"/>
                  <a:pt x="26" y="98"/>
                  <a:pt x="24" y="86"/>
                </a:cubicBezTo>
                <a:cubicBezTo>
                  <a:pt x="16" y="35"/>
                  <a:pt x="82" y="1"/>
                  <a:pt x="116" y="36"/>
                </a:cubicBezTo>
                <a:cubicBezTo>
                  <a:pt x="140" y="61"/>
                  <a:pt x="125" y="135"/>
                  <a:pt x="86" y="127"/>
                </a:cubicBezTo>
                <a:cubicBezTo>
                  <a:pt x="49" y="120"/>
                  <a:pt x="104" y="61"/>
                  <a:pt x="75" y="49"/>
                </a:cubicBezTo>
                <a:cubicBezTo>
                  <a:pt x="51" y="39"/>
                  <a:pt x="38" y="78"/>
                  <a:pt x="49" y="97"/>
                </a:cubicBezTo>
                <a:cubicBezTo>
                  <a:pt x="43" y="130"/>
                  <a:pt x="28" y="161"/>
                  <a:pt x="34" y="202"/>
                </a:cubicBezTo>
                <a:cubicBezTo>
                  <a:pt x="53" y="189"/>
                  <a:pt x="59" y="162"/>
                  <a:pt x="64" y="135"/>
                </a:cubicBezTo>
                <a:cubicBezTo>
                  <a:pt x="74" y="141"/>
                  <a:pt x="79" y="147"/>
                  <a:pt x="91" y="148"/>
                </a:cubicBezTo>
                <a:cubicBezTo>
                  <a:pt x="136" y="151"/>
                  <a:pt x="161" y="103"/>
                  <a:pt x="154" y="59"/>
                </a:cubicBezTo>
                <a:close/>
                <a:moveTo>
                  <a:pt x="154" y="59"/>
                </a:moveTo>
                <a:cubicBezTo>
                  <a:pt x="154" y="59"/>
                  <a:pt x="154" y="59"/>
                  <a:pt x="154" y="59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7934582" y="2443515"/>
            <a:ext cx="442913" cy="433388"/>
          </a:xfrm>
          <a:custGeom>
            <a:avLst/>
            <a:gdLst/>
            <a:ahLst/>
            <a:cxnLst>
              <a:cxn ang="0">
                <a:pos x="12" y="55"/>
              </a:cxn>
              <a:cxn ang="0">
                <a:pos x="31" y="95"/>
              </a:cxn>
              <a:cxn ang="0">
                <a:pos x="59" y="103"/>
              </a:cxn>
              <a:cxn ang="0">
                <a:pos x="63" y="103"/>
              </a:cxn>
              <a:cxn ang="0">
                <a:pos x="70" y="128"/>
              </a:cxn>
              <a:cxn ang="0">
                <a:pos x="70" y="128"/>
              </a:cxn>
              <a:cxn ang="0">
                <a:pos x="0" y="175"/>
              </a:cxn>
              <a:cxn ang="0">
                <a:pos x="59" y="221"/>
              </a:cxn>
              <a:cxn ang="0">
                <a:pos x="60" y="221"/>
              </a:cxn>
              <a:cxn ang="0">
                <a:pos x="62" y="221"/>
              </a:cxn>
              <a:cxn ang="0">
                <a:pos x="99" y="213"/>
              </a:cxn>
              <a:cxn ang="0">
                <a:pos x="129" y="164"/>
              </a:cxn>
              <a:cxn ang="0">
                <a:pos x="103" y="119"/>
              </a:cxn>
              <a:cxn ang="0">
                <a:pos x="90" y="103"/>
              </a:cxn>
              <a:cxn ang="0">
                <a:pos x="100" y="90"/>
              </a:cxn>
              <a:cxn ang="0">
                <a:pos x="117" y="50"/>
              </a:cxn>
              <a:cxn ang="0">
                <a:pos x="100" y="12"/>
              </a:cxn>
              <a:cxn ang="0">
                <a:pos x="109" y="10"/>
              </a:cxn>
              <a:cxn ang="0">
                <a:pos x="129" y="1"/>
              </a:cxn>
              <a:cxn ang="0">
                <a:pos x="129" y="0"/>
              </a:cxn>
              <a:cxn ang="0">
                <a:pos x="71" y="0"/>
              </a:cxn>
              <a:cxn ang="0">
                <a:pos x="12" y="55"/>
              </a:cxn>
              <a:cxn ang="0">
                <a:pos x="106" y="169"/>
              </a:cxn>
              <a:cxn ang="0">
                <a:pos x="69" y="201"/>
              </a:cxn>
              <a:cxn ang="0">
                <a:pos x="26" y="175"/>
              </a:cxn>
              <a:cxn ang="0">
                <a:pos x="36" y="151"/>
              </a:cxn>
              <a:cxn ang="0">
                <a:pos x="65" y="139"/>
              </a:cxn>
              <a:cxn ang="0">
                <a:pos x="69" y="139"/>
              </a:cxn>
              <a:cxn ang="0">
                <a:pos x="106" y="169"/>
              </a:cxn>
              <a:cxn ang="0">
                <a:pos x="91" y="43"/>
              </a:cxn>
              <a:cxn ang="0">
                <a:pos x="74" y="88"/>
              </a:cxn>
              <a:cxn ang="0">
                <a:pos x="69" y="88"/>
              </a:cxn>
              <a:cxn ang="0">
                <a:pos x="40" y="58"/>
              </a:cxn>
              <a:cxn ang="0">
                <a:pos x="40" y="32"/>
              </a:cxn>
              <a:cxn ang="0">
                <a:pos x="55" y="16"/>
              </a:cxn>
              <a:cxn ang="0">
                <a:pos x="60" y="16"/>
              </a:cxn>
              <a:cxn ang="0">
                <a:pos x="91" y="43"/>
              </a:cxn>
              <a:cxn ang="0">
                <a:pos x="188" y="86"/>
              </a:cxn>
              <a:cxn ang="0">
                <a:pos x="188" y="49"/>
              </a:cxn>
              <a:cxn ang="0">
                <a:pos x="164" y="49"/>
              </a:cxn>
              <a:cxn ang="0">
                <a:pos x="164" y="86"/>
              </a:cxn>
              <a:cxn ang="0">
                <a:pos x="127" y="86"/>
              </a:cxn>
              <a:cxn ang="0">
                <a:pos x="127" y="110"/>
              </a:cxn>
              <a:cxn ang="0">
                <a:pos x="164" y="110"/>
              </a:cxn>
              <a:cxn ang="0">
                <a:pos x="164" y="148"/>
              </a:cxn>
              <a:cxn ang="0">
                <a:pos x="188" y="148"/>
              </a:cxn>
              <a:cxn ang="0">
                <a:pos x="188" y="110"/>
              </a:cxn>
              <a:cxn ang="0">
                <a:pos x="226" y="110"/>
              </a:cxn>
              <a:cxn ang="0">
                <a:pos x="226" y="86"/>
              </a:cxn>
              <a:cxn ang="0">
                <a:pos x="188" y="86"/>
              </a:cxn>
              <a:cxn ang="0">
                <a:pos x="188" y="86"/>
              </a:cxn>
              <a:cxn ang="0">
                <a:pos x="188" y="86"/>
              </a:cxn>
            </a:cxnLst>
            <a:rect l="0" t="0" r="r" b="b"/>
            <a:pathLst>
              <a:path w="226" h="221">
                <a:moveTo>
                  <a:pt x="12" y="55"/>
                </a:moveTo>
                <a:cubicBezTo>
                  <a:pt x="12" y="74"/>
                  <a:pt x="19" y="87"/>
                  <a:pt x="31" y="95"/>
                </a:cubicBezTo>
                <a:cubicBezTo>
                  <a:pt x="41" y="102"/>
                  <a:pt x="53" y="103"/>
                  <a:pt x="59" y="103"/>
                </a:cubicBezTo>
                <a:cubicBezTo>
                  <a:pt x="61" y="103"/>
                  <a:pt x="62" y="103"/>
                  <a:pt x="63" y="103"/>
                </a:cubicBezTo>
                <a:cubicBezTo>
                  <a:pt x="63" y="103"/>
                  <a:pt x="61" y="115"/>
                  <a:pt x="70" y="128"/>
                </a:cubicBezTo>
                <a:cubicBezTo>
                  <a:pt x="70" y="128"/>
                  <a:pt x="70" y="128"/>
                  <a:pt x="70" y="128"/>
                </a:cubicBezTo>
                <a:cubicBezTo>
                  <a:pt x="53" y="128"/>
                  <a:pt x="0" y="131"/>
                  <a:pt x="0" y="175"/>
                </a:cubicBezTo>
                <a:cubicBezTo>
                  <a:pt x="0" y="219"/>
                  <a:pt x="49" y="221"/>
                  <a:pt x="59" y="221"/>
                </a:cubicBezTo>
                <a:cubicBezTo>
                  <a:pt x="60" y="221"/>
                  <a:pt x="60" y="221"/>
                  <a:pt x="60" y="221"/>
                </a:cubicBezTo>
                <a:cubicBezTo>
                  <a:pt x="60" y="221"/>
                  <a:pt x="61" y="221"/>
                  <a:pt x="62" y="221"/>
                </a:cubicBezTo>
                <a:cubicBezTo>
                  <a:pt x="68" y="221"/>
                  <a:pt x="84" y="221"/>
                  <a:pt x="99" y="213"/>
                </a:cubicBezTo>
                <a:cubicBezTo>
                  <a:pt x="119" y="204"/>
                  <a:pt x="129" y="187"/>
                  <a:pt x="129" y="164"/>
                </a:cubicBezTo>
                <a:cubicBezTo>
                  <a:pt x="129" y="142"/>
                  <a:pt x="114" y="129"/>
                  <a:pt x="103" y="119"/>
                </a:cubicBezTo>
                <a:cubicBezTo>
                  <a:pt x="96" y="113"/>
                  <a:pt x="90" y="108"/>
                  <a:pt x="90" y="103"/>
                </a:cubicBezTo>
                <a:cubicBezTo>
                  <a:pt x="90" y="98"/>
                  <a:pt x="94" y="95"/>
                  <a:pt x="100" y="90"/>
                </a:cubicBezTo>
                <a:cubicBezTo>
                  <a:pt x="108" y="82"/>
                  <a:pt x="117" y="71"/>
                  <a:pt x="117" y="50"/>
                </a:cubicBezTo>
                <a:cubicBezTo>
                  <a:pt x="117" y="32"/>
                  <a:pt x="114" y="19"/>
                  <a:pt x="100" y="12"/>
                </a:cubicBezTo>
                <a:cubicBezTo>
                  <a:pt x="101" y="11"/>
                  <a:pt x="107" y="10"/>
                  <a:pt x="109" y="10"/>
                </a:cubicBezTo>
                <a:cubicBezTo>
                  <a:pt x="117" y="9"/>
                  <a:pt x="129" y="8"/>
                  <a:pt x="129" y="1"/>
                </a:cubicBezTo>
                <a:cubicBezTo>
                  <a:pt x="129" y="0"/>
                  <a:pt x="129" y="0"/>
                  <a:pt x="129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0" y="0"/>
                  <a:pt x="12" y="2"/>
                  <a:pt x="12" y="55"/>
                </a:cubicBezTo>
                <a:close/>
                <a:moveTo>
                  <a:pt x="106" y="169"/>
                </a:moveTo>
                <a:cubicBezTo>
                  <a:pt x="107" y="186"/>
                  <a:pt x="92" y="199"/>
                  <a:pt x="69" y="201"/>
                </a:cubicBezTo>
                <a:cubicBezTo>
                  <a:pt x="46" y="203"/>
                  <a:pt x="27" y="192"/>
                  <a:pt x="26" y="175"/>
                </a:cubicBezTo>
                <a:cubicBezTo>
                  <a:pt x="25" y="166"/>
                  <a:pt x="29" y="158"/>
                  <a:pt x="36" y="151"/>
                </a:cubicBezTo>
                <a:cubicBezTo>
                  <a:pt x="44" y="144"/>
                  <a:pt x="54" y="140"/>
                  <a:pt x="65" y="139"/>
                </a:cubicBezTo>
                <a:cubicBezTo>
                  <a:pt x="66" y="139"/>
                  <a:pt x="68" y="139"/>
                  <a:pt x="69" y="139"/>
                </a:cubicBezTo>
                <a:cubicBezTo>
                  <a:pt x="90" y="139"/>
                  <a:pt x="105" y="152"/>
                  <a:pt x="106" y="169"/>
                </a:cubicBezTo>
                <a:close/>
                <a:moveTo>
                  <a:pt x="91" y="43"/>
                </a:moveTo>
                <a:cubicBezTo>
                  <a:pt x="96" y="63"/>
                  <a:pt x="88" y="84"/>
                  <a:pt x="74" y="88"/>
                </a:cubicBezTo>
                <a:cubicBezTo>
                  <a:pt x="73" y="88"/>
                  <a:pt x="71" y="88"/>
                  <a:pt x="69" y="88"/>
                </a:cubicBezTo>
                <a:cubicBezTo>
                  <a:pt x="57" y="88"/>
                  <a:pt x="44" y="76"/>
                  <a:pt x="40" y="58"/>
                </a:cubicBezTo>
                <a:cubicBezTo>
                  <a:pt x="37" y="48"/>
                  <a:pt x="37" y="40"/>
                  <a:pt x="40" y="32"/>
                </a:cubicBezTo>
                <a:cubicBezTo>
                  <a:pt x="43" y="24"/>
                  <a:pt x="48" y="18"/>
                  <a:pt x="55" y="16"/>
                </a:cubicBezTo>
                <a:cubicBezTo>
                  <a:pt x="57" y="16"/>
                  <a:pt x="58" y="16"/>
                  <a:pt x="60" y="16"/>
                </a:cubicBezTo>
                <a:cubicBezTo>
                  <a:pt x="75" y="16"/>
                  <a:pt x="85" y="22"/>
                  <a:pt x="91" y="43"/>
                </a:cubicBezTo>
                <a:close/>
                <a:moveTo>
                  <a:pt x="188" y="86"/>
                </a:moveTo>
                <a:cubicBezTo>
                  <a:pt x="188" y="49"/>
                  <a:pt x="188" y="49"/>
                  <a:pt x="188" y="49"/>
                </a:cubicBezTo>
                <a:cubicBezTo>
                  <a:pt x="164" y="49"/>
                  <a:pt x="164" y="49"/>
                  <a:pt x="164" y="49"/>
                </a:cubicBezTo>
                <a:cubicBezTo>
                  <a:pt x="164" y="86"/>
                  <a:pt x="164" y="86"/>
                  <a:pt x="164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64" y="110"/>
                  <a:pt x="164" y="110"/>
                  <a:pt x="164" y="110"/>
                </a:cubicBezTo>
                <a:cubicBezTo>
                  <a:pt x="164" y="148"/>
                  <a:pt x="164" y="148"/>
                  <a:pt x="164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88" y="110"/>
                  <a:pt x="188" y="110"/>
                  <a:pt x="188" y="110"/>
                </a:cubicBezTo>
                <a:cubicBezTo>
                  <a:pt x="226" y="110"/>
                  <a:pt x="226" y="110"/>
                  <a:pt x="226" y="110"/>
                </a:cubicBezTo>
                <a:cubicBezTo>
                  <a:pt x="226" y="86"/>
                  <a:pt x="226" y="86"/>
                  <a:pt x="226" y="86"/>
                </a:cubicBezTo>
                <a:lnTo>
                  <a:pt x="188" y="86"/>
                </a:lnTo>
                <a:close/>
                <a:moveTo>
                  <a:pt x="188" y="86"/>
                </a:moveTo>
                <a:cubicBezTo>
                  <a:pt x="188" y="86"/>
                  <a:pt x="188" y="86"/>
                  <a:pt x="188" y="86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6" name="Inhaltsplatzhalter 4"/>
          <p:cNvSpPr txBox="1"/>
          <p:nvPr/>
        </p:nvSpPr>
        <p:spPr>
          <a:xfrm>
            <a:off x="4796280" y="4796834"/>
            <a:ext cx="88524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solidFill>
                  <a:schemeClr val="accent1"/>
                </a:solidFill>
                <a:latin typeface="+mj-lt"/>
              </a:rPr>
              <a:t>40%</a:t>
            </a:r>
            <a:endParaRPr lang="en-US" sz="1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7" name="Inhaltsplatzhalter 4"/>
          <p:cNvSpPr txBox="1"/>
          <p:nvPr/>
        </p:nvSpPr>
        <p:spPr>
          <a:xfrm>
            <a:off x="4863639" y="3423813"/>
            <a:ext cx="88524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solidFill>
                  <a:schemeClr val="accent2"/>
                </a:solidFill>
                <a:latin typeface="+mj-lt"/>
              </a:rPr>
              <a:t>50%</a:t>
            </a:r>
            <a:endParaRPr lang="en-US" sz="1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38" name="Inhaltsplatzhalter 4"/>
          <p:cNvSpPr txBox="1"/>
          <p:nvPr/>
        </p:nvSpPr>
        <p:spPr>
          <a:xfrm>
            <a:off x="4936722" y="2058953"/>
            <a:ext cx="88524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solidFill>
                  <a:schemeClr val="accent3"/>
                </a:solidFill>
                <a:latin typeface="+mj-lt"/>
              </a:rPr>
              <a:t>70%</a:t>
            </a:r>
            <a:endParaRPr lang="en-US" sz="1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39" name="Inhaltsplatzhalter 4"/>
          <p:cNvSpPr txBox="1"/>
          <p:nvPr/>
        </p:nvSpPr>
        <p:spPr>
          <a:xfrm>
            <a:off x="6426644" y="2773966"/>
            <a:ext cx="88524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solidFill>
                  <a:schemeClr val="accent4"/>
                </a:solidFill>
                <a:latin typeface="+mj-lt"/>
              </a:rPr>
              <a:t>50%</a:t>
            </a:r>
            <a:endParaRPr lang="en-US" sz="18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40" name="Inhaltsplatzhalter 4"/>
          <p:cNvSpPr txBox="1"/>
          <p:nvPr/>
        </p:nvSpPr>
        <p:spPr>
          <a:xfrm>
            <a:off x="6514584" y="4107109"/>
            <a:ext cx="88524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solidFill>
                  <a:schemeClr val="accent5"/>
                </a:solidFill>
                <a:latin typeface="+mj-lt"/>
              </a:rPr>
              <a:t>60%</a:t>
            </a:r>
            <a:endParaRPr lang="en-US" sz="1800" dirty="0">
              <a:solidFill>
                <a:schemeClr val="accent5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8" grpId="0" animBg="1"/>
      <p:bldP spid="9" grpId="0" animBg="1"/>
      <p:bldP spid="25" grpId="0"/>
      <p:bldP spid="26" grpId="0"/>
      <p:bldP spid="27" grpId="0"/>
      <p:bldP spid="28" grpId="0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6" grpId="0"/>
      <p:bldP spid="37" grpId="0"/>
      <p:bldP spid="38" grpId="0"/>
      <p:bldP spid="39" grpId="0"/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2222500" y="3417047"/>
            <a:ext cx="1368982" cy="13689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4492129" y="3417047"/>
            <a:ext cx="1368982" cy="13689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768963" y="3417047"/>
            <a:ext cx="1370424" cy="13689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9042915" y="3638966"/>
            <a:ext cx="926585" cy="925144"/>
          </a:xfrm>
          <a:custGeom>
            <a:avLst/>
            <a:gdLst>
              <a:gd name="T0" fmla="*/ 240 w 480"/>
              <a:gd name="T1" fmla="*/ 479 h 479"/>
              <a:gd name="T2" fmla="*/ 0 w 480"/>
              <a:gd name="T3" fmla="*/ 239 h 479"/>
              <a:gd name="T4" fmla="*/ 240 w 480"/>
              <a:gd name="T5" fmla="*/ 0 h 479"/>
              <a:gd name="T6" fmla="*/ 480 w 480"/>
              <a:gd name="T7" fmla="*/ 239 h 479"/>
              <a:gd name="T8" fmla="*/ 240 w 480"/>
              <a:gd name="T9" fmla="*/ 479 h 479"/>
              <a:gd name="T10" fmla="*/ 240 w 480"/>
              <a:gd name="T11" fmla="*/ 10 h 479"/>
              <a:gd name="T12" fmla="*/ 10 w 480"/>
              <a:gd name="T13" fmla="*/ 239 h 479"/>
              <a:gd name="T14" fmla="*/ 240 w 480"/>
              <a:gd name="T15" fmla="*/ 469 h 479"/>
              <a:gd name="T16" fmla="*/ 469 w 480"/>
              <a:gd name="T17" fmla="*/ 239 h 479"/>
              <a:gd name="T18" fmla="*/ 240 w 480"/>
              <a:gd name="T19" fmla="*/ 1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0" h="479">
                <a:moveTo>
                  <a:pt x="240" y="479"/>
                </a:moveTo>
                <a:cubicBezTo>
                  <a:pt x="108" y="479"/>
                  <a:pt x="0" y="372"/>
                  <a:pt x="0" y="239"/>
                </a:cubicBezTo>
                <a:cubicBezTo>
                  <a:pt x="0" y="107"/>
                  <a:pt x="108" y="0"/>
                  <a:pt x="240" y="0"/>
                </a:cubicBezTo>
                <a:cubicBezTo>
                  <a:pt x="372" y="0"/>
                  <a:pt x="480" y="107"/>
                  <a:pt x="480" y="239"/>
                </a:cubicBezTo>
                <a:cubicBezTo>
                  <a:pt x="480" y="372"/>
                  <a:pt x="372" y="479"/>
                  <a:pt x="240" y="479"/>
                </a:cubicBezTo>
                <a:close/>
                <a:moveTo>
                  <a:pt x="240" y="10"/>
                </a:moveTo>
                <a:cubicBezTo>
                  <a:pt x="113" y="10"/>
                  <a:pt x="10" y="113"/>
                  <a:pt x="10" y="239"/>
                </a:cubicBezTo>
                <a:cubicBezTo>
                  <a:pt x="10" y="366"/>
                  <a:pt x="113" y="469"/>
                  <a:pt x="240" y="469"/>
                </a:cubicBezTo>
                <a:cubicBezTo>
                  <a:pt x="366" y="469"/>
                  <a:pt x="469" y="366"/>
                  <a:pt x="469" y="239"/>
                </a:cubicBezTo>
                <a:cubicBezTo>
                  <a:pt x="469" y="113"/>
                  <a:pt x="366" y="10"/>
                  <a:pt x="240" y="10"/>
                </a:cubicBezTo>
                <a:close/>
              </a:path>
            </a:pathLst>
          </a:custGeom>
          <a:solidFill>
            <a:schemeClr val="accent5"/>
          </a:solidFill>
          <a:ln w="28575">
            <a:solidFill>
              <a:schemeClr val="accent6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9"/>
          <p:cNvSpPr/>
          <p:nvPr/>
        </p:nvSpPr>
        <p:spPr bwMode="auto">
          <a:xfrm>
            <a:off x="3718293" y="3801802"/>
            <a:ext cx="647025" cy="599470"/>
          </a:xfrm>
          <a:custGeom>
            <a:avLst/>
            <a:gdLst>
              <a:gd name="T0" fmla="*/ 277 w 449"/>
              <a:gd name="T1" fmla="*/ 73 h 416"/>
              <a:gd name="T2" fmla="*/ 0 w 449"/>
              <a:gd name="T3" fmla="*/ 73 h 416"/>
              <a:gd name="T4" fmla="*/ 0 w 449"/>
              <a:gd name="T5" fmla="*/ 343 h 416"/>
              <a:gd name="T6" fmla="*/ 277 w 449"/>
              <a:gd name="T7" fmla="*/ 343 h 416"/>
              <a:gd name="T8" fmla="*/ 277 w 449"/>
              <a:gd name="T9" fmla="*/ 416 h 416"/>
              <a:gd name="T10" fmla="*/ 449 w 449"/>
              <a:gd name="T11" fmla="*/ 207 h 416"/>
              <a:gd name="T12" fmla="*/ 277 w 449"/>
              <a:gd name="T13" fmla="*/ 0 h 416"/>
              <a:gd name="T14" fmla="*/ 277 w 449"/>
              <a:gd name="T15" fmla="*/ 73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9" h="416">
                <a:moveTo>
                  <a:pt x="277" y="73"/>
                </a:moveTo>
                <a:lnTo>
                  <a:pt x="0" y="73"/>
                </a:lnTo>
                <a:lnTo>
                  <a:pt x="0" y="343"/>
                </a:lnTo>
                <a:lnTo>
                  <a:pt x="277" y="343"/>
                </a:lnTo>
                <a:lnTo>
                  <a:pt x="277" y="416"/>
                </a:lnTo>
                <a:lnTo>
                  <a:pt x="449" y="207"/>
                </a:lnTo>
                <a:lnTo>
                  <a:pt x="277" y="0"/>
                </a:lnTo>
                <a:lnTo>
                  <a:pt x="277" y="73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0"/>
          <p:cNvSpPr/>
          <p:nvPr/>
        </p:nvSpPr>
        <p:spPr bwMode="auto">
          <a:xfrm>
            <a:off x="5992245" y="3801802"/>
            <a:ext cx="645583" cy="599470"/>
          </a:xfrm>
          <a:custGeom>
            <a:avLst/>
            <a:gdLst>
              <a:gd name="T0" fmla="*/ 276 w 448"/>
              <a:gd name="T1" fmla="*/ 73 h 416"/>
              <a:gd name="T2" fmla="*/ 0 w 448"/>
              <a:gd name="T3" fmla="*/ 73 h 416"/>
              <a:gd name="T4" fmla="*/ 0 w 448"/>
              <a:gd name="T5" fmla="*/ 343 h 416"/>
              <a:gd name="T6" fmla="*/ 276 w 448"/>
              <a:gd name="T7" fmla="*/ 343 h 416"/>
              <a:gd name="T8" fmla="*/ 276 w 448"/>
              <a:gd name="T9" fmla="*/ 416 h 416"/>
              <a:gd name="T10" fmla="*/ 448 w 448"/>
              <a:gd name="T11" fmla="*/ 207 h 416"/>
              <a:gd name="T12" fmla="*/ 276 w 448"/>
              <a:gd name="T13" fmla="*/ 0 h 416"/>
              <a:gd name="T14" fmla="*/ 276 w 448"/>
              <a:gd name="T15" fmla="*/ 73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8" h="416">
                <a:moveTo>
                  <a:pt x="276" y="73"/>
                </a:moveTo>
                <a:lnTo>
                  <a:pt x="0" y="73"/>
                </a:lnTo>
                <a:lnTo>
                  <a:pt x="0" y="343"/>
                </a:lnTo>
                <a:lnTo>
                  <a:pt x="276" y="343"/>
                </a:lnTo>
                <a:lnTo>
                  <a:pt x="276" y="416"/>
                </a:lnTo>
                <a:lnTo>
                  <a:pt x="448" y="207"/>
                </a:lnTo>
                <a:lnTo>
                  <a:pt x="276" y="0"/>
                </a:lnTo>
                <a:lnTo>
                  <a:pt x="276" y="73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>
            <a:off x="8270520" y="3801802"/>
            <a:ext cx="647025" cy="599470"/>
          </a:xfrm>
          <a:custGeom>
            <a:avLst/>
            <a:gdLst>
              <a:gd name="T0" fmla="*/ 276 w 449"/>
              <a:gd name="T1" fmla="*/ 73 h 416"/>
              <a:gd name="T2" fmla="*/ 0 w 449"/>
              <a:gd name="T3" fmla="*/ 73 h 416"/>
              <a:gd name="T4" fmla="*/ 0 w 449"/>
              <a:gd name="T5" fmla="*/ 343 h 416"/>
              <a:gd name="T6" fmla="*/ 276 w 449"/>
              <a:gd name="T7" fmla="*/ 343 h 416"/>
              <a:gd name="T8" fmla="*/ 276 w 449"/>
              <a:gd name="T9" fmla="*/ 416 h 416"/>
              <a:gd name="T10" fmla="*/ 449 w 449"/>
              <a:gd name="T11" fmla="*/ 207 h 416"/>
              <a:gd name="T12" fmla="*/ 276 w 449"/>
              <a:gd name="T13" fmla="*/ 0 h 416"/>
              <a:gd name="T14" fmla="*/ 276 w 449"/>
              <a:gd name="T15" fmla="*/ 73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9" h="416">
                <a:moveTo>
                  <a:pt x="276" y="73"/>
                </a:moveTo>
                <a:lnTo>
                  <a:pt x="0" y="73"/>
                </a:lnTo>
                <a:lnTo>
                  <a:pt x="0" y="343"/>
                </a:lnTo>
                <a:lnTo>
                  <a:pt x="276" y="343"/>
                </a:lnTo>
                <a:lnTo>
                  <a:pt x="276" y="416"/>
                </a:lnTo>
                <a:lnTo>
                  <a:pt x="449" y="207"/>
                </a:lnTo>
                <a:lnTo>
                  <a:pt x="276" y="0"/>
                </a:lnTo>
                <a:lnTo>
                  <a:pt x="276" y="73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2"/>
          <p:cNvSpPr/>
          <p:nvPr/>
        </p:nvSpPr>
        <p:spPr bwMode="auto">
          <a:xfrm>
            <a:off x="7153719" y="2641770"/>
            <a:ext cx="602352" cy="645583"/>
          </a:xfrm>
          <a:custGeom>
            <a:avLst/>
            <a:gdLst>
              <a:gd name="T0" fmla="*/ 74 w 418"/>
              <a:gd name="T1" fmla="*/ 171 h 448"/>
              <a:gd name="T2" fmla="*/ 74 w 418"/>
              <a:gd name="T3" fmla="*/ 448 h 448"/>
              <a:gd name="T4" fmla="*/ 343 w 418"/>
              <a:gd name="T5" fmla="*/ 448 h 448"/>
              <a:gd name="T6" fmla="*/ 343 w 418"/>
              <a:gd name="T7" fmla="*/ 171 h 448"/>
              <a:gd name="T8" fmla="*/ 418 w 418"/>
              <a:gd name="T9" fmla="*/ 171 h 448"/>
              <a:gd name="T10" fmla="*/ 209 w 418"/>
              <a:gd name="T11" fmla="*/ 0 h 448"/>
              <a:gd name="T12" fmla="*/ 0 w 418"/>
              <a:gd name="T13" fmla="*/ 171 h 448"/>
              <a:gd name="T14" fmla="*/ 74 w 418"/>
              <a:gd name="T15" fmla="*/ 171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8" h="448">
                <a:moveTo>
                  <a:pt x="74" y="171"/>
                </a:moveTo>
                <a:lnTo>
                  <a:pt x="74" y="448"/>
                </a:lnTo>
                <a:lnTo>
                  <a:pt x="343" y="448"/>
                </a:lnTo>
                <a:lnTo>
                  <a:pt x="343" y="171"/>
                </a:lnTo>
                <a:lnTo>
                  <a:pt x="418" y="171"/>
                </a:lnTo>
                <a:lnTo>
                  <a:pt x="209" y="0"/>
                </a:lnTo>
                <a:lnTo>
                  <a:pt x="0" y="171"/>
                </a:lnTo>
                <a:lnTo>
                  <a:pt x="74" y="171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13"/>
          <p:cNvSpPr/>
          <p:nvPr/>
        </p:nvSpPr>
        <p:spPr bwMode="auto">
          <a:xfrm>
            <a:off x="7153719" y="4917163"/>
            <a:ext cx="602352" cy="647025"/>
          </a:xfrm>
          <a:custGeom>
            <a:avLst/>
            <a:gdLst>
              <a:gd name="T0" fmla="*/ 343 w 418"/>
              <a:gd name="T1" fmla="*/ 277 h 449"/>
              <a:gd name="T2" fmla="*/ 343 w 418"/>
              <a:gd name="T3" fmla="*/ 0 h 449"/>
              <a:gd name="T4" fmla="*/ 74 w 418"/>
              <a:gd name="T5" fmla="*/ 0 h 449"/>
              <a:gd name="T6" fmla="*/ 74 w 418"/>
              <a:gd name="T7" fmla="*/ 277 h 449"/>
              <a:gd name="T8" fmla="*/ 0 w 418"/>
              <a:gd name="T9" fmla="*/ 277 h 449"/>
              <a:gd name="T10" fmla="*/ 209 w 418"/>
              <a:gd name="T11" fmla="*/ 449 h 449"/>
              <a:gd name="T12" fmla="*/ 418 w 418"/>
              <a:gd name="T13" fmla="*/ 277 h 449"/>
              <a:gd name="T14" fmla="*/ 343 w 418"/>
              <a:gd name="T15" fmla="*/ 277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8" h="449">
                <a:moveTo>
                  <a:pt x="343" y="277"/>
                </a:moveTo>
                <a:lnTo>
                  <a:pt x="343" y="0"/>
                </a:lnTo>
                <a:lnTo>
                  <a:pt x="74" y="0"/>
                </a:lnTo>
                <a:lnTo>
                  <a:pt x="74" y="277"/>
                </a:lnTo>
                <a:lnTo>
                  <a:pt x="0" y="277"/>
                </a:lnTo>
                <a:lnTo>
                  <a:pt x="209" y="449"/>
                </a:lnTo>
                <a:lnTo>
                  <a:pt x="418" y="277"/>
                </a:lnTo>
                <a:lnTo>
                  <a:pt x="343" y="277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6990882" y="1618636"/>
            <a:ext cx="926585" cy="923703"/>
          </a:xfrm>
          <a:custGeom>
            <a:avLst/>
            <a:gdLst>
              <a:gd name="T0" fmla="*/ 240 w 480"/>
              <a:gd name="T1" fmla="*/ 479 h 479"/>
              <a:gd name="T2" fmla="*/ 0 w 480"/>
              <a:gd name="T3" fmla="*/ 240 h 479"/>
              <a:gd name="T4" fmla="*/ 240 w 480"/>
              <a:gd name="T5" fmla="*/ 0 h 479"/>
              <a:gd name="T6" fmla="*/ 480 w 480"/>
              <a:gd name="T7" fmla="*/ 240 h 479"/>
              <a:gd name="T8" fmla="*/ 240 w 480"/>
              <a:gd name="T9" fmla="*/ 479 h 479"/>
              <a:gd name="T10" fmla="*/ 240 w 480"/>
              <a:gd name="T11" fmla="*/ 10 h 479"/>
              <a:gd name="T12" fmla="*/ 11 w 480"/>
              <a:gd name="T13" fmla="*/ 240 h 479"/>
              <a:gd name="T14" fmla="*/ 240 w 480"/>
              <a:gd name="T15" fmla="*/ 469 h 479"/>
              <a:gd name="T16" fmla="*/ 469 w 480"/>
              <a:gd name="T17" fmla="*/ 240 h 479"/>
              <a:gd name="T18" fmla="*/ 240 w 480"/>
              <a:gd name="T19" fmla="*/ 1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0" h="479">
                <a:moveTo>
                  <a:pt x="240" y="479"/>
                </a:moveTo>
                <a:cubicBezTo>
                  <a:pt x="108" y="479"/>
                  <a:pt x="0" y="372"/>
                  <a:pt x="0" y="240"/>
                </a:cubicBezTo>
                <a:cubicBezTo>
                  <a:pt x="0" y="107"/>
                  <a:pt x="108" y="0"/>
                  <a:pt x="240" y="0"/>
                </a:cubicBezTo>
                <a:cubicBezTo>
                  <a:pt x="372" y="0"/>
                  <a:pt x="480" y="107"/>
                  <a:pt x="480" y="240"/>
                </a:cubicBezTo>
                <a:cubicBezTo>
                  <a:pt x="480" y="372"/>
                  <a:pt x="372" y="479"/>
                  <a:pt x="240" y="479"/>
                </a:cubicBezTo>
                <a:close/>
                <a:moveTo>
                  <a:pt x="240" y="10"/>
                </a:moveTo>
                <a:cubicBezTo>
                  <a:pt x="113" y="10"/>
                  <a:pt x="11" y="113"/>
                  <a:pt x="11" y="240"/>
                </a:cubicBezTo>
                <a:cubicBezTo>
                  <a:pt x="11" y="366"/>
                  <a:pt x="113" y="469"/>
                  <a:pt x="240" y="469"/>
                </a:cubicBezTo>
                <a:cubicBezTo>
                  <a:pt x="366" y="469"/>
                  <a:pt x="469" y="366"/>
                  <a:pt x="469" y="240"/>
                </a:cubicBezTo>
                <a:cubicBezTo>
                  <a:pt x="469" y="113"/>
                  <a:pt x="366" y="10"/>
                  <a:pt x="240" y="10"/>
                </a:cubicBezTo>
                <a:close/>
              </a:path>
            </a:pathLst>
          </a:custGeom>
          <a:solidFill>
            <a:schemeClr val="accent4"/>
          </a:solidFill>
          <a:ln w="28575">
            <a:solidFill>
              <a:schemeClr val="accent4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6990882" y="5678029"/>
            <a:ext cx="926585" cy="926585"/>
          </a:xfrm>
          <a:custGeom>
            <a:avLst/>
            <a:gdLst>
              <a:gd name="T0" fmla="*/ 240 w 480"/>
              <a:gd name="T1" fmla="*/ 480 h 480"/>
              <a:gd name="T2" fmla="*/ 0 w 480"/>
              <a:gd name="T3" fmla="*/ 240 h 480"/>
              <a:gd name="T4" fmla="*/ 240 w 480"/>
              <a:gd name="T5" fmla="*/ 0 h 480"/>
              <a:gd name="T6" fmla="*/ 480 w 480"/>
              <a:gd name="T7" fmla="*/ 240 h 480"/>
              <a:gd name="T8" fmla="*/ 240 w 480"/>
              <a:gd name="T9" fmla="*/ 480 h 480"/>
              <a:gd name="T10" fmla="*/ 240 w 480"/>
              <a:gd name="T11" fmla="*/ 11 h 480"/>
              <a:gd name="T12" fmla="*/ 11 w 480"/>
              <a:gd name="T13" fmla="*/ 240 h 480"/>
              <a:gd name="T14" fmla="*/ 240 w 480"/>
              <a:gd name="T15" fmla="*/ 469 h 480"/>
              <a:gd name="T16" fmla="*/ 469 w 480"/>
              <a:gd name="T17" fmla="*/ 240 h 480"/>
              <a:gd name="T18" fmla="*/ 240 w 480"/>
              <a:gd name="T19" fmla="*/ 11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0" h="480">
                <a:moveTo>
                  <a:pt x="240" y="480"/>
                </a:moveTo>
                <a:cubicBezTo>
                  <a:pt x="108" y="480"/>
                  <a:pt x="0" y="372"/>
                  <a:pt x="0" y="240"/>
                </a:cubicBezTo>
                <a:cubicBezTo>
                  <a:pt x="0" y="108"/>
                  <a:pt x="108" y="0"/>
                  <a:pt x="240" y="0"/>
                </a:cubicBezTo>
                <a:cubicBezTo>
                  <a:pt x="372" y="0"/>
                  <a:pt x="480" y="108"/>
                  <a:pt x="480" y="240"/>
                </a:cubicBezTo>
                <a:cubicBezTo>
                  <a:pt x="480" y="372"/>
                  <a:pt x="372" y="480"/>
                  <a:pt x="240" y="480"/>
                </a:cubicBezTo>
                <a:close/>
                <a:moveTo>
                  <a:pt x="240" y="11"/>
                </a:moveTo>
                <a:cubicBezTo>
                  <a:pt x="113" y="11"/>
                  <a:pt x="11" y="113"/>
                  <a:pt x="11" y="240"/>
                </a:cubicBezTo>
                <a:cubicBezTo>
                  <a:pt x="11" y="366"/>
                  <a:pt x="113" y="469"/>
                  <a:pt x="240" y="469"/>
                </a:cubicBezTo>
                <a:cubicBezTo>
                  <a:pt x="366" y="469"/>
                  <a:pt x="469" y="366"/>
                  <a:pt x="469" y="240"/>
                </a:cubicBezTo>
                <a:cubicBezTo>
                  <a:pt x="469" y="113"/>
                  <a:pt x="366" y="11"/>
                  <a:pt x="240" y="11"/>
                </a:cubicBezTo>
                <a:close/>
              </a:path>
            </a:pathLst>
          </a:custGeom>
          <a:solidFill>
            <a:schemeClr val="accent5"/>
          </a:solidFill>
          <a:ln w="28575">
            <a:solidFill>
              <a:schemeClr val="accent5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17" name="Inhaltsplatzhalter 4"/>
          <p:cNvSpPr txBox="1"/>
          <p:nvPr/>
        </p:nvSpPr>
        <p:spPr>
          <a:xfrm>
            <a:off x="173666" y="3640780"/>
            <a:ext cx="1866899" cy="9233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</a:t>
            </a:r>
          </a:p>
        </p:txBody>
      </p:sp>
      <p:sp>
        <p:nvSpPr>
          <p:cNvPr id="18" name="Inhaltsplatzhalter 4"/>
          <p:cNvSpPr txBox="1"/>
          <p:nvPr/>
        </p:nvSpPr>
        <p:spPr>
          <a:xfrm>
            <a:off x="4243170" y="4912689"/>
            <a:ext cx="1866899" cy="9233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</a:t>
            </a:r>
          </a:p>
        </p:txBody>
      </p:sp>
      <p:sp>
        <p:nvSpPr>
          <p:cNvPr id="19" name="Inhaltsplatzhalter 4"/>
          <p:cNvSpPr txBox="1"/>
          <p:nvPr/>
        </p:nvSpPr>
        <p:spPr>
          <a:xfrm>
            <a:off x="8139387" y="1703461"/>
            <a:ext cx="3170831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</a:t>
            </a:r>
          </a:p>
        </p:txBody>
      </p:sp>
      <p:sp>
        <p:nvSpPr>
          <p:cNvPr id="22" name="Inhaltsplatzhalter 4"/>
          <p:cNvSpPr txBox="1"/>
          <p:nvPr/>
        </p:nvSpPr>
        <p:spPr>
          <a:xfrm>
            <a:off x="8139387" y="5764295"/>
            <a:ext cx="3170831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</a:t>
            </a:r>
          </a:p>
        </p:txBody>
      </p:sp>
      <p:sp>
        <p:nvSpPr>
          <p:cNvPr id="23" name="Inhaltsplatzhalter 4"/>
          <p:cNvSpPr txBox="1"/>
          <p:nvPr/>
        </p:nvSpPr>
        <p:spPr>
          <a:xfrm>
            <a:off x="10124553" y="3640780"/>
            <a:ext cx="1866899" cy="9233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6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2600603" y="3794357"/>
            <a:ext cx="612776" cy="614362"/>
            <a:chOff x="3457575" y="2659063"/>
            <a:chExt cx="612776" cy="614362"/>
          </a:xfrm>
          <a:solidFill>
            <a:schemeClr val="bg1"/>
          </a:solidFill>
        </p:grpSpPr>
        <p:sp>
          <p:nvSpPr>
            <p:cNvPr id="25" name="Freeform 55"/>
            <p:cNvSpPr>
              <a:spLocks noEditPoints="1"/>
            </p:cNvSpPr>
            <p:nvPr/>
          </p:nvSpPr>
          <p:spPr bwMode="auto">
            <a:xfrm>
              <a:off x="3543300" y="2789238"/>
              <a:ext cx="201613" cy="200025"/>
            </a:xfrm>
            <a:custGeom>
              <a:avLst/>
              <a:gdLst>
                <a:gd name="T0" fmla="*/ 522 w 1139"/>
                <a:gd name="T1" fmla="*/ 158 h 1142"/>
                <a:gd name="T2" fmla="*/ 430 w 1139"/>
                <a:gd name="T3" fmla="*/ 179 h 1142"/>
                <a:gd name="T4" fmla="*/ 346 w 1139"/>
                <a:gd name="T5" fmla="*/ 220 h 1142"/>
                <a:gd name="T6" fmla="*/ 274 w 1139"/>
                <a:gd name="T7" fmla="*/ 277 h 1142"/>
                <a:gd name="T8" fmla="*/ 215 w 1139"/>
                <a:gd name="T9" fmla="*/ 350 h 1142"/>
                <a:gd name="T10" fmla="*/ 174 w 1139"/>
                <a:gd name="T11" fmla="*/ 433 h 1142"/>
                <a:gd name="T12" fmla="*/ 152 w 1139"/>
                <a:gd name="T13" fmla="*/ 527 h 1142"/>
                <a:gd name="T14" fmla="*/ 152 w 1139"/>
                <a:gd name="T15" fmla="*/ 626 h 1142"/>
                <a:gd name="T16" fmla="*/ 173 w 1139"/>
                <a:gd name="T17" fmla="*/ 718 h 1142"/>
                <a:gd name="T18" fmla="*/ 214 w 1139"/>
                <a:gd name="T19" fmla="*/ 803 h 1142"/>
                <a:gd name="T20" fmla="*/ 271 w 1139"/>
                <a:gd name="T21" fmla="*/ 875 h 1142"/>
                <a:gd name="T22" fmla="*/ 343 w 1139"/>
                <a:gd name="T23" fmla="*/ 933 h 1142"/>
                <a:gd name="T24" fmla="*/ 427 w 1139"/>
                <a:gd name="T25" fmla="*/ 975 h 1142"/>
                <a:gd name="T26" fmla="*/ 520 w 1139"/>
                <a:gd name="T27" fmla="*/ 997 h 1142"/>
                <a:gd name="T28" fmla="*/ 618 w 1139"/>
                <a:gd name="T29" fmla="*/ 997 h 1142"/>
                <a:gd name="T30" fmla="*/ 711 w 1139"/>
                <a:gd name="T31" fmla="*/ 976 h 1142"/>
                <a:gd name="T32" fmla="*/ 794 w 1139"/>
                <a:gd name="T33" fmla="*/ 935 h 1142"/>
                <a:gd name="T34" fmla="*/ 867 w 1139"/>
                <a:gd name="T35" fmla="*/ 878 h 1142"/>
                <a:gd name="T36" fmla="*/ 925 w 1139"/>
                <a:gd name="T37" fmla="*/ 805 h 1142"/>
                <a:gd name="T38" fmla="*/ 967 w 1139"/>
                <a:gd name="T39" fmla="*/ 721 h 1142"/>
                <a:gd name="T40" fmla="*/ 988 w 1139"/>
                <a:gd name="T41" fmla="*/ 628 h 1142"/>
                <a:gd name="T42" fmla="*/ 988 w 1139"/>
                <a:gd name="T43" fmla="*/ 524 h 1142"/>
                <a:gd name="T44" fmla="*/ 964 w 1139"/>
                <a:gd name="T45" fmla="*/ 424 h 1142"/>
                <a:gd name="T46" fmla="*/ 916 w 1139"/>
                <a:gd name="T47" fmla="*/ 335 h 1142"/>
                <a:gd name="T48" fmla="*/ 851 w 1139"/>
                <a:gd name="T49" fmla="*/ 260 h 1142"/>
                <a:gd name="T50" fmla="*/ 770 w 1139"/>
                <a:gd name="T51" fmla="*/ 204 h 1142"/>
                <a:gd name="T52" fmla="*/ 675 w 1139"/>
                <a:gd name="T53" fmla="*/ 168 h 1142"/>
                <a:gd name="T54" fmla="*/ 570 w 1139"/>
                <a:gd name="T55" fmla="*/ 155 h 1142"/>
                <a:gd name="T56" fmla="*/ 629 w 1139"/>
                <a:gd name="T57" fmla="*/ 3 h 1142"/>
                <a:gd name="T58" fmla="*/ 740 w 1139"/>
                <a:gd name="T59" fmla="*/ 25 h 1142"/>
                <a:gd name="T60" fmla="*/ 844 w 1139"/>
                <a:gd name="T61" fmla="*/ 68 h 1142"/>
                <a:gd name="T62" fmla="*/ 934 w 1139"/>
                <a:gd name="T63" fmla="*/ 128 h 1142"/>
                <a:gd name="T64" fmla="*/ 1011 w 1139"/>
                <a:gd name="T65" fmla="*/ 205 h 1142"/>
                <a:gd name="T66" fmla="*/ 1071 w 1139"/>
                <a:gd name="T67" fmla="*/ 296 h 1142"/>
                <a:gd name="T68" fmla="*/ 1114 w 1139"/>
                <a:gd name="T69" fmla="*/ 400 h 1142"/>
                <a:gd name="T70" fmla="*/ 1136 w 1139"/>
                <a:gd name="T71" fmla="*/ 511 h 1142"/>
                <a:gd name="T72" fmla="*/ 1136 w 1139"/>
                <a:gd name="T73" fmla="*/ 630 h 1142"/>
                <a:gd name="T74" fmla="*/ 1114 w 1139"/>
                <a:gd name="T75" fmla="*/ 742 h 1142"/>
                <a:gd name="T76" fmla="*/ 1071 w 1139"/>
                <a:gd name="T77" fmla="*/ 844 h 1142"/>
                <a:gd name="T78" fmla="*/ 1010 w 1139"/>
                <a:gd name="T79" fmla="*/ 935 h 1142"/>
                <a:gd name="T80" fmla="*/ 933 w 1139"/>
                <a:gd name="T81" fmla="*/ 1012 h 1142"/>
                <a:gd name="T82" fmla="*/ 843 w 1139"/>
                <a:gd name="T83" fmla="*/ 1073 h 1142"/>
                <a:gd name="T84" fmla="*/ 740 w 1139"/>
                <a:gd name="T85" fmla="*/ 1116 h 1142"/>
                <a:gd name="T86" fmla="*/ 629 w 1139"/>
                <a:gd name="T87" fmla="*/ 1138 h 1142"/>
                <a:gd name="T88" fmla="*/ 512 w 1139"/>
                <a:gd name="T89" fmla="*/ 1138 h 1142"/>
                <a:gd name="T90" fmla="*/ 403 w 1139"/>
                <a:gd name="T91" fmla="*/ 1116 h 1142"/>
                <a:gd name="T92" fmla="*/ 300 w 1139"/>
                <a:gd name="T93" fmla="*/ 1073 h 1142"/>
                <a:gd name="T94" fmla="*/ 210 w 1139"/>
                <a:gd name="T95" fmla="*/ 1012 h 1142"/>
                <a:gd name="T96" fmla="*/ 132 w 1139"/>
                <a:gd name="T97" fmla="*/ 935 h 1142"/>
                <a:gd name="T98" fmla="*/ 70 w 1139"/>
                <a:gd name="T99" fmla="*/ 844 h 1142"/>
                <a:gd name="T100" fmla="*/ 27 w 1139"/>
                <a:gd name="T101" fmla="*/ 742 h 1142"/>
                <a:gd name="T102" fmla="*/ 4 w 1139"/>
                <a:gd name="T103" fmla="*/ 630 h 1142"/>
                <a:gd name="T104" fmla="*/ 4 w 1139"/>
                <a:gd name="T105" fmla="*/ 511 h 1142"/>
                <a:gd name="T106" fmla="*/ 26 w 1139"/>
                <a:gd name="T107" fmla="*/ 400 h 1142"/>
                <a:gd name="T108" fmla="*/ 69 w 1139"/>
                <a:gd name="T109" fmla="*/ 296 h 1142"/>
                <a:gd name="T110" fmla="*/ 130 w 1139"/>
                <a:gd name="T111" fmla="*/ 205 h 1142"/>
                <a:gd name="T112" fmla="*/ 207 w 1139"/>
                <a:gd name="T113" fmla="*/ 128 h 1142"/>
                <a:gd name="T114" fmla="*/ 297 w 1139"/>
                <a:gd name="T115" fmla="*/ 68 h 1142"/>
                <a:gd name="T116" fmla="*/ 399 w 1139"/>
                <a:gd name="T117" fmla="*/ 25 h 1142"/>
                <a:gd name="T118" fmla="*/ 511 w 1139"/>
                <a:gd name="T119" fmla="*/ 3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9" h="1142">
                  <a:moveTo>
                    <a:pt x="570" y="155"/>
                  </a:moveTo>
                  <a:lnTo>
                    <a:pt x="522" y="158"/>
                  </a:lnTo>
                  <a:lnTo>
                    <a:pt x="474" y="166"/>
                  </a:lnTo>
                  <a:lnTo>
                    <a:pt x="430" y="179"/>
                  </a:lnTo>
                  <a:lnTo>
                    <a:pt x="387" y="198"/>
                  </a:lnTo>
                  <a:lnTo>
                    <a:pt x="346" y="220"/>
                  </a:lnTo>
                  <a:lnTo>
                    <a:pt x="308" y="247"/>
                  </a:lnTo>
                  <a:lnTo>
                    <a:pt x="274" y="277"/>
                  </a:lnTo>
                  <a:lnTo>
                    <a:pt x="243" y="312"/>
                  </a:lnTo>
                  <a:lnTo>
                    <a:pt x="215" y="350"/>
                  </a:lnTo>
                  <a:lnTo>
                    <a:pt x="192" y="390"/>
                  </a:lnTo>
                  <a:lnTo>
                    <a:pt x="174" y="433"/>
                  </a:lnTo>
                  <a:lnTo>
                    <a:pt x="160" y="480"/>
                  </a:lnTo>
                  <a:lnTo>
                    <a:pt x="152" y="527"/>
                  </a:lnTo>
                  <a:lnTo>
                    <a:pt x="149" y="578"/>
                  </a:lnTo>
                  <a:lnTo>
                    <a:pt x="152" y="626"/>
                  </a:lnTo>
                  <a:lnTo>
                    <a:pt x="160" y="673"/>
                  </a:lnTo>
                  <a:lnTo>
                    <a:pt x="173" y="718"/>
                  </a:lnTo>
                  <a:lnTo>
                    <a:pt x="191" y="762"/>
                  </a:lnTo>
                  <a:lnTo>
                    <a:pt x="214" y="803"/>
                  </a:lnTo>
                  <a:lnTo>
                    <a:pt x="240" y="840"/>
                  </a:lnTo>
                  <a:lnTo>
                    <a:pt x="271" y="875"/>
                  </a:lnTo>
                  <a:lnTo>
                    <a:pt x="306" y="906"/>
                  </a:lnTo>
                  <a:lnTo>
                    <a:pt x="343" y="933"/>
                  </a:lnTo>
                  <a:lnTo>
                    <a:pt x="384" y="956"/>
                  </a:lnTo>
                  <a:lnTo>
                    <a:pt x="427" y="975"/>
                  </a:lnTo>
                  <a:lnTo>
                    <a:pt x="472" y="989"/>
                  </a:lnTo>
                  <a:lnTo>
                    <a:pt x="520" y="997"/>
                  </a:lnTo>
                  <a:lnTo>
                    <a:pt x="570" y="1000"/>
                  </a:lnTo>
                  <a:lnTo>
                    <a:pt x="618" y="997"/>
                  </a:lnTo>
                  <a:lnTo>
                    <a:pt x="666" y="989"/>
                  </a:lnTo>
                  <a:lnTo>
                    <a:pt x="711" y="976"/>
                  </a:lnTo>
                  <a:lnTo>
                    <a:pt x="754" y="958"/>
                  </a:lnTo>
                  <a:lnTo>
                    <a:pt x="794" y="935"/>
                  </a:lnTo>
                  <a:lnTo>
                    <a:pt x="832" y="908"/>
                  </a:lnTo>
                  <a:lnTo>
                    <a:pt x="867" y="878"/>
                  </a:lnTo>
                  <a:lnTo>
                    <a:pt x="897" y="843"/>
                  </a:lnTo>
                  <a:lnTo>
                    <a:pt x="925" y="805"/>
                  </a:lnTo>
                  <a:lnTo>
                    <a:pt x="948" y="765"/>
                  </a:lnTo>
                  <a:lnTo>
                    <a:pt x="967" y="721"/>
                  </a:lnTo>
                  <a:lnTo>
                    <a:pt x="979" y="675"/>
                  </a:lnTo>
                  <a:lnTo>
                    <a:pt x="988" y="628"/>
                  </a:lnTo>
                  <a:lnTo>
                    <a:pt x="991" y="578"/>
                  </a:lnTo>
                  <a:lnTo>
                    <a:pt x="988" y="524"/>
                  </a:lnTo>
                  <a:lnTo>
                    <a:pt x="978" y="472"/>
                  </a:lnTo>
                  <a:lnTo>
                    <a:pt x="964" y="424"/>
                  </a:lnTo>
                  <a:lnTo>
                    <a:pt x="943" y="377"/>
                  </a:lnTo>
                  <a:lnTo>
                    <a:pt x="916" y="335"/>
                  </a:lnTo>
                  <a:lnTo>
                    <a:pt x="886" y="296"/>
                  </a:lnTo>
                  <a:lnTo>
                    <a:pt x="851" y="260"/>
                  </a:lnTo>
                  <a:lnTo>
                    <a:pt x="812" y="230"/>
                  </a:lnTo>
                  <a:lnTo>
                    <a:pt x="770" y="204"/>
                  </a:lnTo>
                  <a:lnTo>
                    <a:pt x="724" y="183"/>
                  </a:lnTo>
                  <a:lnTo>
                    <a:pt x="675" y="168"/>
                  </a:lnTo>
                  <a:lnTo>
                    <a:pt x="624" y="159"/>
                  </a:lnTo>
                  <a:lnTo>
                    <a:pt x="570" y="155"/>
                  </a:lnTo>
                  <a:close/>
                  <a:moveTo>
                    <a:pt x="570" y="0"/>
                  </a:moveTo>
                  <a:lnTo>
                    <a:pt x="629" y="3"/>
                  </a:lnTo>
                  <a:lnTo>
                    <a:pt x="686" y="11"/>
                  </a:lnTo>
                  <a:lnTo>
                    <a:pt x="740" y="25"/>
                  </a:lnTo>
                  <a:lnTo>
                    <a:pt x="793" y="44"/>
                  </a:lnTo>
                  <a:lnTo>
                    <a:pt x="844" y="68"/>
                  </a:lnTo>
                  <a:lnTo>
                    <a:pt x="890" y="96"/>
                  </a:lnTo>
                  <a:lnTo>
                    <a:pt x="934" y="128"/>
                  </a:lnTo>
                  <a:lnTo>
                    <a:pt x="974" y="165"/>
                  </a:lnTo>
                  <a:lnTo>
                    <a:pt x="1011" y="205"/>
                  </a:lnTo>
                  <a:lnTo>
                    <a:pt x="1044" y="250"/>
                  </a:lnTo>
                  <a:lnTo>
                    <a:pt x="1071" y="296"/>
                  </a:lnTo>
                  <a:lnTo>
                    <a:pt x="1095" y="347"/>
                  </a:lnTo>
                  <a:lnTo>
                    <a:pt x="1114" y="400"/>
                  </a:lnTo>
                  <a:lnTo>
                    <a:pt x="1128" y="454"/>
                  </a:lnTo>
                  <a:lnTo>
                    <a:pt x="1136" y="511"/>
                  </a:lnTo>
                  <a:lnTo>
                    <a:pt x="1139" y="571"/>
                  </a:lnTo>
                  <a:lnTo>
                    <a:pt x="1136" y="630"/>
                  </a:lnTo>
                  <a:lnTo>
                    <a:pt x="1128" y="687"/>
                  </a:lnTo>
                  <a:lnTo>
                    <a:pt x="1114" y="742"/>
                  </a:lnTo>
                  <a:lnTo>
                    <a:pt x="1095" y="794"/>
                  </a:lnTo>
                  <a:lnTo>
                    <a:pt x="1071" y="844"/>
                  </a:lnTo>
                  <a:lnTo>
                    <a:pt x="1043" y="891"/>
                  </a:lnTo>
                  <a:lnTo>
                    <a:pt x="1010" y="935"/>
                  </a:lnTo>
                  <a:lnTo>
                    <a:pt x="974" y="976"/>
                  </a:lnTo>
                  <a:lnTo>
                    <a:pt x="933" y="1012"/>
                  </a:lnTo>
                  <a:lnTo>
                    <a:pt x="890" y="1044"/>
                  </a:lnTo>
                  <a:lnTo>
                    <a:pt x="843" y="1073"/>
                  </a:lnTo>
                  <a:lnTo>
                    <a:pt x="793" y="1097"/>
                  </a:lnTo>
                  <a:lnTo>
                    <a:pt x="740" y="1116"/>
                  </a:lnTo>
                  <a:lnTo>
                    <a:pt x="686" y="1130"/>
                  </a:lnTo>
                  <a:lnTo>
                    <a:pt x="629" y="1138"/>
                  </a:lnTo>
                  <a:lnTo>
                    <a:pt x="570" y="1142"/>
                  </a:lnTo>
                  <a:lnTo>
                    <a:pt x="512" y="1138"/>
                  </a:lnTo>
                  <a:lnTo>
                    <a:pt x="456" y="1130"/>
                  </a:lnTo>
                  <a:lnTo>
                    <a:pt x="403" y="1116"/>
                  </a:lnTo>
                  <a:lnTo>
                    <a:pt x="350" y="1097"/>
                  </a:lnTo>
                  <a:lnTo>
                    <a:pt x="300" y="1073"/>
                  </a:lnTo>
                  <a:lnTo>
                    <a:pt x="253" y="1044"/>
                  </a:lnTo>
                  <a:lnTo>
                    <a:pt x="210" y="1012"/>
                  </a:lnTo>
                  <a:lnTo>
                    <a:pt x="169" y="976"/>
                  </a:lnTo>
                  <a:lnTo>
                    <a:pt x="132" y="935"/>
                  </a:lnTo>
                  <a:lnTo>
                    <a:pt x="99" y="891"/>
                  </a:lnTo>
                  <a:lnTo>
                    <a:pt x="70" y="844"/>
                  </a:lnTo>
                  <a:lnTo>
                    <a:pt x="46" y="794"/>
                  </a:lnTo>
                  <a:lnTo>
                    <a:pt x="27" y="742"/>
                  </a:lnTo>
                  <a:lnTo>
                    <a:pt x="12" y="687"/>
                  </a:lnTo>
                  <a:lnTo>
                    <a:pt x="4" y="630"/>
                  </a:lnTo>
                  <a:lnTo>
                    <a:pt x="0" y="571"/>
                  </a:lnTo>
                  <a:lnTo>
                    <a:pt x="4" y="511"/>
                  </a:lnTo>
                  <a:lnTo>
                    <a:pt x="12" y="454"/>
                  </a:lnTo>
                  <a:lnTo>
                    <a:pt x="26" y="400"/>
                  </a:lnTo>
                  <a:lnTo>
                    <a:pt x="45" y="347"/>
                  </a:lnTo>
                  <a:lnTo>
                    <a:pt x="69" y="296"/>
                  </a:lnTo>
                  <a:lnTo>
                    <a:pt x="97" y="250"/>
                  </a:lnTo>
                  <a:lnTo>
                    <a:pt x="130" y="205"/>
                  </a:lnTo>
                  <a:lnTo>
                    <a:pt x="166" y="165"/>
                  </a:lnTo>
                  <a:lnTo>
                    <a:pt x="207" y="128"/>
                  </a:lnTo>
                  <a:lnTo>
                    <a:pt x="250" y="96"/>
                  </a:lnTo>
                  <a:lnTo>
                    <a:pt x="297" y="68"/>
                  </a:lnTo>
                  <a:lnTo>
                    <a:pt x="347" y="44"/>
                  </a:lnTo>
                  <a:lnTo>
                    <a:pt x="399" y="25"/>
                  </a:lnTo>
                  <a:lnTo>
                    <a:pt x="454" y="11"/>
                  </a:lnTo>
                  <a:lnTo>
                    <a:pt x="511" y="3"/>
                  </a:lnTo>
                  <a:lnTo>
                    <a:pt x="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56"/>
            <p:cNvSpPr>
              <a:spLocks noEditPoints="1"/>
            </p:cNvSpPr>
            <p:nvPr/>
          </p:nvSpPr>
          <p:spPr bwMode="auto">
            <a:xfrm>
              <a:off x="3770313" y="2659063"/>
              <a:ext cx="300038" cy="276225"/>
            </a:xfrm>
            <a:custGeom>
              <a:avLst/>
              <a:gdLst>
                <a:gd name="T0" fmla="*/ 148 w 1699"/>
                <a:gd name="T1" fmla="*/ 149 h 1564"/>
                <a:gd name="T2" fmla="*/ 148 w 1699"/>
                <a:gd name="T3" fmla="*/ 1074 h 1564"/>
                <a:gd name="T4" fmla="*/ 414 w 1699"/>
                <a:gd name="T5" fmla="*/ 1074 h 1564"/>
                <a:gd name="T6" fmla="*/ 435 w 1699"/>
                <a:gd name="T7" fmla="*/ 1078 h 1564"/>
                <a:gd name="T8" fmla="*/ 453 w 1699"/>
                <a:gd name="T9" fmla="*/ 1084 h 1564"/>
                <a:gd name="T10" fmla="*/ 467 w 1699"/>
                <a:gd name="T11" fmla="*/ 1096 h 1564"/>
                <a:gd name="T12" fmla="*/ 479 w 1699"/>
                <a:gd name="T13" fmla="*/ 1110 h 1564"/>
                <a:gd name="T14" fmla="*/ 485 w 1699"/>
                <a:gd name="T15" fmla="*/ 1128 h 1564"/>
                <a:gd name="T16" fmla="*/ 487 w 1699"/>
                <a:gd name="T17" fmla="*/ 1148 h 1564"/>
                <a:gd name="T18" fmla="*/ 487 w 1699"/>
                <a:gd name="T19" fmla="*/ 1312 h 1564"/>
                <a:gd name="T20" fmla="*/ 702 w 1699"/>
                <a:gd name="T21" fmla="*/ 1097 h 1564"/>
                <a:gd name="T22" fmla="*/ 713 w 1699"/>
                <a:gd name="T23" fmla="*/ 1087 h 1564"/>
                <a:gd name="T24" fmla="*/ 725 w 1699"/>
                <a:gd name="T25" fmla="*/ 1080 h 1564"/>
                <a:gd name="T26" fmla="*/ 738 w 1699"/>
                <a:gd name="T27" fmla="*/ 1077 h 1564"/>
                <a:gd name="T28" fmla="*/ 754 w 1699"/>
                <a:gd name="T29" fmla="*/ 1074 h 1564"/>
                <a:gd name="T30" fmla="*/ 1552 w 1699"/>
                <a:gd name="T31" fmla="*/ 1074 h 1564"/>
                <a:gd name="T32" fmla="*/ 1552 w 1699"/>
                <a:gd name="T33" fmla="*/ 149 h 1564"/>
                <a:gd name="T34" fmla="*/ 148 w 1699"/>
                <a:gd name="T35" fmla="*/ 149 h 1564"/>
                <a:gd name="T36" fmla="*/ 74 w 1699"/>
                <a:gd name="T37" fmla="*/ 0 h 1564"/>
                <a:gd name="T38" fmla="*/ 1625 w 1699"/>
                <a:gd name="T39" fmla="*/ 0 h 1564"/>
                <a:gd name="T40" fmla="*/ 1646 w 1699"/>
                <a:gd name="T41" fmla="*/ 2 h 1564"/>
                <a:gd name="T42" fmla="*/ 1664 w 1699"/>
                <a:gd name="T43" fmla="*/ 9 h 1564"/>
                <a:gd name="T44" fmla="*/ 1679 w 1699"/>
                <a:gd name="T45" fmla="*/ 20 h 1564"/>
                <a:gd name="T46" fmla="*/ 1691 w 1699"/>
                <a:gd name="T47" fmla="*/ 35 h 1564"/>
                <a:gd name="T48" fmla="*/ 1697 w 1699"/>
                <a:gd name="T49" fmla="*/ 53 h 1564"/>
                <a:gd name="T50" fmla="*/ 1699 w 1699"/>
                <a:gd name="T51" fmla="*/ 74 h 1564"/>
                <a:gd name="T52" fmla="*/ 1699 w 1699"/>
                <a:gd name="T53" fmla="*/ 1148 h 1564"/>
                <a:gd name="T54" fmla="*/ 1697 w 1699"/>
                <a:gd name="T55" fmla="*/ 1169 h 1564"/>
                <a:gd name="T56" fmla="*/ 1689 w 1699"/>
                <a:gd name="T57" fmla="*/ 1187 h 1564"/>
                <a:gd name="T58" fmla="*/ 1679 w 1699"/>
                <a:gd name="T59" fmla="*/ 1202 h 1564"/>
                <a:gd name="T60" fmla="*/ 1664 w 1699"/>
                <a:gd name="T61" fmla="*/ 1214 h 1564"/>
                <a:gd name="T62" fmla="*/ 1646 w 1699"/>
                <a:gd name="T63" fmla="*/ 1220 h 1564"/>
                <a:gd name="T64" fmla="*/ 1625 w 1699"/>
                <a:gd name="T65" fmla="*/ 1222 h 1564"/>
                <a:gd name="T66" fmla="*/ 783 w 1699"/>
                <a:gd name="T67" fmla="*/ 1222 h 1564"/>
                <a:gd name="T68" fmla="*/ 465 w 1699"/>
                <a:gd name="T69" fmla="*/ 1541 h 1564"/>
                <a:gd name="T70" fmla="*/ 454 w 1699"/>
                <a:gd name="T71" fmla="*/ 1550 h 1564"/>
                <a:gd name="T72" fmla="*/ 440 w 1699"/>
                <a:gd name="T73" fmla="*/ 1558 h 1564"/>
                <a:gd name="T74" fmla="*/ 426 w 1699"/>
                <a:gd name="T75" fmla="*/ 1562 h 1564"/>
                <a:gd name="T76" fmla="*/ 414 w 1699"/>
                <a:gd name="T77" fmla="*/ 1564 h 1564"/>
                <a:gd name="T78" fmla="*/ 407 w 1699"/>
                <a:gd name="T79" fmla="*/ 1564 h 1564"/>
                <a:gd name="T80" fmla="*/ 399 w 1699"/>
                <a:gd name="T81" fmla="*/ 1563 h 1564"/>
                <a:gd name="T82" fmla="*/ 391 w 1699"/>
                <a:gd name="T83" fmla="*/ 1561 h 1564"/>
                <a:gd name="T84" fmla="*/ 384 w 1699"/>
                <a:gd name="T85" fmla="*/ 1557 h 1564"/>
                <a:gd name="T86" fmla="*/ 368 w 1699"/>
                <a:gd name="T87" fmla="*/ 1547 h 1564"/>
                <a:gd name="T88" fmla="*/ 356 w 1699"/>
                <a:gd name="T89" fmla="*/ 1536 h 1564"/>
                <a:gd name="T90" fmla="*/ 346 w 1699"/>
                <a:gd name="T91" fmla="*/ 1522 h 1564"/>
                <a:gd name="T92" fmla="*/ 341 w 1699"/>
                <a:gd name="T93" fmla="*/ 1507 h 1564"/>
                <a:gd name="T94" fmla="*/ 340 w 1699"/>
                <a:gd name="T95" fmla="*/ 1490 h 1564"/>
                <a:gd name="T96" fmla="*/ 340 w 1699"/>
                <a:gd name="T97" fmla="*/ 1222 h 1564"/>
                <a:gd name="T98" fmla="*/ 74 w 1699"/>
                <a:gd name="T99" fmla="*/ 1222 h 1564"/>
                <a:gd name="T100" fmla="*/ 52 w 1699"/>
                <a:gd name="T101" fmla="*/ 1220 h 1564"/>
                <a:gd name="T102" fmla="*/ 35 w 1699"/>
                <a:gd name="T103" fmla="*/ 1213 h 1564"/>
                <a:gd name="T104" fmla="*/ 20 w 1699"/>
                <a:gd name="T105" fmla="*/ 1202 h 1564"/>
                <a:gd name="T106" fmla="*/ 9 w 1699"/>
                <a:gd name="T107" fmla="*/ 1187 h 1564"/>
                <a:gd name="T108" fmla="*/ 2 w 1699"/>
                <a:gd name="T109" fmla="*/ 1169 h 1564"/>
                <a:gd name="T110" fmla="*/ 0 w 1699"/>
                <a:gd name="T111" fmla="*/ 1148 h 1564"/>
                <a:gd name="T112" fmla="*/ 0 w 1699"/>
                <a:gd name="T113" fmla="*/ 74 h 1564"/>
                <a:gd name="T114" fmla="*/ 2 w 1699"/>
                <a:gd name="T115" fmla="*/ 53 h 1564"/>
                <a:gd name="T116" fmla="*/ 9 w 1699"/>
                <a:gd name="T117" fmla="*/ 35 h 1564"/>
                <a:gd name="T118" fmla="*/ 20 w 1699"/>
                <a:gd name="T119" fmla="*/ 20 h 1564"/>
                <a:gd name="T120" fmla="*/ 35 w 1699"/>
                <a:gd name="T121" fmla="*/ 9 h 1564"/>
                <a:gd name="T122" fmla="*/ 52 w 1699"/>
                <a:gd name="T123" fmla="*/ 2 h 1564"/>
                <a:gd name="T124" fmla="*/ 74 w 1699"/>
                <a:gd name="T125" fmla="*/ 0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9" h="1564">
                  <a:moveTo>
                    <a:pt x="148" y="149"/>
                  </a:moveTo>
                  <a:lnTo>
                    <a:pt x="148" y="1074"/>
                  </a:lnTo>
                  <a:lnTo>
                    <a:pt x="414" y="1074"/>
                  </a:lnTo>
                  <a:lnTo>
                    <a:pt x="435" y="1078"/>
                  </a:lnTo>
                  <a:lnTo>
                    <a:pt x="453" y="1084"/>
                  </a:lnTo>
                  <a:lnTo>
                    <a:pt x="467" y="1096"/>
                  </a:lnTo>
                  <a:lnTo>
                    <a:pt x="479" y="1110"/>
                  </a:lnTo>
                  <a:lnTo>
                    <a:pt x="485" y="1128"/>
                  </a:lnTo>
                  <a:lnTo>
                    <a:pt x="487" y="1148"/>
                  </a:lnTo>
                  <a:lnTo>
                    <a:pt x="487" y="1312"/>
                  </a:lnTo>
                  <a:lnTo>
                    <a:pt x="702" y="1097"/>
                  </a:lnTo>
                  <a:lnTo>
                    <a:pt x="713" y="1087"/>
                  </a:lnTo>
                  <a:lnTo>
                    <a:pt x="725" y="1080"/>
                  </a:lnTo>
                  <a:lnTo>
                    <a:pt x="738" y="1077"/>
                  </a:lnTo>
                  <a:lnTo>
                    <a:pt x="754" y="1074"/>
                  </a:lnTo>
                  <a:lnTo>
                    <a:pt x="1552" y="1074"/>
                  </a:lnTo>
                  <a:lnTo>
                    <a:pt x="1552" y="149"/>
                  </a:lnTo>
                  <a:lnTo>
                    <a:pt x="148" y="149"/>
                  </a:lnTo>
                  <a:close/>
                  <a:moveTo>
                    <a:pt x="74" y="0"/>
                  </a:moveTo>
                  <a:lnTo>
                    <a:pt x="1625" y="0"/>
                  </a:lnTo>
                  <a:lnTo>
                    <a:pt x="1646" y="2"/>
                  </a:lnTo>
                  <a:lnTo>
                    <a:pt x="1664" y="9"/>
                  </a:lnTo>
                  <a:lnTo>
                    <a:pt x="1679" y="20"/>
                  </a:lnTo>
                  <a:lnTo>
                    <a:pt x="1691" y="35"/>
                  </a:lnTo>
                  <a:lnTo>
                    <a:pt x="1697" y="53"/>
                  </a:lnTo>
                  <a:lnTo>
                    <a:pt x="1699" y="74"/>
                  </a:lnTo>
                  <a:lnTo>
                    <a:pt x="1699" y="1148"/>
                  </a:lnTo>
                  <a:lnTo>
                    <a:pt x="1697" y="1169"/>
                  </a:lnTo>
                  <a:lnTo>
                    <a:pt x="1689" y="1187"/>
                  </a:lnTo>
                  <a:lnTo>
                    <a:pt x="1679" y="1202"/>
                  </a:lnTo>
                  <a:lnTo>
                    <a:pt x="1664" y="1214"/>
                  </a:lnTo>
                  <a:lnTo>
                    <a:pt x="1646" y="1220"/>
                  </a:lnTo>
                  <a:lnTo>
                    <a:pt x="1625" y="1222"/>
                  </a:lnTo>
                  <a:lnTo>
                    <a:pt x="783" y="1222"/>
                  </a:lnTo>
                  <a:lnTo>
                    <a:pt x="465" y="1541"/>
                  </a:lnTo>
                  <a:lnTo>
                    <a:pt x="454" y="1550"/>
                  </a:lnTo>
                  <a:lnTo>
                    <a:pt x="440" y="1558"/>
                  </a:lnTo>
                  <a:lnTo>
                    <a:pt x="426" y="1562"/>
                  </a:lnTo>
                  <a:lnTo>
                    <a:pt x="414" y="1564"/>
                  </a:lnTo>
                  <a:lnTo>
                    <a:pt x="407" y="1564"/>
                  </a:lnTo>
                  <a:lnTo>
                    <a:pt x="399" y="1563"/>
                  </a:lnTo>
                  <a:lnTo>
                    <a:pt x="391" y="1561"/>
                  </a:lnTo>
                  <a:lnTo>
                    <a:pt x="384" y="1557"/>
                  </a:lnTo>
                  <a:lnTo>
                    <a:pt x="368" y="1547"/>
                  </a:lnTo>
                  <a:lnTo>
                    <a:pt x="356" y="1536"/>
                  </a:lnTo>
                  <a:lnTo>
                    <a:pt x="346" y="1522"/>
                  </a:lnTo>
                  <a:lnTo>
                    <a:pt x="341" y="1507"/>
                  </a:lnTo>
                  <a:lnTo>
                    <a:pt x="340" y="1490"/>
                  </a:lnTo>
                  <a:lnTo>
                    <a:pt x="340" y="1222"/>
                  </a:lnTo>
                  <a:lnTo>
                    <a:pt x="74" y="1222"/>
                  </a:lnTo>
                  <a:lnTo>
                    <a:pt x="52" y="1220"/>
                  </a:lnTo>
                  <a:lnTo>
                    <a:pt x="35" y="1213"/>
                  </a:lnTo>
                  <a:lnTo>
                    <a:pt x="20" y="1202"/>
                  </a:lnTo>
                  <a:lnTo>
                    <a:pt x="9" y="1187"/>
                  </a:lnTo>
                  <a:lnTo>
                    <a:pt x="2" y="1169"/>
                  </a:lnTo>
                  <a:lnTo>
                    <a:pt x="0" y="1148"/>
                  </a:lnTo>
                  <a:lnTo>
                    <a:pt x="0" y="74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57"/>
            <p:cNvSpPr>
              <a:spLocks noEditPoints="1"/>
            </p:cNvSpPr>
            <p:nvPr/>
          </p:nvSpPr>
          <p:spPr bwMode="auto">
            <a:xfrm>
              <a:off x="3457575" y="3028950"/>
              <a:ext cx="376238" cy="244475"/>
            </a:xfrm>
            <a:custGeom>
              <a:avLst/>
              <a:gdLst>
                <a:gd name="T0" fmla="*/ 405 w 2129"/>
                <a:gd name="T1" fmla="*/ 151 h 1386"/>
                <a:gd name="T2" fmla="*/ 334 w 2129"/>
                <a:gd name="T3" fmla="*/ 171 h 1386"/>
                <a:gd name="T4" fmla="*/ 269 w 2129"/>
                <a:gd name="T5" fmla="*/ 208 h 1386"/>
                <a:gd name="T6" fmla="*/ 217 w 2129"/>
                <a:gd name="T7" fmla="*/ 260 h 1386"/>
                <a:gd name="T8" fmla="*/ 179 w 2129"/>
                <a:gd name="T9" fmla="*/ 323 h 1386"/>
                <a:gd name="T10" fmla="*/ 158 w 2129"/>
                <a:gd name="T11" fmla="*/ 398 h 1386"/>
                <a:gd name="T12" fmla="*/ 155 w 2129"/>
                <a:gd name="T13" fmla="*/ 1237 h 1386"/>
                <a:gd name="T14" fmla="*/ 1974 w 2129"/>
                <a:gd name="T15" fmla="*/ 438 h 1386"/>
                <a:gd name="T16" fmla="*/ 1963 w 2129"/>
                <a:gd name="T17" fmla="*/ 362 h 1386"/>
                <a:gd name="T18" fmla="*/ 1935 w 2129"/>
                <a:gd name="T19" fmla="*/ 294 h 1386"/>
                <a:gd name="T20" fmla="*/ 1891 w 2129"/>
                <a:gd name="T21" fmla="*/ 234 h 1386"/>
                <a:gd name="T22" fmla="*/ 1833 w 2129"/>
                <a:gd name="T23" fmla="*/ 189 h 1386"/>
                <a:gd name="T24" fmla="*/ 1763 w 2129"/>
                <a:gd name="T25" fmla="*/ 160 h 1386"/>
                <a:gd name="T26" fmla="*/ 1685 w 2129"/>
                <a:gd name="T27" fmla="*/ 148 h 1386"/>
                <a:gd name="T28" fmla="*/ 1116 w 2129"/>
                <a:gd name="T29" fmla="*/ 422 h 1386"/>
                <a:gd name="T30" fmla="*/ 1082 w 2129"/>
                <a:gd name="T31" fmla="*/ 442 h 1386"/>
                <a:gd name="T32" fmla="*/ 1045 w 2129"/>
                <a:gd name="T33" fmla="*/ 442 h 1386"/>
                <a:gd name="T34" fmla="*/ 1013 w 2129"/>
                <a:gd name="T35" fmla="*/ 422 h 1386"/>
                <a:gd name="T36" fmla="*/ 444 w 2129"/>
                <a:gd name="T37" fmla="*/ 148 h 1386"/>
                <a:gd name="T38" fmla="*/ 768 w 2129"/>
                <a:gd name="T39" fmla="*/ 0 h 1386"/>
                <a:gd name="T40" fmla="*/ 797 w 2129"/>
                <a:gd name="T41" fmla="*/ 7 h 1386"/>
                <a:gd name="T42" fmla="*/ 820 w 2129"/>
                <a:gd name="T43" fmla="*/ 22 h 1386"/>
                <a:gd name="T44" fmla="*/ 1309 w 2129"/>
                <a:gd name="T45" fmla="*/ 22 h 1386"/>
                <a:gd name="T46" fmla="*/ 1332 w 2129"/>
                <a:gd name="T47" fmla="*/ 7 h 1386"/>
                <a:gd name="T48" fmla="*/ 1360 w 2129"/>
                <a:gd name="T49" fmla="*/ 0 h 1386"/>
                <a:gd name="T50" fmla="*/ 1742 w 2129"/>
                <a:gd name="T51" fmla="*/ 3 h 1386"/>
                <a:gd name="T52" fmla="*/ 1838 w 2129"/>
                <a:gd name="T53" fmla="*/ 26 h 1386"/>
                <a:gd name="T54" fmla="*/ 1924 w 2129"/>
                <a:gd name="T55" fmla="*/ 68 h 1386"/>
                <a:gd name="T56" fmla="*/ 1999 w 2129"/>
                <a:gd name="T57" fmla="*/ 128 h 1386"/>
                <a:gd name="T58" fmla="*/ 2059 w 2129"/>
                <a:gd name="T59" fmla="*/ 202 h 1386"/>
                <a:gd name="T60" fmla="*/ 2102 w 2129"/>
                <a:gd name="T61" fmla="*/ 289 h 1386"/>
                <a:gd name="T62" fmla="*/ 2125 w 2129"/>
                <a:gd name="T63" fmla="*/ 386 h 1386"/>
                <a:gd name="T64" fmla="*/ 2129 w 2129"/>
                <a:gd name="T65" fmla="*/ 1312 h 1386"/>
                <a:gd name="T66" fmla="*/ 2113 w 2129"/>
                <a:gd name="T67" fmla="*/ 1351 h 1386"/>
                <a:gd name="T68" fmla="*/ 2083 w 2129"/>
                <a:gd name="T69" fmla="*/ 1377 h 1386"/>
                <a:gd name="T70" fmla="*/ 2048 w 2129"/>
                <a:gd name="T71" fmla="*/ 1386 h 1386"/>
                <a:gd name="T72" fmla="*/ 53 w 2129"/>
                <a:gd name="T73" fmla="*/ 1384 h 1386"/>
                <a:gd name="T74" fmla="*/ 20 w 2129"/>
                <a:gd name="T75" fmla="*/ 1366 h 1386"/>
                <a:gd name="T76" fmla="*/ 2 w 2129"/>
                <a:gd name="T77" fmla="*/ 1333 h 1386"/>
                <a:gd name="T78" fmla="*/ 0 w 2129"/>
                <a:gd name="T79" fmla="*/ 438 h 1386"/>
                <a:gd name="T80" fmla="*/ 12 w 2129"/>
                <a:gd name="T81" fmla="*/ 339 h 1386"/>
                <a:gd name="T82" fmla="*/ 44 w 2129"/>
                <a:gd name="T83" fmla="*/ 247 h 1386"/>
                <a:gd name="T84" fmla="*/ 95 w 2129"/>
                <a:gd name="T85" fmla="*/ 166 h 1386"/>
                <a:gd name="T86" fmla="*/ 162 w 2129"/>
                <a:gd name="T87" fmla="*/ 98 h 1386"/>
                <a:gd name="T88" fmla="*/ 243 w 2129"/>
                <a:gd name="T89" fmla="*/ 46 h 1386"/>
                <a:gd name="T90" fmla="*/ 335 w 2129"/>
                <a:gd name="T91" fmla="*/ 13 h 1386"/>
                <a:gd name="T92" fmla="*/ 436 w 2129"/>
                <a:gd name="T93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29" h="1386">
                  <a:moveTo>
                    <a:pt x="444" y="148"/>
                  </a:moveTo>
                  <a:lnTo>
                    <a:pt x="405" y="151"/>
                  </a:lnTo>
                  <a:lnTo>
                    <a:pt x="368" y="159"/>
                  </a:lnTo>
                  <a:lnTo>
                    <a:pt x="334" y="171"/>
                  </a:lnTo>
                  <a:lnTo>
                    <a:pt x="300" y="187"/>
                  </a:lnTo>
                  <a:lnTo>
                    <a:pt x="269" y="208"/>
                  </a:lnTo>
                  <a:lnTo>
                    <a:pt x="241" y="231"/>
                  </a:lnTo>
                  <a:lnTo>
                    <a:pt x="217" y="260"/>
                  </a:lnTo>
                  <a:lnTo>
                    <a:pt x="196" y="290"/>
                  </a:lnTo>
                  <a:lnTo>
                    <a:pt x="179" y="323"/>
                  </a:lnTo>
                  <a:lnTo>
                    <a:pt x="166" y="360"/>
                  </a:lnTo>
                  <a:lnTo>
                    <a:pt x="158" y="398"/>
                  </a:lnTo>
                  <a:lnTo>
                    <a:pt x="155" y="438"/>
                  </a:lnTo>
                  <a:lnTo>
                    <a:pt x="155" y="1237"/>
                  </a:lnTo>
                  <a:lnTo>
                    <a:pt x="1974" y="1237"/>
                  </a:lnTo>
                  <a:lnTo>
                    <a:pt x="1974" y="438"/>
                  </a:lnTo>
                  <a:lnTo>
                    <a:pt x="1971" y="399"/>
                  </a:lnTo>
                  <a:lnTo>
                    <a:pt x="1963" y="362"/>
                  </a:lnTo>
                  <a:lnTo>
                    <a:pt x="1952" y="327"/>
                  </a:lnTo>
                  <a:lnTo>
                    <a:pt x="1935" y="294"/>
                  </a:lnTo>
                  <a:lnTo>
                    <a:pt x="1915" y="263"/>
                  </a:lnTo>
                  <a:lnTo>
                    <a:pt x="1891" y="234"/>
                  </a:lnTo>
                  <a:lnTo>
                    <a:pt x="1863" y="210"/>
                  </a:lnTo>
                  <a:lnTo>
                    <a:pt x="1833" y="189"/>
                  </a:lnTo>
                  <a:lnTo>
                    <a:pt x="1799" y="172"/>
                  </a:lnTo>
                  <a:lnTo>
                    <a:pt x="1763" y="160"/>
                  </a:lnTo>
                  <a:lnTo>
                    <a:pt x="1725" y="151"/>
                  </a:lnTo>
                  <a:lnTo>
                    <a:pt x="1685" y="148"/>
                  </a:lnTo>
                  <a:lnTo>
                    <a:pt x="1390" y="148"/>
                  </a:lnTo>
                  <a:lnTo>
                    <a:pt x="1116" y="422"/>
                  </a:lnTo>
                  <a:lnTo>
                    <a:pt x="1100" y="435"/>
                  </a:lnTo>
                  <a:lnTo>
                    <a:pt x="1082" y="442"/>
                  </a:lnTo>
                  <a:lnTo>
                    <a:pt x="1064" y="446"/>
                  </a:lnTo>
                  <a:lnTo>
                    <a:pt x="1045" y="442"/>
                  </a:lnTo>
                  <a:lnTo>
                    <a:pt x="1029" y="435"/>
                  </a:lnTo>
                  <a:lnTo>
                    <a:pt x="1013" y="422"/>
                  </a:lnTo>
                  <a:lnTo>
                    <a:pt x="739" y="148"/>
                  </a:lnTo>
                  <a:lnTo>
                    <a:pt x="444" y="148"/>
                  </a:lnTo>
                  <a:close/>
                  <a:moveTo>
                    <a:pt x="436" y="0"/>
                  </a:moveTo>
                  <a:lnTo>
                    <a:pt x="768" y="0"/>
                  </a:lnTo>
                  <a:lnTo>
                    <a:pt x="784" y="2"/>
                  </a:lnTo>
                  <a:lnTo>
                    <a:pt x="797" y="7"/>
                  </a:lnTo>
                  <a:lnTo>
                    <a:pt x="808" y="13"/>
                  </a:lnTo>
                  <a:lnTo>
                    <a:pt x="820" y="22"/>
                  </a:lnTo>
                  <a:lnTo>
                    <a:pt x="1064" y="267"/>
                  </a:lnTo>
                  <a:lnTo>
                    <a:pt x="1309" y="22"/>
                  </a:lnTo>
                  <a:lnTo>
                    <a:pt x="1319" y="13"/>
                  </a:lnTo>
                  <a:lnTo>
                    <a:pt x="1332" y="7"/>
                  </a:lnTo>
                  <a:lnTo>
                    <a:pt x="1344" y="2"/>
                  </a:lnTo>
                  <a:lnTo>
                    <a:pt x="1360" y="0"/>
                  </a:lnTo>
                  <a:lnTo>
                    <a:pt x="1693" y="0"/>
                  </a:lnTo>
                  <a:lnTo>
                    <a:pt x="1742" y="3"/>
                  </a:lnTo>
                  <a:lnTo>
                    <a:pt x="1791" y="12"/>
                  </a:lnTo>
                  <a:lnTo>
                    <a:pt x="1838" y="26"/>
                  </a:lnTo>
                  <a:lnTo>
                    <a:pt x="1882" y="45"/>
                  </a:lnTo>
                  <a:lnTo>
                    <a:pt x="1924" y="68"/>
                  </a:lnTo>
                  <a:lnTo>
                    <a:pt x="1963" y="95"/>
                  </a:lnTo>
                  <a:lnTo>
                    <a:pt x="1999" y="128"/>
                  </a:lnTo>
                  <a:lnTo>
                    <a:pt x="2032" y="163"/>
                  </a:lnTo>
                  <a:lnTo>
                    <a:pt x="2059" y="202"/>
                  </a:lnTo>
                  <a:lnTo>
                    <a:pt x="2083" y="244"/>
                  </a:lnTo>
                  <a:lnTo>
                    <a:pt x="2102" y="289"/>
                  </a:lnTo>
                  <a:lnTo>
                    <a:pt x="2117" y="337"/>
                  </a:lnTo>
                  <a:lnTo>
                    <a:pt x="2125" y="386"/>
                  </a:lnTo>
                  <a:lnTo>
                    <a:pt x="2129" y="438"/>
                  </a:lnTo>
                  <a:lnTo>
                    <a:pt x="2129" y="1312"/>
                  </a:lnTo>
                  <a:lnTo>
                    <a:pt x="2122" y="1333"/>
                  </a:lnTo>
                  <a:lnTo>
                    <a:pt x="2113" y="1351"/>
                  </a:lnTo>
                  <a:lnTo>
                    <a:pt x="2099" y="1366"/>
                  </a:lnTo>
                  <a:lnTo>
                    <a:pt x="2083" y="1377"/>
                  </a:lnTo>
                  <a:lnTo>
                    <a:pt x="2065" y="1384"/>
                  </a:lnTo>
                  <a:lnTo>
                    <a:pt x="2048" y="1386"/>
                  </a:lnTo>
                  <a:lnTo>
                    <a:pt x="74" y="1386"/>
                  </a:lnTo>
                  <a:lnTo>
                    <a:pt x="53" y="1384"/>
                  </a:lnTo>
                  <a:lnTo>
                    <a:pt x="35" y="1377"/>
                  </a:lnTo>
                  <a:lnTo>
                    <a:pt x="20" y="1366"/>
                  </a:lnTo>
                  <a:lnTo>
                    <a:pt x="9" y="1351"/>
                  </a:lnTo>
                  <a:lnTo>
                    <a:pt x="2" y="1333"/>
                  </a:lnTo>
                  <a:lnTo>
                    <a:pt x="0" y="1312"/>
                  </a:lnTo>
                  <a:lnTo>
                    <a:pt x="0" y="438"/>
                  </a:lnTo>
                  <a:lnTo>
                    <a:pt x="3" y="388"/>
                  </a:lnTo>
                  <a:lnTo>
                    <a:pt x="12" y="339"/>
                  </a:lnTo>
                  <a:lnTo>
                    <a:pt x="25" y="291"/>
                  </a:lnTo>
                  <a:lnTo>
                    <a:pt x="44" y="247"/>
                  </a:lnTo>
                  <a:lnTo>
                    <a:pt x="67" y="205"/>
                  </a:lnTo>
                  <a:lnTo>
                    <a:pt x="95" y="166"/>
                  </a:lnTo>
                  <a:lnTo>
                    <a:pt x="126" y="130"/>
                  </a:lnTo>
                  <a:lnTo>
                    <a:pt x="162" y="98"/>
                  </a:lnTo>
                  <a:lnTo>
                    <a:pt x="201" y="70"/>
                  </a:lnTo>
                  <a:lnTo>
                    <a:pt x="243" y="46"/>
                  </a:lnTo>
                  <a:lnTo>
                    <a:pt x="287" y="27"/>
                  </a:lnTo>
                  <a:lnTo>
                    <a:pt x="335" y="13"/>
                  </a:lnTo>
                  <a:lnTo>
                    <a:pt x="384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58"/>
            <p:cNvSpPr>
              <a:spLocks noChangeArrowheads="1"/>
            </p:cNvSpPr>
            <p:nvPr/>
          </p:nvSpPr>
          <p:spPr bwMode="auto">
            <a:xfrm>
              <a:off x="3841750" y="2754313"/>
              <a:ext cx="26988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59"/>
            <p:cNvSpPr>
              <a:spLocks noChangeArrowheads="1"/>
            </p:cNvSpPr>
            <p:nvPr/>
          </p:nvSpPr>
          <p:spPr bwMode="auto">
            <a:xfrm>
              <a:off x="3906838" y="2754313"/>
              <a:ext cx="26988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60"/>
            <p:cNvSpPr>
              <a:spLocks noChangeArrowheads="1"/>
            </p:cNvSpPr>
            <p:nvPr/>
          </p:nvSpPr>
          <p:spPr bwMode="auto">
            <a:xfrm>
              <a:off x="3971925" y="2754313"/>
              <a:ext cx="26988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871820" y="3801501"/>
            <a:ext cx="609601" cy="600074"/>
            <a:chOff x="4419600" y="2665413"/>
            <a:chExt cx="609601" cy="600074"/>
          </a:xfrm>
          <a:solidFill>
            <a:schemeClr val="bg1"/>
          </a:solidFill>
        </p:grpSpPr>
        <p:sp>
          <p:nvSpPr>
            <p:cNvPr id="32" name="Freeform 65"/>
            <p:cNvSpPr/>
            <p:nvPr/>
          </p:nvSpPr>
          <p:spPr bwMode="auto">
            <a:xfrm>
              <a:off x="4419600" y="2925763"/>
              <a:ext cx="195263" cy="336550"/>
            </a:xfrm>
            <a:custGeom>
              <a:avLst/>
              <a:gdLst>
                <a:gd name="T0" fmla="*/ 0 w 1105"/>
                <a:gd name="T1" fmla="*/ 0 h 1914"/>
                <a:gd name="T2" fmla="*/ 147 w 1105"/>
                <a:gd name="T3" fmla="*/ 0 h 1914"/>
                <a:gd name="T4" fmla="*/ 147 w 1105"/>
                <a:gd name="T5" fmla="*/ 1104 h 1914"/>
                <a:gd name="T6" fmla="*/ 1105 w 1105"/>
                <a:gd name="T7" fmla="*/ 1104 h 1914"/>
                <a:gd name="T8" fmla="*/ 1105 w 1105"/>
                <a:gd name="T9" fmla="*/ 1914 h 1914"/>
                <a:gd name="T10" fmla="*/ 958 w 1105"/>
                <a:gd name="T11" fmla="*/ 1914 h 1914"/>
                <a:gd name="T12" fmla="*/ 958 w 1105"/>
                <a:gd name="T13" fmla="*/ 1251 h 1914"/>
                <a:gd name="T14" fmla="*/ 0 w 1105"/>
                <a:gd name="T15" fmla="*/ 1251 h 1914"/>
                <a:gd name="T16" fmla="*/ 0 w 1105"/>
                <a:gd name="T17" fmla="*/ 0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5" h="1914">
                  <a:moveTo>
                    <a:pt x="0" y="0"/>
                  </a:moveTo>
                  <a:lnTo>
                    <a:pt x="147" y="0"/>
                  </a:lnTo>
                  <a:lnTo>
                    <a:pt x="147" y="1104"/>
                  </a:lnTo>
                  <a:lnTo>
                    <a:pt x="1105" y="1104"/>
                  </a:lnTo>
                  <a:lnTo>
                    <a:pt x="1105" y="1914"/>
                  </a:lnTo>
                  <a:lnTo>
                    <a:pt x="958" y="1914"/>
                  </a:lnTo>
                  <a:lnTo>
                    <a:pt x="958" y="1251"/>
                  </a:lnTo>
                  <a:lnTo>
                    <a:pt x="0" y="12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66"/>
            <p:cNvSpPr/>
            <p:nvPr/>
          </p:nvSpPr>
          <p:spPr bwMode="auto">
            <a:xfrm>
              <a:off x="4703763" y="3003550"/>
              <a:ext cx="325438" cy="258762"/>
            </a:xfrm>
            <a:custGeom>
              <a:avLst/>
              <a:gdLst>
                <a:gd name="T0" fmla="*/ 0 w 1848"/>
                <a:gd name="T1" fmla="*/ 0 h 1472"/>
                <a:gd name="T2" fmla="*/ 1848 w 1848"/>
                <a:gd name="T3" fmla="*/ 0 h 1472"/>
                <a:gd name="T4" fmla="*/ 1848 w 1848"/>
                <a:gd name="T5" fmla="*/ 1472 h 1472"/>
                <a:gd name="T6" fmla="*/ 1701 w 1848"/>
                <a:gd name="T7" fmla="*/ 1472 h 1472"/>
                <a:gd name="T8" fmla="*/ 1701 w 1848"/>
                <a:gd name="T9" fmla="*/ 147 h 1472"/>
                <a:gd name="T10" fmla="*/ 295 w 1848"/>
                <a:gd name="T11" fmla="*/ 147 h 1472"/>
                <a:gd name="T12" fmla="*/ 295 w 1848"/>
                <a:gd name="T13" fmla="*/ 1472 h 1472"/>
                <a:gd name="T14" fmla="*/ 148 w 1848"/>
                <a:gd name="T15" fmla="*/ 1472 h 1472"/>
                <a:gd name="T16" fmla="*/ 148 w 1848"/>
                <a:gd name="T17" fmla="*/ 147 h 1472"/>
                <a:gd name="T18" fmla="*/ 0 w 1848"/>
                <a:gd name="T19" fmla="*/ 147 h 1472"/>
                <a:gd name="T20" fmla="*/ 0 w 1848"/>
                <a:gd name="T21" fmla="*/ 0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8" h="1472">
                  <a:moveTo>
                    <a:pt x="0" y="0"/>
                  </a:moveTo>
                  <a:lnTo>
                    <a:pt x="1848" y="0"/>
                  </a:lnTo>
                  <a:lnTo>
                    <a:pt x="1848" y="1472"/>
                  </a:lnTo>
                  <a:lnTo>
                    <a:pt x="1701" y="1472"/>
                  </a:lnTo>
                  <a:lnTo>
                    <a:pt x="1701" y="147"/>
                  </a:lnTo>
                  <a:lnTo>
                    <a:pt x="295" y="147"/>
                  </a:lnTo>
                  <a:lnTo>
                    <a:pt x="295" y="1472"/>
                  </a:lnTo>
                  <a:lnTo>
                    <a:pt x="148" y="1472"/>
                  </a:lnTo>
                  <a:lnTo>
                    <a:pt x="148" y="147"/>
                  </a:lnTo>
                  <a:lnTo>
                    <a:pt x="0" y="1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67"/>
            <p:cNvSpPr/>
            <p:nvPr/>
          </p:nvSpPr>
          <p:spPr bwMode="auto">
            <a:xfrm>
              <a:off x="4479925" y="2813050"/>
              <a:ext cx="254000" cy="452437"/>
            </a:xfrm>
            <a:custGeom>
              <a:avLst/>
              <a:gdLst>
                <a:gd name="T0" fmla="*/ 376 w 1443"/>
                <a:gd name="T1" fmla="*/ 0 h 2561"/>
                <a:gd name="T2" fmla="*/ 422 w 1443"/>
                <a:gd name="T3" fmla="*/ 3 h 2561"/>
                <a:gd name="T4" fmla="*/ 467 w 1443"/>
                <a:gd name="T5" fmla="*/ 11 h 2561"/>
                <a:gd name="T6" fmla="*/ 510 w 1443"/>
                <a:gd name="T7" fmla="*/ 26 h 2561"/>
                <a:gd name="T8" fmla="*/ 551 w 1443"/>
                <a:gd name="T9" fmla="*/ 44 h 2561"/>
                <a:gd name="T10" fmla="*/ 589 w 1443"/>
                <a:gd name="T11" fmla="*/ 68 h 2561"/>
                <a:gd name="T12" fmla="*/ 624 w 1443"/>
                <a:gd name="T13" fmla="*/ 95 h 2561"/>
                <a:gd name="T14" fmla="*/ 655 w 1443"/>
                <a:gd name="T15" fmla="*/ 127 h 2561"/>
                <a:gd name="T16" fmla="*/ 683 w 1443"/>
                <a:gd name="T17" fmla="*/ 162 h 2561"/>
                <a:gd name="T18" fmla="*/ 707 w 1443"/>
                <a:gd name="T19" fmla="*/ 199 h 2561"/>
                <a:gd name="T20" fmla="*/ 726 w 1443"/>
                <a:gd name="T21" fmla="*/ 240 h 2561"/>
                <a:gd name="T22" fmla="*/ 739 w 1443"/>
                <a:gd name="T23" fmla="*/ 283 h 2561"/>
                <a:gd name="T24" fmla="*/ 748 w 1443"/>
                <a:gd name="T25" fmla="*/ 329 h 2561"/>
                <a:gd name="T26" fmla="*/ 751 w 1443"/>
                <a:gd name="T27" fmla="*/ 376 h 2561"/>
                <a:gd name="T28" fmla="*/ 751 w 1443"/>
                <a:gd name="T29" fmla="*/ 515 h 2561"/>
                <a:gd name="T30" fmla="*/ 1443 w 1443"/>
                <a:gd name="T31" fmla="*/ 626 h 2561"/>
                <a:gd name="T32" fmla="*/ 1421 w 1443"/>
                <a:gd name="T33" fmla="*/ 773 h 2561"/>
                <a:gd name="T34" fmla="*/ 604 w 1443"/>
                <a:gd name="T35" fmla="*/ 649 h 2561"/>
                <a:gd name="T36" fmla="*/ 604 w 1443"/>
                <a:gd name="T37" fmla="*/ 376 h 2561"/>
                <a:gd name="T38" fmla="*/ 601 w 1443"/>
                <a:gd name="T39" fmla="*/ 339 h 2561"/>
                <a:gd name="T40" fmla="*/ 592 w 1443"/>
                <a:gd name="T41" fmla="*/ 304 h 2561"/>
                <a:gd name="T42" fmla="*/ 579 w 1443"/>
                <a:gd name="T43" fmla="*/ 272 h 2561"/>
                <a:gd name="T44" fmla="*/ 560 w 1443"/>
                <a:gd name="T45" fmla="*/ 241 h 2561"/>
                <a:gd name="T46" fmla="*/ 537 w 1443"/>
                <a:gd name="T47" fmla="*/ 215 h 2561"/>
                <a:gd name="T48" fmla="*/ 510 w 1443"/>
                <a:gd name="T49" fmla="*/ 192 h 2561"/>
                <a:gd name="T50" fmla="*/ 480 w 1443"/>
                <a:gd name="T51" fmla="*/ 173 h 2561"/>
                <a:gd name="T52" fmla="*/ 447 w 1443"/>
                <a:gd name="T53" fmla="*/ 160 h 2561"/>
                <a:gd name="T54" fmla="*/ 413 w 1443"/>
                <a:gd name="T55" fmla="*/ 151 h 2561"/>
                <a:gd name="T56" fmla="*/ 376 w 1443"/>
                <a:gd name="T57" fmla="*/ 148 h 2561"/>
                <a:gd name="T58" fmla="*/ 338 w 1443"/>
                <a:gd name="T59" fmla="*/ 151 h 2561"/>
                <a:gd name="T60" fmla="*/ 304 w 1443"/>
                <a:gd name="T61" fmla="*/ 160 h 2561"/>
                <a:gd name="T62" fmla="*/ 271 w 1443"/>
                <a:gd name="T63" fmla="*/ 173 h 2561"/>
                <a:gd name="T64" fmla="*/ 241 w 1443"/>
                <a:gd name="T65" fmla="*/ 192 h 2561"/>
                <a:gd name="T66" fmla="*/ 214 w 1443"/>
                <a:gd name="T67" fmla="*/ 215 h 2561"/>
                <a:gd name="T68" fmla="*/ 191 w 1443"/>
                <a:gd name="T69" fmla="*/ 241 h 2561"/>
                <a:gd name="T70" fmla="*/ 173 w 1443"/>
                <a:gd name="T71" fmla="*/ 272 h 2561"/>
                <a:gd name="T72" fmla="*/ 159 w 1443"/>
                <a:gd name="T73" fmla="*/ 304 h 2561"/>
                <a:gd name="T74" fmla="*/ 150 w 1443"/>
                <a:gd name="T75" fmla="*/ 339 h 2561"/>
                <a:gd name="T76" fmla="*/ 147 w 1443"/>
                <a:gd name="T77" fmla="*/ 376 h 2561"/>
                <a:gd name="T78" fmla="*/ 147 w 1443"/>
                <a:gd name="T79" fmla="*/ 1414 h 2561"/>
                <a:gd name="T80" fmla="*/ 1001 w 1443"/>
                <a:gd name="T81" fmla="*/ 1414 h 2561"/>
                <a:gd name="T82" fmla="*/ 1238 w 1443"/>
                <a:gd name="T83" fmla="*/ 2531 h 2561"/>
                <a:gd name="T84" fmla="*/ 1090 w 1443"/>
                <a:gd name="T85" fmla="*/ 2561 h 2561"/>
                <a:gd name="T86" fmla="*/ 884 w 1443"/>
                <a:gd name="T87" fmla="*/ 1553 h 2561"/>
                <a:gd name="T88" fmla="*/ 0 w 1443"/>
                <a:gd name="T89" fmla="*/ 1553 h 2561"/>
                <a:gd name="T90" fmla="*/ 0 w 1443"/>
                <a:gd name="T91" fmla="*/ 376 h 2561"/>
                <a:gd name="T92" fmla="*/ 3 w 1443"/>
                <a:gd name="T93" fmla="*/ 329 h 2561"/>
                <a:gd name="T94" fmla="*/ 12 w 1443"/>
                <a:gd name="T95" fmla="*/ 283 h 2561"/>
                <a:gd name="T96" fmla="*/ 26 w 1443"/>
                <a:gd name="T97" fmla="*/ 240 h 2561"/>
                <a:gd name="T98" fmla="*/ 45 w 1443"/>
                <a:gd name="T99" fmla="*/ 199 h 2561"/>
                <a:gd name="T100" fmla="*/ 68 w 1443"/>
                <a:gd name="T101" fmla="*/ 162 h 2561"/>
                <a:gd name="T102" fmla="*/ 96 w 1443"/>
                <a:gd name="T103" fmla="*/ 127 h 2561"/>
                <a:gd name="T104" fmla="*/ 127 w 1443"/>
                <a:gd name="T105" fmla="*/ 95 h 2561"/>
                <a:gd name="T106" fmla="*/ 162 w 1443"/>
                <a:gd name="T107" fmla="*/ 68 h 2561"/>
                <a:gd name="T108" fmla="*/ 200 w 1443"/>
                <a:gd name="T109" fmla="*/ 45 h 2561"/>
                <a:gd name="T110" fmla="*/ 241 w 1443"/>
                <a:gd name="T111" fmla="*/ 26 h 2561"/>
                <a:gd name="T112" fmla="*/ 284 w 1443"/>
                <a:gd name="T113" fmla="*/ 11 h 2561"/>
                <a:gd name="T114" fmla="*/ 329 w 1443"/>
                <a:gd name="T115" fmla="*/ 3 h 2561"/>
                <a:gd name="T116" fmla="*/ 376 w 1443"/>
                <a:gd name="T117" fmla="*/ 0 h 2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43" h="2561">
                  <a:moveTo>
                    <a:pt x="376" y="0"/>
                  </a:moveTo>
                  <a:lnTo>
                    <a:pt x="422" y="3"/>
                  </a:lnTo>
                  <a:lnTo>
                    <a:pt x="467" y="11"/>
                  </a:lnTo>
                  <a:lnTo>
                    <a:pt x="510" y="26"/>
                  </a:lnTo>
                  <a:lnTo>
                    <a:pt x="551" y="44"/>
                  </a:lnTo>
                  <a:lnTo>
                    <a:pt x="589" y="68"/>
                  </a:lnTo>
                  <a:lnTo>
                    <a:pt x="624" y="95"/>
                  </a:lnTo>
                  <a:lnTo>
                    <a:pt x="655" y="127"/>
                  </a:lnTo>
                  <a:lnTo>
                    <a:pt x="683" y="162"/>
                  </a:lnTo>
                  <a:lnTo>
                    <a:pt x="707" y="199"/>
                  </a:lnTo>
                  <a:lnTo>
                    <a:pt x="726" y="240"/>
                  </a:lnTo>
                  <a:lnTo>
                    <a:pt x="739" y="283"/>
                  </a:lnTo>
                  <a:lnTo>
                    <a:pt x="748" y="329"/>
                  </a:lnTo>
                  <a:lnTo>
                    <a:pt x="751" y="376"/>
                  </a:lnTo>
                  <a:lnTo>
                    <a:pt x="751" y="515"/>
                  </a:lnTo>
                  <a:lnTo>
                    <a:pt x="1443" y="626"/>
                  </a:lnTo>
                  <a:lnTo>
                    <a:pt x="1421" y="773"/>
                  </a:lnTo>
                  <a:lnTo>
                    <a:pt x="604" y="649"/>
                  </a:lnTo>
                  <a:lnTo>
                    <a:pt x="604" y="376"/>
                  </a:lnTo>
                  <a:lnTo>
                    <a:pt x="601" y="339"/>
                  </a:lnTo>
                  <a:lnTo>
                    <a:pt x="592" y="304"/>
                  </a:lnTo>
                  <a:lnTo>
                    <a:pt x="579" y="272"/>
                  </a:lnTo>
                  <a:lnTo>
                    <a:pt x="560" y="241"/>
                  </a:lnTo>
                  <a:lnTo>
                    <a:pt x="537" y="215"/>
                  </a:lnTo>
                  <a:lnTo>
                    <a:pt x="510" y="192"/>
                  </a:lnTo>
                  <a:lnTo>
                    <a:pt x="480" y="173"/>
                  </a:lnTo>
                  <a:lnTo>
                    <a:pt x="447" y="160"/>
                  </a:lnTo>
                  <a:lnTo>
                    <a:pt x="413" y="151"/>
                  </a:lnTo>
                  <a:lnTo>
                    <a:pt x="376" y="148"/>
                  </a:lnTo>
                  <a:lnTo>
                    <a:pt x="338" y="151"/>
                  </a:lnTo>
                  <a:lnTo>
                    <a:pt x="304" y="160"/>
                  </a:lnTo>
                  <a:lnTo>
                    <a:pt x="271" y="173"/>
                  </a:lnTo>
                  <a:lnTo>
                    <a:pt x="241" y="192"/>
                  </a:lnTo>
                  <a:lnTo>
                    <a:pt x="214" y="215"/>
                  </a:lnTo>
                  <a:lnTo>
                    <a:pt x="191" y="241"/>
                  </a:lnTo>
                  <a:lnTo>
                    <a:pt x="173" y="272"/>
                  </a:lnTo>
                  <a:lnTo>
                    <a:pt x="159" y="304"/>
                  </a:lnTo>
                  <a:lnTo>
                    <a:pt x="150" y="339"/>
                  </a:lnTo>
                  <a:lnTo>
                    <a:pt x="147" y="376"/>
                  </a:lnTo>
                  <a:lnTo>
                    <a:pt x="147" y="1414"/>
                  </a:lnTo>
                  <a:lnTo>
                    <a:pt x="1001" y="1414"/>
                  </a:lnTo>
                  <a:lnTo>
                    <a:pt x="1238" y="2531"/>
                  </a:lnTo>
                  <a:lnTo>
                    <a:pt x="1090" y="2561"/>
                  </a:lnTo>
                  <a:lnTo>
                    <a:pt x="884" y="1553"/>
                  </a:lnTo>
                  <a:lnTo>
                    <a:pt x="0" y="1553"/>
                  </a:lnTo>
                  <a:lnTo>
                    <a:pt x="0" y="376"/>
                  </a:lnTo>
                  <a:lnTo>
                    <a:pt x="3" y="329"/>
                  </a:lnTo>
                  <a:lnTo>
                    <a:pt x="12" y="283"/>
                  </a:lnTo>
                  <a:lnTo>
                    <a:pt x="26" y="240"/>
                  </a:lnTo>
                  <a:lnTo>
                    <a:pt x="45" y="199"/>
                  </a:lnTo>
                  <a:lnTo>
                    <a:pt x="68" y="162"/>
                  </a:lnTo>
                  <a:lnTo>
                    <a:pt x="96" y="127"/>
                  </a:lnTo>
                  <a:lnTo>
                    <a:pt x="127" y="95"/>
                  </a:lnTo>
                  <a:lnTo>
                    <a:pt x="162" y="68"/>
                  </a:lnTo>
                  <a:lnTo>
                    <a:pt x="200" y="45"/>
                  </a:lnTo>
                  <a:lnTo>
                    <a:pt x="241" y="26"/>
                  </a:lnTo>
                  <a:lnTo>
                    <a:pt x="284" y="11"/>
                  </a:lnTo>
                  <a:lnTo>
                    <a:pt x="329" y="3"/>
                  </a:lnTo>
                  <a:lnTo>
                    <a:pt x="3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68"/>
            <p:cNvSpPr>
              <a:spLocks noEditPoints="1"/>
            </p:cNvSpPr>
            <p:nvPr/>
          </p:nvSpPr>
          <p:spPr bwMode="auto">
            <a:xfrm>
              <a:off x="4492625" y="2665413"/>
              <a:ext cx="115888" cy="117475"/>
            </a:xfrm>
            <a:custGeom>
              <a:avLst/>
              <a:gdLst>
                <a:gd name="T0" fmla="*/ 297 w 662"/>
                <a:gd name="T1" fmla="*/ 150 h 662"/>
                <a:gd name="T2" fmla="*/ 237 w 662"/>
                <a:gd name="T3" fmla="*/ 172 h 662"/>
                <a:gd name="T4" fmla="*/ 190 w 662"/>
                <a:gd name="T5" fmla="*/ 212 h 662"/>
                <a:gd name="T6" fmla="*/ 158 w 662"/>
                <a:gd name="T7" fmla="*/ 267 h 662"/>
                <a:gd name="T8" fmla="*/ 147 w 662"/>
                <a:gd name="T9" fmla="*/ 332 h 662"/>
                <a:gd name="T10" fmla="*/ 158 w 662"/>
                <a:gd name="T11" fmla="*/ 397 h 662"/>
                <a:gd name="T12" fmla="*/ 189 w 662"/>
                <a:gd name="T13" fmla="*/ 451 h 662"/>
                <a:gd name="T14" fmla="*/ 237 w 662"/>
                <a:gd name="T15" fmla="*/ 491 h 662"/>
                <a:gd name="T16" fmla="*/ 297 w 662"/>
                <a:gd name="T17" fmla="*/ 512 h 662"/>
                <a:gd name="T18" fmla="*/ 364 w 662"/>
                <a:gd name="T19" fmla="*/ 512 h 662"/>
                <a:gd name="T20" fmla="*/ 425 w 662"/>
                <a:gd name="T21" fmla="*/ 490 h 662"/>
                <a:gd name="T22" fmla="*/ 472 w 662"/>
                <a:gd name="T23" fmla="*/ 451 h 662"/>
                <a:gd name="T24" fmla="*/ 504 w 662"/>
                <a:gd name="T25" fmla="*/ 396 h 662"/>
                <a:gd name="T26" fmla="*/ 515 w 662"/>
                <a:gd name="T27" fmla="*/ 332 h 662"/>
                <a:gd name="T28" fmla="*/ 504 w 662"/>
                <a:gd name="T29" fmla="*/ 267 h 662"/>
                <a:gd name="T30" fmla="*/ 472 w 662"/>
                <a:gd name="T31" fmla="*/ 212 h 662"/>
                <a:gd name="T32" fmla="*/ 424 w 662"/>
                <a:gd name="T33" fmla="*/ 172 h 662"/>
                <a:gd name="T34" fmla="*/ 364 w 662"/>
                <a:gd name="T35" fmla="*/ 150 h 662"/>
                <a:gd name="T36" fmla="*/ 330 w 662"/>
                <a:gd name="T37" fmla="*/ 0 h 662"/>
                <a:gd name="T38" fmla="*/ 419 w 662"/>
                <a:gd name="T39" fmla="*/ 12 h 662"/>
                <a:gd name="T40" fmla="*/ 498 w 662"/>
                <a:gd name="T41" fmla="*/ 44 h 662"/>
                <a:gd name="T42" fmla="*/ 566 w 662"/>
                <a:gd name="T43" fmla="*/ 97 h 662"/>
                <a:gd name="T44" fmla="*/ 617 w 662"/>
                <a:gd name="T45" fmla="*/ 163 h 662"/>
                <a:gd name="T46" fmla="*/ 650 w 662"/>
                <a:gd name="T47" fmla="*/ 243 h 662"/>
                <a:gd name="T48" fmla="*/ 662 w 662"/>
                <a:gd name="T49" fmla="*/ 331 h 662"/>
                <a:gd name="T50" fmla="*/ 650 w 662"/>
                <a:gd name="T51" fmla="*/ 419 h 662"/>
                <a:gd name="T52" fmla="*/ 617 w 662"/>
                <a:gd name="T53" fmla="*/ 498 h 662"/>
                <a:gd name="T54" fmla="*/ 566 w 662"/>
                <a:gd name="T55" fmla="*/ 565 h 662"/>
                <a:gd name="T56" fmla="*/ 498 w 662"/>
                <a:gd name="T57" fmla="*/ 616 h 662"/>
                <a:gd name="T58" fmla="*/ 420 w 662"/>
                <a:gd name="T59" fmla="*/ 650 h 662"/>
                <a:gd name="T60" fmla="*/ 330 w 662"/>
                <a:gd name="T61" fmla="*/ 662 h 662"/>
                <a:gd name="T62" fmla="*/ 242 w 662"/>
                <a:gd name="T63" fmla="*/ 650 h 662"/>
                <a:gd name="T64" fmla="*/ 163 w 662"/>
                <a:gd name="T65" fmla="*/ 617 h 662"/>
                <a:gd name="T66" fmla="*/ 96 w 662"/>
                <a:gd name="T67" fmla="*/ 565 h 662"/>
                <a:gd name="T68" fmla="*/ 45 w 662"/>
                <a:gd name="T69" fmla="*/ 499 h 662"/>
                <a:gd name="T70" fmla="*/ 11 w 662"/>
                <a:gd name="T71" fmla="*/ 419 h 662"/>
                <a:gd name="T72" fmla="*/ 0 w 662"/>
                <a:gd name="T73" fmla="*/ 331 h 662"/>
                <a:gd name="T74" fmla="*/ 11 w 662"/>
                <a:gd name="T75" fmla="*/ 243 h 662"/>
                <a:gd name="T76" fmla="*/ 45 w 662"/>
                <a:gd name="T77" fmla="*/ 164 h 662"/>
                <a:gd name="T78" fmla="*/ 96 w 662"/>
                <a:gd name="T79" fmla="*/ 97 h 662"/>
                <a:gd name="T80" fmla="*/ 163 w 662"/>
                <a:gd name="T81" fmla="*/ 45 h 662"/>
                <a:gd name="T82" fmla="*/ 242 w 662"/>
                <a:gd name="T83" fmla="*/ 12 h 662"/>
                <a:gd name="T84" fmla="*/ 330 w 662"/>
                <a:gd name="T85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2" h="662">
                  <a:moveTo>
                    <a:pt x="330" y="147"/>
                  </a:moveTo>
                  <a:lnTo>
                    <a:pt x="297" y="150"/>
                  </a:lnTo>
                  <a:lnTo>
                    <a:pt x="266" y="159"/>
                  </a:lnTo>
                  <a:lnTo>
                    <a:pt x="237" y="172"/>
                  </a:lnTo>
                  <a:lnTo>
                    <a:pt x="212" y="190"/>
                  </a:lnTo>
                  <a:lnTo>
                    <a:pt x="190" y="212"/>
                  </a:lnTo>
                  <a:lnTo>
                    <a:pt x="171" y="237"/>
                  </a:lnTo>
                  <a:lnTo>
                    <a:pt x="158" y="267"/>
                  </a:lnTo>
                  <a:lnTo>
                    <a:pt x="150" y="298"/>
                  </a:lnTo>
                  <a:lnTo>
                    <a:pt x="147" y="332"/>
                  </a:lnTo>
                  <a:lnTo>
                    <a:pt x="150" y="366"/>
                  </a:lnTo>
                  <a:lnTo>
                    <a:pt x="158" y="397"/>
                  </a:lnTo>
                  <a:lnTo>
                    <a:pt x="171" y="425"/>
                  </a:lnTo>
                  <a:lnTo>
                    <a:pt x="189" y="451"/>
                  </a:lnTo>
                  <a:lnTo>
                    <a:pt x="212" y="473"/>
                  </a:lnTo>
                  <a:lnTo>
                    <a:pt x="237" y="491"/>
                  </a:lnTo>
                  <a:lnTo>
                    <a:pt x="265" y="504"/>
                  </a:lnTo>
                  <a:lnTo>
                    <a:pt x="297" y="512"/>
                  </a:lnTo>
                  <a:lnTo>
                    <a:pt x="330" y="516"/>
                  </a:lnTo>
                  <a:lnTo>
                    <a:pt x="364" y="512"/>
                  </a:lnTo>
                  <a:lnTo>
                    <a:pt x="396" y="504"/>
                  </a:lnTo>
                  <a:lnTo>
                    <a:pt x="425" y="490"/>
                  </a:lnTo>
                  <a:lnTo>
                    <a:pt x="450" y="473"/>
                  </a:lnTo>
                  <a:lnTo>
                    <a:pt x="472" y="451"/>
                  </a:lnTo>
                  <a:lnTo>
                    <a:pt x="490" y="425"/>
                  </a:lnTo>
                  <a:lnTo>
                    <a:pt x="504" y="396"/>
                  </a:lnTo>
                  <a:lnTo>
                    <a:pt x="512" y="364"/>
                  </a:lnTo>
                  <a:lnTo>
                    <a:pt x="515" y="332"/>
                  </a:lnTo>
                  <a:lnTo>
                    <a:pt x="512" y="298"/>
                  </a:lnTo>
                  <a:lnTo>
                    <a:pt x="504" y="267"/>
                  </a:lnTo>
                  <a:lnTo>
                    <a:pt x="490" y="237"/>
                  </a:lnTo>
                  <a:lnTo>
                    <a:pt x="472" y="212"/>
                  </a:lnTo>
                  <a:lnTo>
                    <a:pt x="450" y="190"/>
                  </a:lnTo>
                  <a:lnTo>
                    <a:pt x="424" y="172"/>
                  </a:lnTo>
                  <a:lnTo>
                    <a:pt x="396" y="159"/>
                  </a:lnTo>
                  <a:lnTo>
                    <a:pt x="364" y="150"/>
                  </a:lnTo>
                  <a:lnTo>
                    <a:pt x="330" y="147"/>
                  </a:lnTo>
                  <a:close/>
                  <a:moveTo>
                    <a:pt x="330" y="0"/>
                  </a:moveTo>
                  <a:lnTo>
                    <a:pt x="376" y="3"/>
                  </a:lnTo>
                  <a:lnTo>
                    <a:pt x="419" y="12"/>
                  </a:lnTo>
                  <a:lnTo>
                    <a:pt x="460" y="25"/>
                  </a:lnTo>
                  <a:lnTo>
                    <a:pt x="498" y="44"/>
                  </a:lnTo>
                  <a:lnTo>
                    <a:pt x="533" y="68"/>
                  </a:lnTo>
                  <a:lnTo>
                    <a:pt x="566" y="97"/>
                  </a:lnTo>
                  <a:lnTo>
                    <a:pt x="593" y="128"/>
                  </a:lnTo>
                  <a:lnTo>
                    <a:pt x="617" y="163"/>
                  </a:lnTo>
                  <a:lnTo>
                    <a:pt x="636" y="202"/>
                  </a:lnTo>
                  <a:lnTo>
                    <a:pt x="650" y="243"/>
                  </a:lnTo>
                  <a:lnTo>
                    <a:pt x="659" y="286"/>
                  </a:lnTo>
                  <a:lnTo>
                    <a:pt x="662" y="331"/>
                  </a:lnTo>
                  <a:lnTo>
                    <a:pt x="659" y="376"/>
                  </a:lnTo>
                  <a:lnTo>
                    <a:pt x="650" y="419"/>
                  </a:lnTo>
                  <a:lnTo>
                    <a:pt x="636" y="460"/>
                  </a:lnTo>
                  <a:lnTo>
                    <a:pt x="617" y="498"/>
                  </a:lnTo>
                  <a:lnTo>
                    <a:pt x="593" y="533"/>
                  </a:lnTo>
                  <a:lnTo>
                    <a:pt x="566" y="565"/>
                  </a:lnTo>
                  <a:lnTo>
                    <a:pt x="534" y="593"/>
                  </a:lnTo>
                  <a:lnTo>
                    <a:pt x="498" y="616"/>
                  </a:lnTo>
                  <a:lnTo>
                    <a:pt x="461" y="636"/>
                  </a:lnTo>
                  <a:lnTo>
                    <a:pt x="420" y="650"/>
                  </a:lnTo>
                  <a:lnTo>
                    <a:pt x="376" y="658"/>
                  </a:lnTo>
                  <a:lnTo>
                    <a:pt x="330" y="662"/>
                  </a:lnTo>
                  <a:lnTo>
                    <a:pt x="285" y="658"/>
                  </a:lnTo>
                  <a:lnTo>
                    <a:pt x="242" y="650"/>
                  </a:lnTo>
                  <a:lnTo>
                    <a:pt x="201" y="636"/>
                  </a:lnTo>
                  <a:lnTo>
                    <a:pt x="163" y="617"/>
                  </a:lnTo>
                  <a:lnTo>
                    <a:pt x="128" y="593"/>
                  </a:lnTo>
                  <a:lnTo>
                    <a:pt x="96" y="565"/>
                  </a:lnTo>
                  <a:lnTo>
                    <a:pt x="68" y="533"/>
                  </a:lnTo>
                  <a:lnTo>
                    <a:pt x="45" y="499"/>
                  </a:lnTo>
                  <a:lnTo>
                    <a:pt x="26" y="460"/>
                  </a:lnTo>
                  <a:lnTo>
                    <a:pt x="11" y="419"/>
                  </a:lnTo>
                  <a:lnTo>
                    <a:pt x="3" y="376"/>
                  </a:lnTo>
                  <a:lnTo>
                    <a:pt x="0" y="331"/>
                  </a:lnTo>
                  <a:lnTo>
                    <a:pt x="3" y="286"/>
                  </a:lnTo>
                  <a:lnTo>
                    <a:pt x="11" y="243"/>
                  </a:lnTo>
                  <a:lnTo>
                    <a:pt x="26" y="202"/>
                  </a:lnTo>
                  <a:lnTo>
                    <a:pt x="45" y="164"/>
                  </a:lnTo>
                  <a:lnTo>
                    <a:pt x="68" y="128"/>
                  </a:lnTo>
                  <a:lnTo>
                    <a:pt x="96" y="97"/>
                  </a:lnTo>
                  <a:lnTo>
                    <a:pt x="128" y="68"/>
                  </a:lnTo>
                  <a:lnTo>
                    <a:pt x="163" y="45"/>
                  </a:lnTo>
                  <a:lnTo>
                    <a:pt x="201" y="25"/>
                  </a:lnTo>
                  <a:lnTo>
                    <a:pt x="242" y="12"/>
                  </a:lnTo>
                  <a:lnTo>
                    <a:pt x="285" y="3"/>
                  </a:lnTo>
                  <a:lnTo>
                    <a:pt x="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69"/>
            <p:cNvSpPr/>
            <p:nvPr/>
          </p:nvSpPr>
          <p:spPr bwMode="auto">
            <a:xfrm>
              <a:off x="4768850" y="2857500"/>
              <a:ext cx="153988" cy="120650"/>
            </a:xfrm>
            <a:custGeom>
              <a:avLst/>
              <a:gdLst>
                <a:gd name="T0" fmla="*/ 736 w 876"/>
                <a:gd name="T1" fmla="*/ 0 h 684"/>
                <a:gd name="T2" fmla="*/ 876 w 876"/>
                <a:gd name="T3" fmla="*/ 51 h 684"/>
                <a:gd name="T4" fmla="*/ 641 w 876"/>
                <a:gd name="T5" fmla="*/ 684 h 684"/>
                <a:gd name="T6" fmla="*/ 0 w 876"/>
                <a:gd name="T7" fmla="*/ 684 h 684"/>
                <a:gd name="T8" fmla="*/ 0 w 876"/>
                <a:gd name="T9" fmla="*/ 537 h 684"/>
                <a:gd name="T10" fmla="*/ 538 w 876"/>
                <a:gd name="T11" fmla="*/ 537 h 684"/>
                <a:gd name="T12" fmla="*/ 736 w 876"/>
                <a:gd name="T13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6" h="684">
                  <a:moveTo>
                    <a:pt x="736" y="0"/>
                  </a:moveTo>
                  <a:lnTo>
                    <a:pt x="876" y="51"/>
                  </a:lnTo>
                  <a:lnTo>
                    <a:pt x="641" y="684"/>
                  </a:lnTo>
                  <a:lnTo>
                    <a:pt x="0" y="684"/>
                  </a:lnTo>
                  <a:lnTo>
                    <a:pt x="0" y="537"/>
                  </a:lnTo>
                  <a:lnTo>
                    <a:pt x="538" y="537"/>
                  </a:lnTo>
                  <a:lnTo>
                    <a:pt x="7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70"/>
            <p:cNvSpPr>
              <a:spLocks noEditPoints="1"/>
            </p:cNvSpPr>
            <p:nvPr/>
          </p:nvSpPr>
          <p:spPr bwMode="auto">
            <a:xfrm>
              <a:off x="4756150" y="2679700"/>
              <a:ext cx="106363" cy="238125"/>
            </a:xfrm>
            <a:custGeom>
              <a:avLst/>
              <a:gdLst>
                <a:gd name="T0" fmla="*/ 366 w 605"/>
                <a:gd name="T1" fmla="*/ 1076 h 1353"/>
                <a:gd name="T2" fmla="*/ 417 w 605"/>
                <a:gd name="T3" fmla="*/ 1045 h 1353"/>
                <a:gd name="T4" fmla="*/ 453 w 605"/>
                <a:gd name="T5" fmla="*/ 1000 h 1353"/>
                <a:gd name="T6" fmla="*/ 473 w 605"/>
                <a:gd name="T7" fmla="*/ 945 h 1353"/>
                <a:gd name="T8" fmla="*/ 473 w 605"/>
                <a:gd name="T9" fmla="*/ 884 h 1353"/>
                <a:gd name="T10" fmla="*/ 453 w 605"/>
                <a:gd name="T11" fmla="*/ 828 h 1353"/>
                <a:gd name="T12" fmla="*/ 417 w 605"/>
                <a:gd name="T13" fmla="*/ 784 h 1353"/>
                <a:gd name="T14" fmla="*/ 366 w 605"/>
                <a:gd name="T15" fmla="*/ 754 h 1353"/>
                <a:gd name="T16" fmla="*/ 212 w 605"/>
                <a:gd name="T17" fmla="*/ 291 h 1353"/>
                <a:gd name="T18" fmla="*/ 168 w 605"/>
                <a:gd name="T19" fmla="*/ 328 h 1353"/>
                <a:gd name="T20" fmla="*/ 138 w 605"/>
                <a:gd name="T21" fmla="*/ 379 h 1353"/>
                <a:gd name="T22" fmla="*/ 128 w 605"/>
                <a:gd name="T23" fmla="*/ 439 h 1353"/>
                <a:gd name="T24" fmla="*/ 138 w 605"/>
                <a:gd name="T25" fmla="*/ 497 h 1353"/>
                <a:gd name="T26" fmla="*/ 168 w 605"/>
                <a:gd name="T27" fmla="*/ 548 h 1353"/>
                <a:gd name="T28" fmla="*/ 212 w 605"/>
                <a:gd name="T29" fmla="*/ 586 h 1353"/>
                <a:gd name="T30" fmla="*/ 237 w 605"/>
                <a:gd name="T31" fmla="*/ 277 h 1353"/>
                <a:gd name="T32" fmla="*/ 366 w 605"/>
                <a:gd name="T33" fmla="*/ 0 h 1353"/>
                <a:gd name="T34" fmla="*/ 406 w 605"/>
                <a:gd name="T35" fmla="*/ 154 h 1353"/>
                <a:gd name="T36" fmla="*/ 479 w 605"/>
                <a:gd name="T37" fmla="*/ 192 h 1353"/>
                <a:gd name="T38" fmla="*/ 536 w 605"/>
                <a:gd name="T39" fmla="*/ 248 h 1353"/>
                <a:gd name="T40" fmla="*/ 579 w 605"/>
                <a:gd name="T41" fmla="*/ 316 h 1353"/>
                <a:gd name="T42" fmla="*/ 601 w 605"/>
                <a:gd name="T43" fmla="*/ 396 h 1353"/>
                <a:gd name="T44" fmla="*/ 475 w 605"/>
                <a:gd name="T45" fmla="*/ 439 h 1353"/>
                <a:gd name="T46" fmla="*/ 465 w 605"/>
                <a:gd name="T47" fmla="*/ 379 h 1353"/>
                <a:gd name="T48" fmla="*/ 437 w 605"/>
                <a:gd name="T49" fmla="*/ 328 h 1353"/>
                <a:gd name="T50" fmla="*/ 393 w 605"/>
                <a:gd name="T51" fmla="*/ 291 h 1353"/>
                <a:gd name="T52" fmla="*/ 366 w 605"/>
                <a:gd name="T53" fmla="*/ 619 h 1353"/>
                <a:gd name="T54" fmla="*/ 444 w 605"/>
                <a:gd name="T55" fmla="*/ 648 h 1353"/>
                <a:gd name="T56" fmla="*/ 509 w 605"/>
                <a:gd name="T57" fmla="*/ 694 h 1353"/>
                <a:gd name="T58" fmla="*/ 561 w 605"/>
                <a:gd name="T59" fmla="*/ 757 h 1353"/>
                <a:gd name="T60" fmla="*/ 593 w 605"/>
                <a:gd name="T61" fmla="*/ 831 h 1353"/>
                <a:gd name="T62" fmla="*/ 605 w 605"/>
                <a:gd name="T63" fmla="*/ 914 h 1353"/>
                <a:gd name="T64" fmla="*/ 593 w 605"/>
                <a:gd name="T65" fmla="*/ 998 h 1353"/>
                <a:gd name="T66" fmla="*/ 561 w 605"/>
                <a:gd name="T67" fmla="*/ 1073 h 1353"/>
                <a:gd name="T68" fmla="*/ 509 w 605"/>
                <a:gd name="T69" fmla="*/ 1135 h 1353"/>
                <a:gd name="T70" fmla="*/ 444 w 605"/>
                <a:gd name="T71" fmla="*/ 1182 h 1353"/>
                <a:gd name="T72" fmla="*/ 366 w 605"/>
                <a:gd name="T73" fmla="*/ 1210 h 1353"/>
                <a:gd name="T74" fmla="*/ 237 w 605"/>
                <a:gd name="T75" fmla="*/ 1353 h 1353"/>
                <a:gd name="T76" fmla="*/ 198 w 605"/>
                <a:gd name="T77" fmla="*/ 1199 h 1353"/>
                <a:gd name="T78" fmla="*/ 126 w 605"/>
                <a:gd name="T79" fmla="*/ 1161 h 1353"/>
                <a:gd name="T80" fmla="*/ 67 w 605"/>
                <a:gd name="T81" fmla="*/ 1105 h 1353"/>
                <a:gd name="T82" fmla="*/ 25 w 605"/>
                <a:gd name="T83" fmla="*/ 1036 h 1353"/>
                <a:gd name="T84" fmla="*/ 2 w 605"/>
                <a:gd name="T85" fmla="*/ 957 h 1353"/>
                <a:gd name="T86" fmla="*/ 128 w 605"/>
                <a:gd name="T87" fmla="*/ 914 h 1353"/>
                <a:gd name="T88" fmla="*/ 138 w 605"/>
                <a:gd name="T89" fmla="*/ 973 h 1353"/>
                <a:gd name="T90" fmla="*/ 168 w 605"/>
                <a:gd name="T91" fmla="*/ 1023 h 1353"/>
                <a:gd name="T92" fmla="*/ 212 w 605"/>
                <a:gd name="T93" fmla="*/ 1061 h 1353"/>
                <a:gd name="T94" fmla="*/ 237 w 605"/>
                <a:gd name="T95" fmla="*/ 733 h 1353"/>
                <a:gd name="T96" fmla="*/ 160 w 605"/>
                <a:gd name="T97" fmla="*/ 704 h 1353"/>
                <a:gd name="T98" fmla="*/ 95 w 605"/>
                <a:gd name="T99" fmla="*/ 658 h 1353"/>
                <a:gd name="T100" fmla="*/ 44 w 605"/>
                <a:gd name="T101" fmla="*/ 595 h 1353"/>
                <a:gd name="T102" fmla="*/ 11 w 605"/>
                <a:gd name="T103" fmla="*/ 521 h 1353"/>
                <a:gd name="T104" fmla="*/ 0 w 605"/>
                <a:gd name="T105" fmla="*/ 438 h 1353"/>
                <a:gd name="T106" fmla="*/ 11 w 605"/>
                <a:gd name="T107" fmla="*/ 354 h 1353"/>
                <a:gd name="T108" fmla="*/ 44 w 605"/>
                <a:gd name="T109" fmla="*/ 279 h 1353"/>
                <a:gd name="T110" fmla="*/ 95 w 605"/>
                <a:gd name="T111" fmla="*/ 217 h 1353"/>
                <a:gd name="T112" fmla="*/ 160 w 605"/>
                <a:gd name="T113" fmla="*/ 170 h 1353"/>
                <a:gd name="T114" fmla="*/ 237 w 605"/>
                <a:gd name="T115" fmla="*/ 142 h 1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5" h="1353">
                  <a:moveTo>
                    <a:pt x="366" y="754"/>
                  </a:moveTo>
                  <a:lnTo>
                    <a:pt x="366" y="1076"/>
                  </a:lnTo>
                  <a:lnTo>
                    <a:pt x="393" y="1062"/>
                  </a:lnTo>
                  <a:lnTo>
                    <a:pt x="417" y="1045"/>
                  </a:lnTo>
                  <a:lnTo>
                    <a:pt x="437" y="1024"/>
                  </a:lnTo>
                  <a:lnTo>
                    <a:pt x="453" y="1000"/>
                  </a:lnTo>
                  <a:lnTo>
                    <a:pt x="465" y="974"/>
                  </a:lnTo>
                  <a:lnTo>
                    <a:pt x="473" y="945"/>
                  </a:lnTo>
                  <a:lnTo>
                    <a:pt x="475" y="914"/>
                  </a:lnTo>
                  <a:lnTo>
                    <a:pt x="473" y="884"/>
                  </a:lnTo>
                  <a:lnTo>
                    <a:pt x="465" y="855"/>
                  </a:lnTo>
                  <a:lnTo>
                    <a:pt x="453" y="828"/>
                  </a:lnTo>
                  <a:lnTo>
                    <a:pt x="437" y="805"/>
                  </a:lnTo>
                  <a:lnTo>
                    <a:pt x="417" y="784"/>
                  </a:lnTo>
                  <a:lnTo>
                    <a:pt x="393" y="767"/>
                  </a:lnTo>
                  <a:lnTo>
                    <a:pt x="366" y="754"/>
                  </a:lnTo>
                  <a:close/>
                  <a:moveTo>
                    <a:pt x="237" y="277"/>
                  </a:moveTo>
                  <a:lnTo>
                    <a:pt x="212" y="291"/>
                  </a:lnTo>
                  <a:lnTo>
                    <a:pt x="188" y="307"/>
                  </a:lnTo>
                  <a:lnTo>
                    <a:pt x="168" y="328"/>
                  </a:lnTo>
                  <a:lnTo>
                    <a:pt x="151" y="353"/>
                  </a:lnTo>
                  <a:lnTo>
                    <a:pt x="138" y="379"/>
                  </a:lnTo>
                  <a:lnTo>
                    <a:pt x="131" y="407"/>
                  </a:lnTo>
                  <a:lnTo>
                    <a:pt x="128" y="439"/>
                  </a:lnTo>
                  <a:lnTo>
                    <a:pt x="131" y="468"/>
                  </a:lnTo>
                  <a:lnTo>
                    <a:pt x="138" y="497"/>
                  </a:lnTo>
                  <a:lnTo>
                    <a:pt x="151" y="524"/>
                  </a:lnTo>
                  <a:lnTo>
                    <a:pt x="168" y="548"/>
                  </a:lnTo>
                  <a:lnTo>
                    <a:pt x="188" y="569"/>
                  </a:lnTo>
                  <a:lnTo>
                    <a:pt x="212" y="586"/>
                  </a:lnTo>
                  <a:lnTo>
                    <a:pt x="237" y="599"/>
                  </a:lnTo>
                  <a:lnTo>
                    <a:pt x="237" y="277"/>
                  </a:lnTo>
                  <a:close/>
                  <a:moveTo>
                    <a:pt x="237" y="0"/>
                  </a:moveTo>
                  <a:lnTo>
                    <a:pt x="366" y="0"/>
                  </a:lnTo>
                  <a:lnTo>
                    <a:pt x="366" y="143"/>
                  </a:lnTo>
                  <a:lnTo>
                    <a:pt x="406" y="154"/>
                  </a:lnTo>
                  <a:lnTo>
                    <a:pt x="444" y="171"/>
                  </a:lnTo>
                  <a:lnTo>
                    <a:pt x="479" y="192"/>
                  </a:lnTo>
                  <a:lnTo>
                    <a:pt x="509" y="218"/>
                  </a:lnTo>
                  <a:lnTo>
                    <a:pt x="536" y="248"/>
                  </a:lnTo>
                  <a:lnTo>
                    <a:pt x="561" y="280"/>
                  </a:lnTo>
                  <a:lnTo>
                    <a:pt x="579" y="316"/>
                  </a:lnTo>
                  <a:lnTo>
                    <a:pt x="593" y="355"/>
                  </a:lnTo>
                  <a:lnTo>
                    <a:pt x="601" y="396"/>
                  </a:lnTo>
                  <a:lnTo>
                    <a:pt x="605" y="439"/>
                  </a:lnTo>
                  <a:lnTo>
                    <a:pt x="475" y="439"/>
                  </a:lnTo>
                  <a:lnTo>
                    <a:pt x="473" y="407"/>
                  </a:lnTo>
                  <a:lnTo>
                    <a:pt x="465" y="379"/>
                  </a:lnTo>
                  <a:lnTo>
                    <a:pt x="453" y="353"/>
                  </a:lnTo>
                  <a:lnTo>
                    <a:pt x="437" y="328"/>
                  </a:lnTo>
                  <a:lnTo>
                    <a:pt x="417" y="307"/>
                  </a:lnTo>
                  <a:lnTo>
                    <a:pt x="393" y="291"/>
                  </a:lnTo>
                  <a:lnTo>
                    <a:pt x="366" y="277"/>
                  </a:lnTo>
                  <a:lnTo>
                    <a:pt x="366" y="619"/>
                  </a:lnTo>
                  <a:lnTo>
                    <a:pt x="406" y="631"/>
                  </a:lnTo>
                  <a:lnTo>
                    <a:pt x="444" y="648"/>
                  </a:lnTo>
                  <a:lnTo>
                    <a:pt x="479" y="669"/>
                  </a:lnTo>
                  <a:lnTo>
                    <a:pt x="509" y="694"/>
                  </a:lnTo>
                  <a:lnTo>
                    <a:pt x="536" y="724"/>
                  </a:lnTo>
                  <a:lnTo>
                    <a:pt x="561" y="757"/>
                  </a:lnTo>
                  <a:lnTo>
                    <a:pt x="579" y="792"/>
                  </a:lnTo>
                  <a:lnTo>
                    <a:pt x="593" y="831"/>
                  </a:lnTo>
                  <a:lnTo>
                    <a:pt x="601" y="872"/>
                  </a:lnTo>
                  <a:lnTo>
                    <a:pt x="605" y="914"/>
                  </a:lnTo>
                  <a:lnTo>
                    <a:pt x="601" y="957"/>
                  </a:lnTo>
                  <a:lnTo>
                    <a:pt x="593" y="998"/>
                  </a:lnTo>
                  <a:lnTo>
                    <a:pt x="579" y="1036"/>
                  </a:lnTo>
                  <a:lnTo>
                    <a:pt x="561" y="1073"/>
                  </a:lnTo>
                  <a:lnTo>
                    <a:pt x="536" y="1105"/>
                  </a:lnTo>
                  <a:lnTo>
                    <a:pt x="509" y="1135"/>
                  </a:lnTo>
                  <a:lnTo>
                    <a:pt x="479" y="1161"/>
                  </a:lnTo>
                  <a:lnTo>
                    <a:pt x="444" y="1182"/>
                  </a:lnTo>
                  <a:lnTo>
                    <a:pt x="406" y="1199"/>
                  </a:lnTo>
                  <a:lnTo>
                    <a:pt x="366" y="1210"/>
                  </a:lnTo>
                  <a:lnTo>
                    <a:pt x="366" y="1353"/>
                  </a:lnTo>
                  <a:lnTo>
                    <a:pt x="237" y="1353"/>
                  </a:lnTo>
                  <a:lnTo>
                    <a:pt x="237" y="1210"/>
                  </a:lnTo>
                  <a:lnTo>
                    <a:pt x="198" y="1199"/>
                  </a:lnTo>
                  <a:lnTo>
                    <a:pt x="160" y="1182"/>
                  </a:lnTo>
                  <a:lnTo>
                    <a:pt x="126" y="1161"/>
                  </a:lnTo>
                  <a:lnTo>
                    <a:pt x="95" y="1135"/>
                  </a:lnTo>
                  <a:lnTo>
                    <a:pt x="67" y="1105"/>
                  </a:lnTo>
                  <a:lnTo>
                    <a:pt x="44" y="1073"/>
                  </a:lnTo>
                  <a:lnTo>
                    <a:pt x="25" y="1036"/>
                  </a:lnTo>
                  <a:lnTo>
                    <a:pt x="11" y="998"/>
                  </a:lnTo>
                  <a:lnTo>
                    <a:pt x="2" y="957"/>
                  </a:lnTo>
                  <a:lnTo>
                    <a:pt x="0" y="914"/>
                  </a:lnTo>
                  <a:lnTo>
                    <a:pt x="128" y="914"/>
                  </a:lnTo>
                  <a:lnTo>
                    <a:pt x="131" y="945"/>
                  </a:lnTo>
                  <a:lnTo>
                    <a:pt x="138" y="973"/>
                  </a:lnTo>
                  <a:lnTo>
                    <a:pt x="151" y="1000"/>
                  </a:lnTo>
                  <a:lnTo>
                    <a:pt x="168" y="1023"/>
                  </a:lnTo>
                  <a:lnTo>
                    <a:pt x="188" y="1044"/>
                  </a:lnTo>
                  <a:lnTo>
                    <a:pt x="212" y="1061"/>
                  </a:lnTo>
                  <a:lnTo>
                    <a:pt x="237" y="1075"/>
                  </a:lnTo>
                  <a:lnTo>
                    <a:pt x="237" y="733"/>
                  </a:lnTo>
                  <a:lnTo>
                    <a:pt x="198" y="721"/>
                  </a:lnTo>
                  <a:lnTo>
                    <a:pt x="160" y="704"/>
                  </a:lnTo>
                  <a:lnTo>
                    <a:pt x="126" y="683"/>
                  </a:lnTo>
                  <a:lnTo>
                    <a:pt x="95" y="658"/>
                  </a:lnTo>
                  <a:lnTo>
                    <a:pt x="67" y="629"/>
                  </a:lnTo>
                  <a:lnTo>
                    <a:pt x="44" y="595"/>
                  </a:lnTo>
                  <a:lnTo>
                    <a:pt x="25" y="559"/>
                  </a:lnTo>
                  <a:lnTo>
                    <a:pt x="11" y="521"/>
                  </a:lnTo>
                  <a:lnTo>
                    <a:pt x="2" y="480"/>
                  </a:lnTo>
                  <a:lnTo>
                    <a:pt x="0" y="438"/>
                  </a:lnTo>
                  <a:lnTo>
                    <a:pt x="2" y="395"/>
                  </a:lnTo>
                  <a:lnTo>
                    <a:pt x="11" y="354"/>
                  </a:lnTo>
                  <a:lnTo>
                    <a:pt x="25" y="316"/>
                  </a:lnTo>
                  <a:lnTo>
                    <a:pt x="44" y="279"/>
                  </a:lnTo>
                  <a:lnTo>
                    <a:pt x="67" y="247"/>
                  </a:lnTo>
                  <a:lnTo>
                    <a:pt x="95" y="217"/>
                  </a:lnTo>
                  <a:lnTo>
                    <a:pt x="126" y="192"/>
                  </a:lnTo>
                  <a:lnTo>
                    <a:pt x="160" y="170"/>
                  </a:lnTo>
                  <a:lnTo>
                    <a:pt x="198" y="153"/>
                  </a:lnTo>
                  <a:lnTo>
                    <a:pt x="237" y="142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266849" y="1838393"/>
            <a:ext cx="374650" cy="484188"/>
            <a:chOff x="5359400" y="2787650"/>
            <a:chExt cx="374650" cy="484188"/>
          </a:xfrm>
          <a:solidFill>
            <a:schemeClr val="accent4"/>
          </a:solidFill>
        </p:grpSpPr>
        <p:sp>
          <p:nvSpPr>
            <p:cNvPr id="39" name="Freeform 75"/>
            <p:cNvSpPr>
              <a:spLocks noEditPoints="1"/>
            </p:cNvSpPr>
            <p:nvPr/>
          </p:nvSpPr>
          <p:spPr bwMode="auto">
            <a:xfrm>
              <a:off x="5445125" y="2787650"/>
              <a:ext cx="201613" cy="201612"/>
            </a:xfrm>
            <a:custGeom>
              <a:avLst/>
              <a:gdLst>
                <a:gd name="T0" fmla="*/ 519 w 1137"/>
                <a:gd name="T1" fmla="*/ 159 h 1139"/>
                <a:gd name="T2" fmla="*/ 427 w 1137"/>
                <a:gd name="T3" fmla="*/ 180 h 1139"/>
                <a:gd name="T4" fmla="*/ 344 w 1137"/>
                <a:gd name="T5" fmla="*/ 220 h 1139"/>
                <a:gd name="T6" fmla="*/ 272 w 1137"/>
                <a:gd name="T7" fmla="*/ 278 h 1139"/>
                <a:gd name="T8" fmla="*/ 214 w 1137"/>
                <a:gd name="T9" fmla="*/ 350 h 1139"/>
                <a:gd name="T10" fmla="*/ 172 w 1137"/>
                <a:gd name="T11" fmla="*/ 433 h 1139"/>
                <a:gd name="T12" fmla="*/ 150 w 1137"/>
                <a:gd name="T13" fmla="*/ 527 h 1139"/>
                <a:gd name="T14" fmla="*/ 150 w 1137"/>
                <a:gd name="T15" fmla="*/ 626 h 1139"/>
                <a:gd name="T16" fmla="*/ 171 w 1137"/>
                <a:gd name="T17" fmla="*/ 718 h 1139"/>
                <a:gd name="T18" fmla="*/ 211 w 1137"/>
                <a:gd name="T19" fmla="*/ 802 h 1139"/>
                <a:gd name="T20" fmla="*/ 269 w 1137"/>
                <a:gd name="T21" fmla="*/ 874 h 1139"/>
                <a:gd name="T22" fmla="*/ 341 w 1137"/>
                <a:gd name="T23" fmla="*/ 932 h 1139"/>
                <a:gd name="T24" fmla="*/ 424 w 1137"/>
                <a:gd name="T25" fmla="*/ 974 h 1139"/>
                <a:gd name="T26" fmla="*/ 518 w 1137"/>
                <a:gd name="T27" fmla="*/ 996 h 1139"/>
                <a:gd name="T28" fmla="*/ 617 w 1137"/>
                <a:gd name="T29" fmla="*/ 996 h 1139"/>
                <a:gd name="T30" fmla="*/ 709 w 1137"/>
                <a:gd name="T31" fmla="*/ 975 h 1139"/>
                <a:gd name="T32" fmla="*/ 792 w 1137"/>
                <a:gd name="T33" fmla="*/ 934 h 1139"/>
                <a:gd name="T34" fmla="*/ 865 w 1137"/>
                <a:gd name="T35" fmla="*/ 877 h 1139"/>
                <a:gd name="T36" fmla="*/ 924 w 1137"/>
                <a:gd name="T37" fmla="*/ 805 h 1139"/>
                <a:gd name="T38" fmla="*/ 965 w 1137"/>
                <a:gd name="T39" fmla="*/ 720 h 1139"/>
                <a:gd name="T40" fmla="*/ 987 w 1137"/>
                <a:gd name="T41" fmla="*/ 626 h 1139"/>
                <a:gd name="T42" fmla="*/ 987 w 1137"/>
                <a:gd name="T43" fmla="*/ 523 h 1139"/>
                <a:gd name="T44" fmla="*/ 962 w 1137"/>
                <a:gd name="T45" fmla="*/ 423 h 1139"/>
                <a:gd name="T46" fmla="*/ 915 w 1137"/>
                <a:gd name="T47" fmla="*/ 335 h 1139"/>
                <a:gd name="T48" fmla="*/ 850 w 1137"/>
                <a:gd name="T49" fmla="*/ 261 h 1139"/>
                <a:gd name="T50" fmla="*/ 768 w 1137"/>
                <a:gd name="T51" fmla="*/ 204 h 1139"/>
                <a:gd name="T52" fmla="*/ 674 w 1137"/>
                <a:gd name="T53" fmla="*/ 168 h 1139"/>
                <a:gd name="T54" fmla="*/ 568 w 1137"/>
                <a:gd name="T55" fmla="*/ 156 h 1139"/>
                <a:gd name="T56" fmla="*/ 627 w 1137"/>
                <a:gd name="T57" fmla="*/ 4 h 1139"/>
                <a:gd name="T58" fmla="*/ 738 w 1137"/>
                <a:gd name="T59" fmla="*/ 26 h 1139"/>
                <a:gd name="T60" fmla="*/ 841 w 1137"/>
                <a:gd name="T61" fmla="*/ 68 h 1139"/>
                <a:gd name="T62" fmla="*/ 932 w 1137"/>
                <a:gd name="T63" fmla="*/ 129 h 1139"/>
                <a:gd name="T64" fmla="*/ 1008 w 1137"/>
                <a:gd name="T65" fmla="*/ 206 h 1139"/>
                <a:gd name="T66" fmla="*/ 1069 w 1137"/>
                <a:gd name="T67" fmla="*/ 297 h 1139"/>
                <a:gd name="T68" fmla="*/ 1112 w 1137"/>
                <a:gd name="T69" fmla="*/ 399 h 1139"/>
                <a:gd name="T70" fmla="*/ 1134 w 1137"/>
                <a:gd name="T71" fmla="*/ 511 h 1139"/>
                <a:gd name="T72" fmla="*/ 1134 w 1137"/>
                <a:gd name="T73" fmla="*/ 628 h 1139"/>
                <a:gd name="T74" fmla="*/ 1112 w 1137"/>
                <a:gd name="T75" fmla="*/ 740 h 1139"/>
                <a:gd name="T76" fmla="*/ 1069 w 1137"/>
                <a:gd name="T77" fmla="*/ 843 h 1139"/>
                <a:gd name="T78" fmla="*/ 1008 w 1137"/>
                <a:gd name="T79" fmla="*/ 934 h 1139"/>
                <a:gd name="T80" fmla="*/ 932 w 1137"/>
                <a:gd name="T81" fmla="*/ 1011 h 1139"/>
                <a:gd name="T82" fmla="*/ 841 w 1137"/>
                <a:gd name="T83" fmla="*/ 1071 h 1139"/>
                <a:gd name="T84" fmla="*/ 738 w 1137"/>
                <a:gd name="T85" fmla="*/ 1114 h 1139"/>
                <a:gd name="T86" fmla="*/ 627 w 1137"/>
                <a:gd name="T87" fmla="*/ 1136 h 1139"/>
                <a:gd name="T88" fmla="*/ 511 w 1137"/>
                <a:gd name="T89" fmla="*/ 1136 h 1139"/>
                <a:gd name="T90" fmla="*/ 401 w 1137"/>
                <a:gd name="T91" fmla="*/ 1114 h 1139"/>
                <a:gd name="T92" fmla="*/ 299 w 1137"/>
                <a:gd name="T93" fmla="*/ 1071 h 1139"/>
                <a:gd name="T94" fmla="*/ 208 w 1137"/>
                <a:gd name="T95" fmla="*/ 1011 h 1139"/>
                <a:gd name="T96" fmla="*/ 131 w 1137"/>
                <a:gd name="T97" fmla="*/ 934 h 1139"/>
                <a:gd name="T98" fmla="*/ 69 w 1137"/>
                <a:gd name="T99" fmla="*/ 843 h 1139"/>
                <a:gd name="T100" fmla="*/ 25 w 1137"/>
                <a:gd name="T101" fmla="*/ 740 h 1139"/>
                <a:gd name="T102" fmla="*/ 3 w 1137"/>
                <a:gd name="T103" fmla="*/ 628 h 1139"/>
                <a:gd name="T104" fmla="*/ 3 w 1137"/>
                <a:gd name="T105" fmla="*/ 511 h 1139"/>
                <a:gd name="T106" fmla="*/ 25 w 1137"/>
                <a:gd name="T107" fmla="*/ 399 h 1139"/>
                <a:gd name="T108" fmla="*/ 68 w 1137"/>
                <a:gd name="T109" fmla="*/ 297 h 1139"/>
                <a:gd name="T110" fmla="*/ 128 w 1137"/>
                <a:gd name="T111" fmla="*/ 206 h 1139"/>
                <a:gd name="T112" fmla="*/ 205 w 1137"/>
                <a:gd name="T113" fmla="*/ 129 h 1139"/>
                <a:gd name="T114" fmla="*/ 296 w 1137"/>
                <a:gd name="T115" fmla="*/ 68 h 1139"/>
                <a:gd name="T116" fmla="*/ 398 w 1137"/>
                <a:gd name="T117" fmla="*/ 26 h 1139"/>
                <a:gd name="T118" fmla="*/ 510 w 1137"/>
                <a:gd name="T119" fmla="*/ 4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7" h="1139">
                  <a:moveTo>
                    <a:pt x="568" y="156"/>
                  </a:moveTo>
                  <a:lnTo>
                    <a:pt x="519" y="159"/>
                  </a:lnTo>
                  <a:lnTo>
                    <a:pt x="473" y="166"/>
                  </a:lnTo>
                  <a:lnTo>
                    <a:pt x="427" y="180"/>
                  </a:lnTo>
                  <a:lnTo>
                    <a:pt x="385" y="198"/>
                  </a:lnTo>
                  <a:lnTo>
                    <a:pt x="344" y="220"/>
                  </a:lnTo>
                  <a:lnTo>
                    <a:pt x="307" y="247"/>
                  </a:lnTo>
                  <a:lnTo>
                    <a:pt x="272" y="278"/>
                  </a:lnTo>
                  <a:lnTo>
                    <a:pt x="241" y="312"/>
                  </a:lnTo>
                  <a:lnTo>
                    <a:pt x="214" y="350"/>
                  </a:lnTo>
                  <a:lnTo>
                    <a:pt x="190" y="390"/>
                  </a:lnTo>
                  <a:lnTo>
                    <a:pt x="172" y="433"/>
                  </a:lnTo>
                  <a:lnTo>
                    <a:pt x="159" y="480"/>
                  </a:lnTo>
                  <a:lnTo>
                    <a:pt x="150" y="527"/>
                  </a:lnTo>
                  <a:lnTo>
                    <a:pt x="147" y="578"/>
                  </a:lnTo>
                  <a:lnTo>
                    <a:pt x="150" y="626"/>
                  </a:lnTo>
                  <a:lnTo>
                    <a:pt x="157" y="673"/>
                  </a:lnTo>
                  <a:lnTo>
                    <a:pt x="171" y="718"/>
                  </a:lnTo>
                  <a:lnTo>
                    <a:pt x="189" y="761"/>
                  </a:lnTo>
                  <a:lnTo>
                    <a:pt x="211" y="802"/>
                  </a:lnTo>
                  <a:lnTo>
                    <a:pt x="238" y="840"/>
                  </a:lnTo>
                  <a:lnTo>
                    <a:pt x="269" y="874"/>
                  </a:lnTo>
                  <a:lnTo>
                    <a:pt x="304" y="905"/>
                  </a:lnTo>
                  <a:lnTo>
                    <a:pt x="341" y="932"/>
                  </a:lnTo>
                  <a:lnTo>
                    <a:pt x="381" y="956"/>
                  </a:lnTo>
                  <a:lnTo>
                    <a:pt x="424" y="974"/>
                  </a:lnTo>
                  <a:lnTo>
                    <a:pt x="471" y="987"/>
                  </a:lnTo>
                  <a:lnTo>
                    <a:pt x="518" y="996"/>
                  </a:lnTo>
                  <a:lnTo>
                    <a:pt x="568" y="999"/>
                  </a:lnTo>
                  <a:lnTo>
                    <a:pt x="617" y="996"/>
                  </a:lnTo>
                  <a:lnTo>
                    <a:pt x="663" y="987"/>
                  </a:lnTo>
                  <a:lnTo>
                    <a:pt x="709" y="975"/>
                  </a:lnTo>
                  <a:lnTo>
                    <a:pt x="752" y="957"/>
                  </a:lnTo>
                  <a:lnTo>
                    <a:pt x="792" y="934"/>
                  </a:lnTo>
                  <a:lnTo>
                    <a:pt x="830" y="907"/>
                  </a:lnTo>
                  <a:lnTo>
                    <a:pt x="865" y="877"/>
                  </a:lnTo>
                  <a:lnTo>
                    <a:pt x="896" y="842"/>
                  </a:lnTo>
                  <a:lnTo>
                    <a:pt x="924" y="805"/>
                  </a:lnTo>
                  <a:lnTo>
                    <a:pt x="946" y="764"/>
                  </a:lnTo>
                  <a:lnTo>
                    <a:pt x="965" y="720"/>
                  </a:lnTo>
                  <a:lnTo>
                    <a:pt x="979" y="675"/>
                  </a:lnTo>
                  <a:lnTo>
                    <a:pt x="987" y="626"/>
                  </a:lnTo>
                  <a:lnTo>
                    <a:pt x="990" y="577"/>
                  </a:lnTo>
                  <a:lnTo>
                    <a:pt x="987" y="523"/>
                  </a:lnTo>
                  <a:lnTo>
                    <a:pt x="978" y="472"/>
                  </a:lnTo>
                  <a:lnTo>
                    <a:pt x="962" y="423"/>
                  </a:lnTo>
                  <a:lnTo>
                    <a:pt x="942" y="377"/>
                  </a:lnTo>
                  <a:lnTo>
                    <a:pt x="915" y="335"/>
                  </a:lnTo>
                  <a:lnTo>
                    <a:pt x="884" y="296"/>
                  </a:lnTo>
                  <a:lnTo>
                    <a:pt x="850" y="261"/>
                  </a:lnTo>
                  <a:lnTo>
                    <a:pt x="810" y="231"/>
                  </a:lnTo>
                  <a:lnTo>
                    <a:pt x="768" y="204"/>
                  </a:lnTo>
                  <a:lnTo>
                    <a:pt x="723" y="183"/>
                  </a:lnTo>
                  <a:lnTo>
                    <a:pt x="674" y="168"/>
                  </a:lnTo>
                  <a:lnTo>
                    <a:pt x="622" y="159"/>
                  </a:lnTo>
                  <a:lnTo>
                    <a:pt x="568" y="156"/>
                  </a:lnTo>
                  <a:close/>
                  <a:moveTo>
                    <a:pt x="568" y="0"/>
                  </a:moveTo>
                  <a:lnTo>
                    <a:pt x="627" y="4"/>
                  </a:lnTo>
                  <a:lnTo>
                    <a:pt x="684" y="12"/>
                  </a:lnTo>
                  <a:lnTo>
                    <a:pt x="738" y="26"/>
                  </a:lnTo>
                  <a:lnTo>
                    <a:pt x="791" y="45"/>
                  </a:lnTo>
                  <a:lnTo>
                    <a:pt x="841" y="68"/>
                  </a:lnTo>
                  <a:lnTo>
                    <a:pt x="888" y="97"/>
                  </a:lnTo>
                  <a:lnTo>
                    <a:pt x="932" y="129"/>
                  </a:lnTo>
                  <a:lnTo>
                    <a:pt x="972" y="166"/>
                  </a:lnTo>
                  <a:lnTo>
                    <a:pt x="1008" y="206"/>
                  </a:lnTo>
                  <a:lnTo>
                    <a:pt x="1041" y="250"/>
                  </a:lnTo>
                  <a:lnTo>
                    <a:pt x="1069" y="297"/>
                  </a:lnTo>
                  <a:lnTo>
                    <a:pt x="1093" y="347"/>
                  </a:lnTo>
                  <a:lnTo>
                    <a:pt x="1112" y="399"/>
                  </a:lnTo>
                  <a:lnTo>
                    <a:pt x="1126" y="454"/>
                  </a:lnTo>
                  <a:lnTo>
                    <a:pt x="1134" y="511"/>
                  </a:lnTo>
                  <a:lnTo>
                    <a:pt x="1137" y="569"/>
                  </a:lnTo>
                  <a:lnTo>
                    <a:pt x="1134" y="628"/>
                  </a:lnTo>
                  <a:lnTo>
                    <a:pt x="1126" y="685"/>
                  </a:lnTo>
                  <a:lnTo>
                    <a:pt x="1112" y="740"/>
                  </a:lnTo>
                  <a:lnTo>
                    <a:pt x="1093" y="793"/>
                  </a:lnTo>
                  <a:lnTo>
                    <a:pt x="1069" y="843"/>
                  </a:lnTo>
                  <a:lnTo>
                    <a:pt x="1041" y="890"/>
                  </a:lnTo>
                  <a:lnTo>
                    <a:pt x="1008" y="934"/>
                  </a:lnTo>
                  <a:lnTo>
                    <a:pt x="972" y="974"/>
                  </a:lnTo>
                  <a:lnTo>
                    <a:pt x="932" y="1011"/>
                  </a:lnTo>
                  <a:lnTo>
                    <a:pt x="888" y="1043"/>
                  </a:lnTo>
                  <a:lnTo>
                    <a:pt x="841" y="1071"/>
                  </a:lnTo>
                  <a:lnTo>
                    <a:pt x="791" y="1095"/>
                  </a:lnTo>
                  <a:lnTo>
                    <a:pt x="738" y="1114"/>
                  </a:lnTo>
                  <a:lnTo>
                    <a:pt x="684" y="1128"/>
                  </a:lnTo>
                  <a:lnTo>
                    <a:pt x="627" y="1136"/>
                  </a:lnTo>
                  <a:lnTo>
                    <a:pt x="568" y="1139"/>
                  </a:lnTo>
                  <a:lnTo>
                    <a:pt x="511" y="1136"/>
                  </a:lnTo>
                  <a:lnTo>
                    <a:pt x="455" y="1128"/>
                  </a:lnTo>
                  <a:lnTo>
                    <a:pt x="401" y="1114"/>
                  </a:lnTo>
                  <a:lnTo>
                    <a:pt x="349" y="1095"/>
                  </a:lnTo>
                  <a:lnTo>
                    <a:pt x="299" y="1071"/>
                  </a:lnTo>
                  <a:lnTo>
                    <a:pt x="252" y="1043"/>
                  </a:lnTo>
                  <a:lnTo>
                    <a:pt x="208" y="1011"/>
                  </a:lnTo>
                  <a:lnTo>
                    <a:pt x="168" y="974"/>
                  </a:lnTo>
                  <a:lnTo>
                    <a:pt x="131" y="934"/>
                  </a:lnTo>
                  <a:lnTo>
                    <a:pt x="98" y="890"/>
                  </a:lnTo>
                  <a:lnTo>
                    <a:pt x="69" y="843"/>
                  </a:lnTo>
                  <a:lnTo>
                    <a:pt x="45" y="793"/>
                  </a:lnTo>
                  <a:lnTo>
                    <a:pt x="25" y="740"/>
                  </a:lnTo>
                  <a:lnTo>
                    <a:pt x="11" y="685"/>
                  </a:lnTo>
                  <a:lnTo>
                    <a:pt x="3" y="628"/>
                  </a:lnTo>
                  <a:lnTo>
                    <a:pt x="0" y="569"/>
                  </a:lnTo>
                  <a:lnTo>
                    <a:pt x="3" y="511"/>
                  </a:lnTo>
                  <a:lnTo>
                    <a:pt x="11" y="454"/>
                  </a:lnTo>
                  <a:lnTo>
                    <a:pt x="25" y="399"/>
                  </a:lnTo>
                  <a:lnTo>
                    <a:pt x="44" y="347"/>
                  </a:lnTo>
                  <a:lnTo>
                    <a:pt x="68" y="297"/>
                  </a:lnTo>
                  <a:lnTo>
                    <a:pt x="96" y="250"/>
                  </a:lnTo>
                  <a:lnTo>
                    <a:pt x="128" y="206"/>
                  </a:lnTo>
                  <a:lnTo>
                    <a:pt x="165" y="166"/>
                  </a:lnTo>
                  <a:lnTo>
                    <a:pt x="205" y="129"/>
                  </a:lnTo>
                  <a:lnTo>
                    <a:pt x="248" y="97"/>
                  </a:lnTo>
                  <a:lnTo>
                    <a:pt x="296" y="68"/>
                  </a:lnTo>
                  <a:lnTo>
                    <a:pt x="346" y="45"/>
                  </a:lnTo>
                  <a:lnTo>
                    <a:pt x="398" y="26"/>
                  </a:lnTo>
                  <a:lnTo>
                    <a:pt x="453" y="12"/>
                  </a:lnTo>
                  <a:lnTo>
                    <a:pt x="510" y="4"/>
                  </a:lnTo>
                  <a:lnTo>
                    <a:pt x="5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76"/>
            <p:cNvSpPr>
              <a:spLocks noEditPoints="1"/>
            </p:cNvSpPr>
            <p:nvPr/>
          </p:nvSpPr>
          <p:spPr bwMode="auto">
            <a:xfrm>
              <a:off x="5359400" y="3027363"/>
              <a:ext cx="374650" cy="244475"/>
            </a:xfrm>
            <a:custGeom>
              <a:avLst/>
              <a:gdLst>
                <a:gd name="T0" fmla="*/ 401 w 2128"/>
                <a:gd name="T1" fmla="*/ 152 h 1383"/>
                <a:gd name="T2" fmla="*/ 323 w 2128"/>
                <a:gd name="T3" fmla="*/ 175 h 1383"/>
                <a:gd name="T4" fmla="*/ 256 w 2128"/>
                <a:gd name="T5" fmla="*/ 218 h 1383"/>
                <a:gd name="T6" fmla="*/ 202 w 2128"/>
                <a:gd name="T7" fmla="*/ 279 h 1383"/>
                <a:gd name="T8" fmla="*/ 167 w 2128"/>
                <a:gd name="T9" fmla="*/ 352 h 1383"/>
                <a:gd name="T10" fmla="*/ 154 w 2128"/>
                <a:gd name="T11" fmla="*/ 437 h 1383"/>
                <a:gd name="T12" fmla="*/ 1974 w 2128"/>
                <a:gd name="T13" fmla="*/ 1235 h 1383"/>
                <a:gd name="T14" fmla="*/ 1970 w 2128"/>
                <a:gd name="T15" fmla="*/ 399 h 1383"/>
                <a:gd name="T16" fmla="*/ 1951 w 2128"/>
                <a:gd name="T17" fmla="*/ 326 h 1383"/>
                <a:gd name="T18" fmla="*/ 1914 w 2128"/>
                <a:gd name="T19" fmla="*/ 263 h 1383"/>
                <a:gd name="T20" fmla="*/ 1862 w 2128"/>
                <a:gd name="T21" fmla="*/ 210 h 1383"/>
                <a:gd name="T22" fmla="*/ 1799 w 2128"/>
                <a:gd name="T23" fmla="*/ 172 h 1383"/>
                <a:gd name="T24" fmla="*/ 1725 w 2128"/>
                <a:gd name="T25" fmla="*/ 151 h 1383"/>
                <a:gd name="T26" fmla="*/ 1389 w 2128"/>
                <a:gd name="T27" fmla="*/ 149 h 1383"/>
                <a:gd name="T28" fmla="*/ 1101 w 2128"/>
                <a:gd name="T29" fmla="*/ 435 h 1383"/>
                <a:gd name="T30" fmla="*/ 1065 w 2128"/>
                <a:gd name="T31" fmla="*/ 444 h 1383"/>
                <a:gd name="T32" fmla="*/ 1029 w 2128"/>
                <a:gd name="T33" fmla="*/ 435 h 1383"/>
                <a:gd name="T34" fmla="*/ 739 w 2128"/>
                <a:gd name="T35" fmla="*/ 149 h 1383"/>
                <a:gd name="T36" fmla="*/ 436 w 2128"/>
                <a:gd name="T37" fmla="*/ 0 h 1383"/>
                <a:gd name="T38" fmla="*/ 783 w 2128"/>
                <a:gd name="T39" fmla="*/ 2 h 1383"/>
                <a:gd name="T40" fmla="*/ 808 w 2128"/>
                <a:gd name="T41" fmla="*/ 13 h 1383"/>
                <a:gd name="T42" fmla="*/ 1063 w 2128"/>
                <a:gd name="T43" fmla="*/ 266 h 1383"/>
                <a:gd name="T44" fmla="*/ 1318 w 2128"/>
                <a:gd name="T45" fmla="*/ 13 h 1383"/>
                <a:gd name="T46" fmla="*/ 1344 w 2128"/>
                <a:gd name="T47" fmla="*/ 2 h 1383"/>
                <a:gd name="T48" fmla="*/ 1692 w 2128"/>
                <a:gd name="T49" fmla="*/ 0 h 1383"/>
                <a:gd name="T50" fmla="*/ 1790 w 2128"/>
                <a:gd name="T51" fmla="*/ 12 h 1383"/>
                <a:gd name="T52" fmla="*/ 1881 w 2128"/>
                <a:gd name="T53" fmla="*/ 44 h 1383"/>
                <a:gd name="T54" fmla="*/ 1963 w 2128"/>
                <a:gd name="T55" fmla="*/ 95 h 1383"/>
                <a:gd name="T56" fmla="*/ 2031 w 2128"/>
                <a:gd name="T57" fmla="*/ 162 h 1383"/>
                <a:gd name="T58" fmla="*/ 2084 w 2128"/>
                <a:gd name="T59" fmla="*/ 244 h 1383"/>
                <a:gd name="T60" fmla="*/ 2116 w 2128"/>
                <a:gd name="T61" fmla="*/ 336 h 1383"/>
                <a:gd name="T62" fmla="*/ 2128 w 2128"/>
                <a:gd name="T63" fmla="*/ 436 h 1383"/>
                <a:gd name="T64" fmla="*/ 2123 w 2128"/>
                <a:gd name="T65" fmla="*/ 1329 h 1383"/>
                <a:gd name="T66" fmla="*/ 2099 w 2128"/>
                <a:gd name="T67" fmla="*/ 1361 h 1383"/>
                <a:gd name="T68" fmla="*/ 2066 w 2128"/>
                <a:gd name="T69" fmla="*/ 1379 h 1383"/>
                <a:gd name="T70" fmla="*/ 74 w 2128"/>
                <a:gd name="T71" fmla="*/ 1383 h 1383"/>
                <a:gd name="T72" fmla="*/ 35 w 2128"/>
                <a:gd name="T73" fmla="*/ 1373 h 1383"/>
                <a:gd name="T74" fmla="*/ 10 w 2128"/>
                <a:gd name="T75" fmla="*/ 1348 h 1383"/>
                <a:gd name="T76" fmla="*/ 0 w 2128"/>
                <a:gd name="T77" fmla="*/ 1309 h 1383"/>
                <a:gd name="T78" fmla="*/ 3 w 2128"/>
                <a:gd name="T79" fmla="*/ 386 h 1383"/>
                <a:gd name="T80" fmla="*/ 25 w 2128"/>
                <a:gd name="T81" fmla="*/ 291 h 1383"/>
                <a:gd name="T82" fmla="*/ 67 w 2128"/>
                <a:gd name="T83" fmla="*/ 205 h 1383"/>
                <a:gd name="T84" fmla="*/ 126 w 2128"/>
                <a:gd name="T85" fmla="*/ 130 h 1383"/>
                <a:gd name="T86" fmla="*/ 201 w 2128"/>
                <a:gd name="T87" fmla="*/ 70 h 1383"/>
                <a:gd name="T88" fmla="*/ 288 w 2128"/>
                <a:gd name="T89" fmla="*/ 26 h 1383"/>
                <a:gd name="T90" fmla="*/ 384 w 2128"/>
                <a:gd name="T91" fmla="*/ 3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28" h="1383">
                  <a:moveTo>
                    <a:pt x="443" y="149"/>
                  </a:moveTo>
                  <a:lnTo>
                    <a:pt x="401" y="152"/>
                  </a:lnTo>
                  <a:lnTo>
                    <a:pt x="361" y="160"/>
                  </a:lnTo>
                  <a:lnTo>
                    <a:pt x="323" y="175"/>
                  </a:lnTo>
                  <a:lnTo>
                    <a:pt x="288" y="194"/>
                  </a:lnTo>
                  <a:lnTo>
                    <a:pt x="256" y="218"/>
                  </a:lnTo>
                  <a:lnTo>
                    <a:pt x="226" y="247"/>
                  </a:lnTo>
                  <a:lnTo>
                    <a:pt x="202" y="279"/>
                  </a:lnTo>
                  <a:lnTo>
                    <a:pt x="182" y="314"/>
                  </a:lnTo>
                  <a:lnTo>
                    <a:pt x="167" y="352"/>
                  </a:lnTo>
                  <a:lnTo>
                    <a:pt x="158" y="394"/>
                  </a:lnTo>
                  <a:lnTo>
                    <a:pt x="154" y="437"/>
                  </a:lnTo>
                  <a:lnTo>
                    <a:pt x="154" y="1235"/>
                  </a:lnTo>
                  <a:lnTo>
                    <a:pt x="1974" y="1235"/>
                  </a:lnTo>
                  <a:lnTo>
                    <a:pt x="1974" y="437"/>
                  </a:lnTo>
                  <a:lnTo>
                    <a:pt x="1970" y="399"/>
                  </a:lnTo>
                  <a:lnTo>
                    <a:pt x="1963" y="362"/>
                  </a:lnTo>
                  <a:lnTo>
                    <a:pt x="1951" y="326"/>
                  </a:lnTo>
                  <a:lnTo>
                    <a:pt x="1934" y="293"/>
                  </a:lnTo>
                  <a:lnTo>
                    <a:pt x="1914" y="263"/>
                  </a:lnTo>
                  <a:lnTo>
                    <a:pt x="1890" y="234"/>
                  </a:lnTo>
                  <a:lnTo>
                    <a:pt x="1862" y="210"/>
                  </a:lnTo>
                  <a:lnTo>
                    <a:pt x="1833" y="189"/>
                  </a:lnTo>
                  <a:lnTo>
                    <a:pt x="1799" y="172"/>
                  </a:lnTo>
                  <a:lnTo>
                    <a:pt x="1763" y="159"/>
                  </a:lnTo>
                  <a:lnTo>
                    <a:pt x="1725" y="151"/>
                  </a:lnTo>
                  <a:lnTo>
                    <a:pt x="1686" y="149"/>
                  </a:lnTo>
                  <a:lnTo>
                    <a:pt x="1389" y="149"/>
                  </a:lnTo>
                  <a:lnTo>
                    <a:pt x="1116" y="422"/>
                  </a:lnTo>
                  <a:lnTo>
                    <a:pt x="1101" y="435"/>
                  </a:lnTo>
                  <a:lnTo>
                    <a:pt x="1083" y="442"/>
                  </a:lnTo>
                  <a:lnTo>
                    <a:pt x="1065" y="444"/>
                  </a:lnTo>
                  <a:lnTo>
                    <a:pt x="1045" y="442"/>
                  </a:lnTo>
                  <a:lnTo>
                    <a:pt x="1029" y="435"/>
                  </a:lnTo>
                  <a:lnTo>
                    <a:pt x="1013" y="422"/>
                  </a:lnTo>
                  <a:lnTo>
                    <a:pt x="739" y="149"/>
                  </a:lnTo>
                  <a:lnTo>
                    <a:pt x="443" y="149"/>
                  </a:lnTo>
                  <a:close/>
                  <a:moveTo>
                    <a:pt x="436" y="0"/>
                  </a:moveTo>
                  <a:lnTo>
                    <a:pt x="767" y="0"/>
                  </a:lnTo>
                  <a:lnTo>
                    <a:pt x="783" y="2"/>
                  </a:lnTo>
                  <a:lnTo>
                    <a:pt x="797" y="5"/>
                  </a:lnTo>
                  <a:lnTo>
                    <a:pt x="808" y="13"/>
                  </a:lnTo>
                  <a:lnTo>
                    <a:pt x="820" y="22"/>
                  </a:lnTo>
                  <a:lnTo>
                    <a:pt x="1063" y="266"/>
                  </a:lnTo>
                  <a:lnTo>
                    <a:pt x="1307" y="22"/>
                  </a:lnTo>
                  <a:lnTo>
                    <a:pt x="1318" y="13"/>
                  </a:lnTo>
                  <a:lnTo>
                    <a:pt x="1330" y="5"/>
                  </a:lnTo>
                  <a:lnTo>
                    <a:pt x="1344" y="2"/>
                  </a:lnTo>
                  <a:lnTo>
                    <a:pt x="1359" y="0"/>
                  </a:lnTo>
                  <a:lnTo>
                    <a:pt x="1692" y="0"/>
                  </a:lnTo>
                  <a:lnTo>
                    <a:pt x="1742" y="3"/>
                  </a:lnTo>
                  <a:lnTo>
                    <a:pt x="1790" y="12"/>
                  </a:lnTo>
                  <a:lnTo>
                    <a:pt x="1837" y="25"/>
                  </a:lnTo>
                  <a:lnTo>
                    <a:pt x="1881" y="44"/>
                  </a:lnTo>
                  <a:lnTo>
                    <a:pt x="1924" y="67"/>
                  </a:lnTo>
                  <a:lnTo>
                    <a:pt x="1963" y="95"/>
                  </a:lnTo>
                  <a:lnTo>
                    <a:pt x="1999" y="127"/>
                  </a:lnTo>
                  <a:lnTo>
                    <a:pt x="2031" y="162"/>
                  </a:lnTo>
                  <a:lnTo>
                    <a:pt x="2059" y="202"/>
                  </a:lnTo>
                  <a:lnTo>
                    <a:pt x="2084" y="244"/>
                  </a:lnTo>
                  <a:lnTo>
                    <a:pt x="2103" y="288"/>
                  </a:lnTo>
                  <a:lnTo>
                    <a:pt x="2116" y="336"/>
                  </a:lnTo>
                  <a:lnTo>
                    <a:pt x="2125" y="385"/>
                  </a:lnTo>
                  <a:lnTo>
                    <a:pt x="2128" y="436"/>
                  </a:lnTo>
                  <a:lnTo>
                    <a:pt x="2128" y="1309"/>
                  </a:lnTo>
                  <a:lnTo>
                    <a:pt x="2123" y="1329"/>
                  </a:lnTo>
                  <a:lnTo>
                    <a:pt x="2112" y="1347"/>
                  </a:lnTo>
                  <a:lnTo>
                    <a:pt x="2099" y="1361"/>
                  </a:lnTo>
                  <a:lnTo>
                    <a:pt x="2084" y="1373"/>
                  </a:lnTo>
                  <a:lnTo>
                    <a:pt x="2066" y="1379"/>
                  </a:lnTo>
                  <a:lnTo>
                    <a:pt x="2048" y="1383"/>
                  </a:lnTo>
                  <a:lnTo>
                    <a:pt x="74" y="1383"/>
                  </a:lnTo>
                  <a:lnTo>
                    <a:pt x="53" y="1379"/>
                  </a:lnTo>
                  <a:lnTo>
                    <a:pt x="35" y="1373"/>
                  </a:lnTo>
                  <a:lnTo>
                    <a:pt x="20" y="1363"/>
                  </a:lnTo>
                  <a:lnTo>
                    <a:pt x="10" y="1348"/>
                  </a:lnTo>
                  <a:lnTo>
                    <a:pt x="2" y="1330"/>
                  </a:lnTo>
                  <a:lnTo>
                    <a:pt x="0" y="1309"/>
                  </a:lnTo>
                  <a:lnTo>
                    <a:pt x="0" y="436"/>
                  </a:lnTo>
                  <a:lnTo>
                    <a:pt x="3" y="386"/>
                  </a:lnTo>
                  <a:lnTo>
                    <a:pt x="12" y="338"/>
                  </a:lnTo>
                  <a:lnTo>
                    <a:pt x="25" y="291"/>
                  </a:lnTo>
                  <a:lnTo>
                    <a:pt x="43" y="246"/>
                  </a:lnTo>
                  <a:lnTo>
                    <a:pt x="67" y="205"/>
                  </a:lnTo>
                  <a:lnTo>
                    <a:pt x="95" y="166"/>
                  </a:lnTo>
                  <a:lnTo>
                    <a:pt x="126" y="130"/>
                  </a:lnTo>
                  <a:lnTo>
                    <a:pt x="162" y="97"/>
                  </a:lnTo>
                  <a:lnTo>
                    <a:pt x="201" y="70"/>
                  </a:lnTo>
                  <a:lnTo>
                    <a:pt x="242" y="45"/>
                  </a:lnTo>
                  <a:lnTo>
                    <a:pt x="288" y="26"/>
                  </a:lnTo>
                  <a:lnTo>
                    <a:pt x="334" y="12"/>
                  </a:lnTo>
                  <a:lnTo>
                    <a:pt x="384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199026" y="3794357"/>
            <a:ext cx="614362" cy="614362"/>
            <a:chOff x="10948988" y="2659063"/>
            <a:chExt cx="614362" cy="614362"/>
          </a:xfrm>
          <a:solidFill>
            <a:schemeClr val="accent6"/>
          </a:solidFill>
        </p:grpSpPr>
        <p:sp>
          <p:nvSpPr>
            <p:cNvPr id="43" name="Freeform 112"/>
            <p:cNvSpPr>
              <a:spLocks noEditPoints="1"/>
            </p:cNvSpPr>
            <p:nvPr/>
          </p:nvSpPr>
          <p:spPr bwMode="auto">
            <a:xfrm>
              <a:off x="10948988" y="2659063"/>
              <a:ext cx="614362" cy="614362"/>
            </a:xfrm>
            <a:custGeom>
              <a:avLst/>
              <a:gdLst>
                <a:gd name="T0" fmla="*/ 1246 w 3483"/>
                <a:gd name="T1" fmla="*/ 2263 h 3483"/>
                <a:gd name="T2" fmla="*/ 1059 w 3483"/>
                <a:gd name="T3" fmla="*/ 2432 h 3483"/>
                <a:gd name="T4" fmla="*/ 986 w 3483"/>
                <a:gd name="T5" fmla="*/ 2683 h 3483"/>
                <a:gd name="T6" fmla="*/ 1307 w 3483"/>
                <a:gd name="T7" fmla="*/ 3026 h 3483"/>
                <a:gd name="T8" fmla="*/ 1668 w 3483"/>
                <a:gd name="T9" fmla="*/ 2861 h 3483"/>
                <a:gd name="T10" fmla="*/ 2092 w 3483"/>
                <a:gd name="T11" fmla="*/ 3052 h 3483"/>
                <a:gd name="T12" fmla="*/ 2491 w 3483"/>
                <a:gd name="T13" fmla="*/ 2872 h 3483"/>
                <a:gd name="T14" fmla="*/ 2443 w 3483"/>
                <a:gd name="T15" fmla="*/ 2476 h 3483"/>
                <a:gd name="T16" fmla="*/ 2275 w 3483"/>
                <a:gd name="T17" fmla="*/ 2288 h 3483"/>
                <a:gd name="T18" fmla="*/ 2023 w 3483"/>
                <a:gd name="T19" fmla="*/ 2215 h 3483"/>
                <a:gd name="T20" fmla="*/ 1394 w 3483"/>
                <a:gd name="T21" fmla="*/ 430 h 3483"/>
                <a:gd name="T22" fmla="*/ 988 w 3483"/>
                <a:gd name="T23" fmla="*/ 614 h 3483"/>
                <a:gd name="T24" fmla="*/ 666 w 3483"/>
                <a:gd name="T25" fmla="*/ 915 h 3483"/>
                <a:gd name="T26" fmla="*/ 457 w 3483"/>
                <a:gd name="T27" fmla="*/ 1307 h 3483"/>
                <a:gd name="T28" fmla="*/ 622 w 3483"/>
                <a:gd name="T29" fmla="*/ 1667 h 3483"/>
                <a:gd name="T30" fmla="*/ 432 w 3483"/>
                <a:gd name="T31" fmla="*/ 2093 h 3483"/>
                <a:gd name="T32" fmla="*/ 614 w 3483"/>
                <a:gd name="T33" fmla="*/ 2495 h 3483"/>
                <a:gd name="T34" fmla="*/ 844 w 3483"/>
                <a:gd name="T35" fmla="*/ 2682 h 3483"/>
                <a:gd name="T36" fmla="*/ 915 w 3483"/>
                <a:gd name="T37" fmla="*/ 2386 h 3483"/>
                <a:gd name="T38" fmla="*/ 1112 w 3483"/>
                <a:gd name="T39" fmla="*/ 2166 h 3483"/>
                <a:gd name="T40" fmla="*/ 1396 w 3483"/>
                <a:gd name="T41" fmla="*/ 2062 h 3483"/>
                <a:gd name="T42" fmla="*/ 2214 w 3483"/>
                <a:gd name="T43" fmla="*/ 2087 h 3483"/>
                <a:gd name="T44" fmla="*/ 2470 w 3483"/>
                <a:gd name="T45" fmla="*/ 2240 h 3483"/>
                <a:gd name="T46" fmla="*/ 2625 w 3483"/>
                <a:gd name="T47" fmla="*/ 2495 h 3483"/>
                <a:gd name="T48" fmla="*/ 2715 w 3483"/>
                <a:gd name="T49" fmla="*/ 2685 h 3483"/>
                <a:gd name="T50" fmla="*/ 2962 w 3483"/>
                <a:gd name="T51" fmla="*/ 2334 h 3483"/>
                <a:gd name="T52" fmla="*/ 3086 w 3483"/>
                <a:gd name="T53" fmla="*/ 1912 h 3483"/>
                <a:gd name="T54" fmla="*/ 3087 w 3483"/>
                <a:gd name="T55" fmla="*/ 1574 h 3483"/>
                <a:gd name="T56" fmla="*/ 2958 w 3483"/>
                <a:gd name="T57" fmla="*/ 1143 h 3483"/>
                <a:gd name="T58" fmla="*/ 2703 w 3483"/>
                <a:gd name="T59" fmla="*/ 785 h 3483"/>
                <a:gd name="T60" fmla="*/ 2346 w 3483"/>
                <a:gd name="T61" fmla="*/ 527 h 3483"/>
                <a:gd name="T62" fmla="*/ 1916 w 3483"/>
                <a:gd name="T63" fmla="*/ 396 h 3483"/>
                <a:gd name="T64" fmla="*/ 1667 w 3483"/>
                <a:gd name="T65" fmla="*/ 0 h 3483"/>
                <a:gd name="T66" fmla="*/ 2115 w 3483"/>
                <a:gd name="T67" fmla="*/ 278 h 3483"/>
                <a:gd name="T68" fmla="*/ 2553 w 3483"/>
                <a:gd name="T69" fmla="*/ 469 h 3483"/>
                <a:gd name="T70" fmla="*/ 2907 w 3483"/>
                <a:gd name="T71" fmla="*/ 782 h 3483"/>
                <a:gd name="T72" fmla="*/ 3148 w 3483"/>
                <a:gd name="T73" fmla="*/ 1191 h 3483"/>
                <a:gd name="T74" fmla="*/ 3251 w 3483"/>
                <a:gd name="T75" fmla="*/ 1668 h 3483"/>
                <a:gd name="T76" fmla="*/ 3227 w 3483"/>
                <a:gd name="T77" fmla="*/ 2019 h 3483"/>
                <a:gd name="T78" fmla="*/ 3064 w 3483"/>
                <a:gd name="T79" fmla="*/ 2470 h 3483"/>
                <a:gd name="T80" fmla="*/ 2774 w 3483"/>
                <a:gd name="T81" fmla="*/ 2841 h 3483"/>
                <a:gd name="T82" fmla="*/ 2384 w 3483"/>
                <a:gd name="T83" fmla="*/ 3108 h 3483"/>
                <a:gd name="T84" fmla="*/ 1922 w 3483"/>
                <a:gd name="T85" fmla="*/ 3242 h 3483"/>
                <a:gd name="T86" fmla="*/ 1567 w 3483"/>
                <a:gd name="T87" fmla="*/ 3243 h 3483"/>
                <a:gd name="T88" fmla="*/ 1102 w 3483"/>
                <a:gd name="T89" fmla="*/ 3110 h 3483"/>
                <a:gd name="T90" fmla="*/ 710 w 3483"/>
                <a:gd name="T91" fmla="*/ 2844 h 3483"/>
                <a:gd name="T92" fmla="*/ 419 w 3483"/>
                <a:gd name="T93" fmla="*/ 2472 h 3483"/>
                <a:gd name="T94" fmla="*/ 255 w 3483"/>
                <a:gd name="T95" fmla="*/ 2020 h 3483"/>
                <a:gd name="T96" fmla="*/ 232 w 3483"/>
                <a:gd name="T97" fmla="*/ 1668 h 3483"/>
                <a:gd name="T98" fmla="*/ 336 w 3483"/>
                <a:gd name="T99" fmla="*/ 1189 h 3483"/>
                <a:gd name="T100" fmla="*/ 578 w 3483"/>
                <a:gd name="T101" fmla="*/ 780 h 3483"/>
                <a:gd name="T102" fmla="*/ 933 w 3483"/>
                <a:gd name="T103" fmla="*/ 467 h 3483"/>
                <a:gd name="T104" fmla="*/ 1373 w 3483"/>
                <a:gd name="T105" fmla="*/ 275 h 3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83" h="3483">
                  <a:moveTo>
                    <a:pt x="1453" y="2215"/>
                  </a:moveTo>
                  <a:lnTo>
                    <a:pt x="1398" y="2219"/>
                  </a:lnTo>
                  <a:lnTo>
                    <a:pt x="1346" y="2228"/>
                  </a:lnTo>
                  <a:lnTo>
                    <a:pt x="1295" y="2243"/>
                  </a:lnTo>
                  <a:lnTo>
                    <a:pt x="1246" y="2263"/>
                  </a:lnTo>
                  <a:lnTo>
                    <a:pt x="1202" y="2288"/>
                  </a:lnTo>
                  <a:lnTo>
                    <a:pt x="1160" y="2318"/>
                  </a:lnTo>
                  <a:lnTo>
                    <a:pt x="1122" y="2352"/>
                  </a:lnTo>
                  <a:lnTo>
                    <a:pt x="1088" y="2390"/>
                  </a:lnTo>
                  <a:lnTo>
                    <a:pt x="1059" y="2432"/>
                  </a:lnTo>
                  <a:lnTo>
                    <a:pt x="1033" y="2476"/>
                  </a:lnTo>
                  <a:lnTo>
                    <a:pt x="1013" y="2525"/>
                  </a:lnTo>
                  <a:lnTo>
                    <a:pt x="998" y="2575"/>
                  </a:lnTo>
                  <a:lnTo>
                    <a:pt x="989" y="2628"/>
                  </a:lnTo>
                  <a:lnTo>
                    <a:pt x="986" y="2683"/>
                  </a:lnTo>
                  <a:lnTo>
                    <a:pt x="986" y="2868"/>
                  </a:lnTo>
                  <a:lnTo>
                    <a:pt x="1062" y="2915"/>
                  </a:lnTo>
                  <a:lnTo>
                    <a:pt x="1140" y="2957"/>
                  </a:lnTo>
                  <a:lnTo>
                    <a:pt x="1222" y="2994"/>
                  </a:lnTo>
                  <a:lnTo>
                    <a:pt x="1307" y="3026"/>
                  </a:lnTo>
                  <a:lnTo>
                    <a:pt x="1393" y="3052"/>
                  </a:lnTo>
                  <a:lnTo>
                    <a:pt x="1483" y="3072"/>
                  </a:lnTo>
                  <a:lnTo>
                    <a:pt x="1574" y="3087"/>
                  </a:lnTo>
                  <a:lnTo>
                    <a:pt x="1668" y="3096"/>
                  </a:lnTo>
                  <a:lnTo>
                    <a:pt x="1668" y="2861"/>
                  </a:lnTo>
                  <a:lnTo>
                    <a:pt x="1824" y="2861"/>
                  </a:lnTo>
                  <a:lnTo>
                    <a:pt x="1824" y="3096"/>
                  </a:lnTo>
                  <a:lnTo>
                    <a:pt x="1915" y="3087"/>
                  </a:lnTo>
                  <a:lnTo>
                    <a:pt x="2004" y="3072"/>
                  </a:lnTo>
                  <a:lnTo>
                    <a:pt x="2092" y="3052"/>
                  </a:lnTo>
                  <a:lnTo>
                    <a:pt x="2176" y="3027"/>
                  </a:lnTo>
                  <a:lnTo>
                    <a:pt x="2260" y="2995"/>
                  </a:lnTo>
                  <a:lnTo>
                    <a:pt x="2340" y="2959"/>
                  </a:lnTo>
                  <a:lnTo>
                    <a:pt x="2417" y="2918"/>
                  </a:lnTo>
                  <a:lnTo>
                    <a:pt x="2491" y="2872"/>
                  </a:lnTo>
                  <a:lnTo>
                    <a:pt x="2491" y="2683"/>
                  </a:lnTo>
                  <a:lnTo>
                    <a:pt x="2488" y="2628"/>
                  </a:lnTo>
                  <a:lnTo>
                    <a:pt x="2478" y="2575"/>
                  </a:lnTo>
                  <a:lnTo>
                    <a:pt x="2463" y="2525"/>
                  </a:lnTo>
                  <a:lnTo>
                    <a:pt x="2443" y="2476"/>
                  </a:lnTo>
                  <a:lnTo>
                    <a:pt x="2418" y="2432"/>
                  </a:lnTo>
                  <a:lnTo>
                    <a:pt x="2388" y="2390"/>
                  </a:lnTo>
                  <a:lnTo>
                    <a:pt x="2355" y="2352"/>
                  </a:lnTo>
                  <a:lnTo>
                    <a:pt x="2317" y="2318"/>
                  </a:lnTo>
                  <a:lnTo>
                    <a:pt x="2275" y="2288"/>
                  </a:lnTo>
                  <a:lnTo>
                    <a:pt x="2230" y="2263"/>
                  </a:lnTo>
                  <a:lnTo>
                    <a:pt x="2182" y="2243"/>
                  </a:lnTo>
                  <a:lnTo>
                    <a:pt x="2131" y="2228"/>
                  </a:lnTo>
                  <a:lnTo>
                    <a:pt x="2078" y="2219"/>
                  </a:lnTo>
                  <a:lnTo>
                    <a:pt x="2023" y="2215"/>
                  </a:lnTo>
                  <a:lnTo>
                    <a:pt x="1453" y="2215"/>
                  </a:lnTo>
                  <a:close/>
                  <a:moveTo>
                    <a:pt x="1668" y="386"/>
                  </a:moveTo>
                  <a:lnTo>
                    <a:pt x="1575" y="395"/>
                  </a:lnTo>
                  <a:lnTo>
                    <a:pt x="1483" y="410"/>
                  </a:lnTo>
                  <a:lnTo>
                    <a:pt x="1394" y="430"/>
                  </a:lnTo>
                  <a:lnTo>
                    <a:pt x="1308" y="456"/>
                  </a:lnTo>
                  <a:lnTo>
                    <a:pt x="1223" y="488"/>
                  </a:lnTo>
                  <a:lnTo>
                    <a:pt x="1141" y="525"/>
                  </a:lnTo>
                  <a:lnTo>
                    <a:pt x="1063" y="567"/>
                  </a:lnTo>
                  <a:lnTo>
                    <a:pt x="988" y="614"/>
                  </a:lnTo>
                  <a:lnTo>
                    <a:pt x="916" y="666"/>
                  </a:lnTo>
                  <a:lnTo>
                    <a:pt x="848" y="722"/>
                  </a:lnTo>
                  <a:lnTo>
                    <a:pt x="783" y="782"/>
                  </a:lnTo>
                  <a:lnTo>
                    <a:pt x="722" y="846"/>
                  </a:lnTo>
                  <a:lnTo>
                    <a:pt x="666" y="915"/>
                  </a:lnTo>
                  <a:lnTo>
                    <a:pt x="614" y="987"/>
                  </a:lnTo>
                  <a:lnTo>
                    <a:pt x="568" y="1063"/>
                  </a:lnTo>
                  <a:lnTo>
                    <a:pt x="526" y="1141"/>
                  </a:lnTo>
                  <a:lnTo>
                    <a:pt x="489" y="1222"/>
                  </a:lnTo>
                  <a:lnTo>
                    <a:pt x="457" y="1307"/>
                  </a:lnTo>
                  <a:lnTo>
                    <a:pt x="431" y="1393"/>
                  </a:lnTo>
                  <a:lnTo>
                    <a:pt x="410" y="1483"/>
                  </a:lnTo>
                  <a:lnTo>
                    <a:pt x="396" y="1574"/>
                  </a:lnTo>
                  <a:lnTo>
                    <a:pt x="387" y="1667"/>
                  </a:lnTo>
                  <a:lnTo>
                    <a:pt x="622" y="1667"/>
                  </a:lnTo>
                  <a:lnTo>
                    <a:pt x="622" y="1823"/>
                  </a:lnTo>
                  <a:lnTo>
                    <a:pt x="387" y="1823"/>
                  </a:lnTo>
                  <a:lnTo>
                    <a:pt x="396" y="1915"/>
                  </a:lnTo>
                  <a:lnTo>
                    <a:pt x="411" y="2004"/>
                  </a:lnTo>
                  <a:lnTo>
                    <a:pt x="432" y="2093"/>
                  </a:lnTo>
                  <a:lnTo>
                    <a:pt x="457" y="2178"/>
                  </a:lnTo>
                  <a:lnTo>
                    <a:pt x="489" y="2262"/>
                  </a:lnTo>
                  <a:lnTo>
                    <a:pt x="526" y="2343"/>
                  </a:lnTo>
                  <a:lnTo>
                    <a:pt x="568" y="2420"/>
                  </a:lnTo>
                  <a:lnTo>
                    <a:pt x="614" y="2495"/>
                  </a:lnTo>
                  <a:lnTo>
                    <a:pt x="666" y="2566"/>
                  </a:lnTo>
                  <a:lnTo>
                    <a:pt x="721" y="2634"/>
                  </a:lnTo>
                  <a:lnTo>
                    <a:pt x="781" y="2698"/>
                  </a:lnTo>
                  <a:lnTo>
                    <a:pt x="844" y="2758"/>
                  </a:lnTo>
                  <a:lnTo>
                    <a:pt x="844" y="2682"/>
                  </a:lnTo>
                  <a:lnTo>
                    <a:pt x="846" y="2619"/>
                  </a:lnTo>
                  <a:lnTo>
                    <a:pt x="855" y="2557"/>
                  </a:lnTo>
                  <a:lnTo>
                    <a:pt x="869" y="2498"/>
                  </a:lnTo>
                  <a:lnTo>
                    <a:pt x="890" y="2440"/>
                  </a:lnTo>
                  <a:lnTo>
                    <a:pt x="915" y="2386"/>
                  </a:lnTo>
                  <a:lnTo>
                    <a:pt x="946" y="2335"/>
                  </a:lnTo>
                  <a:lnTo>
                    <a:pt x="982" y="2287"/>
                  </a:lnTo>
                  <a:lnTo>
                    <a:pt x="1021" y="2243"/>
                  </a:lnTo>
                  <a:lnTo>
                    <a:pt x="1065" y="2203"/>
                  </a:lnTo>
                  <a:lnTo>
                    <a:pt x="1112" y="2166"/>
                  </a:lnTo>
                  <a:lnTo>
                    <a:pt x="1164" y="2135"/>
                  </a:lnTo>
                  <a:lnTo>
                    <a:pt x="1218" y="2109"/>
                  </a:lnTo>
                  <a:lnTo>
                    <a:pt x="1275" y="2088"/>
                  </a:lnTo>
                  <a:lnTo>
                    <a:pt x="1334" y="2072"/>
                  </a:lnTo>
                  <a:lnTo>
                    <a:pt x="1396" y="2062"/>
                  </a:lnTo>
                  <a:lnTo>
                    <a:pt x="1460" y="2059"/>
                  </a:lnTo>
                  <a:lnTo>
                    <a:pt x="2030" y="2059"/>
                  </a:lnTo>
                  <a:lnTo>
                    <a:pt x="2093" y="2062"/>
                  </a:lnTo>
                  <a:lnTo>
                    <a:pt x="2155" y="2072"/>
                  </a:lnTo>
                  <a:lnTo>
                    <a:pt x="2214" y="2087"/>
                  </a:lnTo>
                  <a:lnTo>
                    <a:pt x="2271" y="2108"/>
                  </a:lnTo>
                  <a:lnTo>
                    <a:pt x="2325" y="2133"/>
                  </a:lnTo>
                  <a:lnTo>
                    <a:pt x="2377" y="2165"/>
                  </a:lnTo>
                  <a:lnTo>
                    <a:pt x="2425" y="2200"/>
                  </a:lnTo>
                  <a:lnTo>
                    <a:pt x="2470" y="2240"/>
                  </a:lnTo>
                  <a:lnTo>
                    <a:pt x="2510" y="2284"/>
                  </a:lnTo>
                  <a:lnTo>
                    <a:pt x="2546" y="2331"/>
                  </a:lnTo>
                  <a:lnTo>
                    <a:pt x="2577" y="2383"/>
                  </a:lnTo>
                  <a:lnTo>
                    <a:pt x="2604" y="2438"/>
                  </a:lnTo>
                  <a:lnTo>
                    <a:pt x="2625" y="2495"/>
                  </a:lnTo>
                  <a:lnTo>
                    <a:pt x="2640" y="2555"/>
                  </a:lnTo>
                  <a:lnTo>
                    <a:pt x="2649" y="2618"/>
                  </a:lnTo>
                  <a:lnTo>
                    <a:pt x="2652" y="2682"/>
                  </a:lnTo>
                  <a:lnTo>
                    <a:pt x="2652" y="2744"/>
                  </a:lnTo>
                  <a:lnTo>
                    <a:pt x="2715" y="2685"/>
                  </a:lnTo>
                  <a:lnTo>
                    <a:pt x="2773" y="2622"/>
                  </a:lnTo>
                  <a:lnTo>
                    <a:pt x="2827" y="2554"/>
                  </a:lnTo>
                  <a:lnTo>
                    <a:pt x="2876" y="2483"/>
                  </a:lnTo>
                  <a:lnTo>
                    <a:pt x="2920" y="2411"/>
                  </a:lnTo>
                  <a:lnTo>
                    <a:pt x="2962" y="2334"/>
                  </a:lnTo>
                  <a:lnTo>
                    <a:pt x="2996" y="2254"/>
                  </a:lnTo>
                  <a:lnTo>
                    <a:pt x="3027" y="2172"/>
                  </a:lnTo>
                  <a:lnTo>
                    <a:pt x="3052" y="2088"/>
                  </a:lnTo>
                  <a:lnTo>
                    <a:pt x="3072" y="2001"/>
                  </a:lnTo>
                  <a:lnTo>
                    <a:pt x="3086" y="1912"/>
                  </a:lnTo>
                  <a:lnTo>
                    <a:pt x="3095" y="1823"/>
                  </a:lnTo>
                  <a:lnTo>
                    <a:pt x="2860" y="1823"/>
                  </a:lnTo>
                  <a:lnTo>
                    <a:pt x="2860" y="1667"/>
                  </a:lnTo>
                  <a:lnTo>
                    <a:pt x="3096" y="1667"/>
                  </a:lnTo>
                  <a:lnTo>
                    <a:pt x="3087" y="1574"/>
                  </a:lnTo>
                  <a:lnTo>
                    <a:pt x="3073" y="1483"/>
                  </a:lnTo>
                  <a:lnTo>
                    <a:pt x="3052" y="1394"/>
                  </a:lnTo>
                  <a:lnTo>
                    <a:pt x="3027" y="1308"/>
                  </a:lnTo>
                  <a:lnTo>
                    <a:pt x="2995" y="1224"/>
                  </a:lnTo>
                  <a:lnTo>
                    <a:pt x="2958" y="1143"/>
                  </a:lnTo>
                  <a:lnTo>
                    <a:pt x="2917" y="1064"/>
                  </a:lnTo>
                  <a:lnTo>
                    <a:pt x="2870" y="989"/>
                  </a:lnTo>
                  <a:lnTo>
                    <a:pt x="2819" y="917"/>
                  </a:lnTo>
                  <a:lnTo>
                    <a:pt x="2763" y="850"/>
                  </a:lnTo>
                  <a:lnTo>
                    <a:pt x="2703" y="785"/>
                  </a:lnTo>
                  <a:lnTo>
                    <a:pt x="2639" y="724"/>
                  </a:lnTo>
                  <a:lnTo>
                    <a:pt x="2571" y="668"/>
                  </a:lnTo>
                  <a:lnTo>
                    <a:pt x="2499" y="616"/>
                  </a:lnTo>
                  <a:lnTo>
                    <a:pt x="2424" y="569"/>
                  </a:lnTo>
                  <a:lnTo>
                    <a:pt x="2346" y="527"/>
                  </a:lnTo>
                  <a:lnTo>
                    <a:pt x="2265" y="490"/>
                  </a:lnTo>
                  <a:lnTo>
                    <a:pt x="2182" y="458"/>
                  </a:lnTo>
                  <a:lnTo>
                    <a:pt x="2095" y="432"/>
                  </a:lnTo>
                  <a:lnTo>
                    <a:pt x="2006" y="411"/>
                  </a:lnTo>
                  <a:lnTo>
                    <a:pt x="1916" y="396"/>
                  </a:lnTo>
                  <a:lnTo>
                    <a:pt x="1823" y="387"/>
                  </a:lnTo>
                  <a:lnTo>
                    <a:pt x="1823" y="622"/>
                  </a:lnTo>
                  <a:lnTo>
                    <a:pt x="1668" y="622"/>
                  </a:lnTo>
                  <a:lnTo>
                    <a:pt x="1668" y="386"/>
                  </a:lnTo>
                  <a:close/>
                  <a:moveTo>
                    <a:pt x="1667" y="0"/>
                  </a:moveTo>
                  <a:lnTo>
                    <a:pt x="1823" y="0"/>
                  </a:lnTo>
                  <a:lnTo>
                    <a:pt x="1823" y="232"/>
                  </a:lnTo>
                  <a:lnTo>
                    <a:pt x="1922" y="241"/>
                  </a:lnTo>
                  <a:lnTo>
                    <a:pt x="2019" y="256"/>
                  </a:lnTo>
                  <a:lnTo>
                    <a:pt x="2115" y="278"/>
                  </a:lnTo>
                  <a:lnTo>
                    <a:pt x="2208" y="305"/>
                  </a:lnTo>
                  <a:lnTo>
                    <a:pt x="2299" y="338"/>
                  </a:lnTo>
                  <a:lnTo>
                    <a:pt x="2386" y="376"/>
                  </a:lnTo>
                  <a:lnTo>
                    <a:pt x="2471" y="420"/>
                  </a:lnTo>
                  <a:lnTo>
                    <a:pt x="2553" y="469"/>
                  </a:lnTo>
                  <a:lnTo>
                    <a:pt x="2631" y="522"/>
                  </a:lnTo>
                  <a:lnTo>
                    <a:pt x="2706" y="582"/>
                  </a:lnTo>
                  <a:lnTo>
                    <a:pt x="2777" y="644"/>
                  </a:lnTo>
                  <a:lnTo>
                    <a:pt x="2843" y="711"/>
                  </a:lnTo>
                  <a:lnTo>
                    <a:pt x="2907" y="782"/>
                  </a:lnTo>
                  <a:lnTo>
                    <a:pt x="2965" y="857"/>
                  </a:lnTo>
                  <a:lnTo>
                    <a:pt x="3019" y="936"/>
                  </a:lnTo>
                  <a:lnTo>
                    <a:pt x="3067" y="1017"/>
                  </a:lnTo>
                  <a:lnTo>
                    <a:pt x="3110" y="1103"/>
                  </a:lnTo>
                  <a:lnTo>
                    <a:pt x="3148" y="1191"/>
                  </a:lnTo>
                  <a:lnTo>
                    <a:pt x="3181" y="1281"/>
                  </a:lnTo>
                  <a:lnTo>
                    <a:pt x="3208" y="1375"/>
                  </a:lnTo>
                  <a:lnTo>
                    <a:pt x="3229" y="1470"/>
                  </a:lnTo>
                  <a:lnTo>
                    <a:pt x="3243" y="1568"/>
                  </a:lnTo>
                  <a:lnTo>
                    <a:pt x="3251" y="1668"/>
                  </a:lnTo>
                  <a:lnTo>
                    <a:pt x="3483" y="1668"/>
                  </a:lnTo>
                  <a:lnTo>
                    <a:pt x="3483" y="1823"/>
                  </a:lnTo>
                  <a:lnTo>
                    <a:pt x="3251" y="1823"/>
                  </a:lnTo>
                  <a:lnTo>
                    <a:pt x="3242" y="1922"/>
                  </a:lnTo>
                  <a:lnTo>
                    <a:pt x="3227" y="2019"/>
                  </a:lnTo>
                  <a:lnTo>
                    <a:pt x="3205" y="2114"/>
                  </a:lnTo>
                  <a:lnTo>
                    <a:pt x="3179" y="2207"/>
                  </a:lnTo>
                  <a:lnTo>
                    <a:pt x="3146" y="2298"/>
                  </a:lnTo>
                  <a:lnTo>
                    <a:pt x="3107" y="2385"/>
                  </a:lnTo>
                  <a:lnTo>
                    <a:pt x="3064" y="2470"/>
                  </a:lnTo>
                  <a:lnTo>
                    <a:pt x="3015" y="2551"/>
                  </a:lnTo>
                  <a:lnTo>
                    <a:pt x="2962" y="2629"/>
                  </a:lnTo>
                  <a:lnTo>
                    <a:pt x="2904" y="2704"/>
                  </a:lnTo>
                  <a:lnTo>
                    <a:pt x="2841" y="2775"/>
                  </a:lnTo>
                  <a:lnTo>
                    <a:pt x="2774" y="2841"/>
                  </a:lnTo>
                  <a:lnTo>
                    <a:pt x="2703" y="2905"/>
                  </a:lnTo>
                  <a:lnTo>
                    <a:pt x="2629" y="2963"/>
                  </a:lnTo>
                  <a:lnTo>
                    <a:pt x="2551" y="3016"/>
                  </a:lnTo>
                  <a:lnTo>
                    <a:pt x="2469" y="3065"/>
                  </a:lnTo>
                  <a:lnTo>
                    <a:pt x="2384" y="3108"/>
                  </a:lnTo>
                  <a:lnTo>
                    <a:pt x="2297" y="3146"/>
                  </a:lnTo>
                  <a:lnTo>
                    <a:pt x="2207" y="3179"/>
                  </a:lnTo>
                  <a:lnTo>
                    <a:pt x="2114" y="3206"/>
                  </a:lnTo>
                  <a:lnTo>
                    <a:pt x="2019" y="3228"/>
                  </a:lnTo>
                  <a:lnTo>
                    <a:pt x="1922" y="3242"/>
                  </a:lnTo>
                  <a:lnTo>
                    <a:pt x="1823" y="3251"/>
                  </a:lnTo>
                  <a:lnTo>
                    <a:pt x="1823" y="3483"/>
                  </a:lnTo>
                  <a:lnTo>
                    <a:pt x="1667" y="3483"/>
                  </a:lnTo>
                  <a:lnTo>
                    <a:pt x="1667" y="3252"/>
                  </a:lnTo>
                  <a:lnTo>
                    <a:pt x="1567" y="3243"/>
                  </a:lnTo>
                  <a:lnTo>
                    <a:pt x="1470" y="3229"/>
                  </a:lnTo>
                  <a:lnTo>
                    <a:pt x="1374" y="3209"/>
                  </a:lnTo>
                  <a:lnTo>
                    <a:pt x="1281" y="3181"/>
                  </a:lnTo>
                  <a:lnTo>
                    <a:pt x="1191" y="3148"/>
                  </a:lnTo>
                  <a:lnTo>
                    <a:pt x="1102" y="3110"/>
                  </a:lnTo>
                  <a:lnTo>
                    <a:pt x="1017" y="3067"/>
                  </a:lnTo>
                  <a:lnTo>
                    <a:pt x="935" y="3019"/>
                  </a:lnTo>
                  <a:lnTo>
                    <a:pt x="857" y="2965"/>
                  </a:lnTo>
                  <a:lnTo>
                    <a:pt x="782" y="2907"/>
                  </a:lnTo>
                  <a:lnTo>
                    <a:pt x="710" y="2844"/>
                  </a:lnTo>
                  <a:lnTo>
                    <a:pt x="643" y="2777"/>
                  </a:lnTo>
                  <a:lnTo>
                    <a:pt x="581" y="2706"/>
                  </a:lnTo>
                  <a:lnTo>
                    <a:pt x="521" y="2632"/>
                  </a:lnTo>
                  <a:lnTo>
                    <a:pt x="468" y="2553"/>
                  </a:lnTo>
                  <a:lnTo>
                    <a:pt x="419" y="2472"/>
                  </a:lnTo>
                  <a:lnTo>
                    <a:pt x="376" y="2387"/>
                  </a:lnTo>
                  <a:lnTo>
                    <a:pt x="337" y="2299"/>
                  </a:lnTo>
                  <a:lnTo>
                    <a:pt x="304" y="2209"/>
                  </a:lnTo>
                  <a:lnTo>
                    <a:pt x="277" y="2115"/>
                  </a:lnTo>
                  <a:lnTo>
                    <a:pt x="255" y="2020"/>
                  </a:lnTo>
                  <a:lnTo>
                    <a:pt x="241" y="1923"/>
                  </a:lnTo>
                  <a:lnTo>
                    <a:pt x="232" y="1823"/>
                  </a:lnTo>
                  <a:lnTo>
                    <a:pt x="0" y="1823"/>
                  </a:lnTo>
                  <a:lnTo>
                    <a:pt x="0" y="1668"/>
                  </a:lnTo>
                  <a:lnTo>
                    <a:pt x="232" y="1668"/>
                  </a:lnTo>
                  <a:lnTo>
                    <a:pt x="240" y="1567"/>
                  </a:lnTo>
                  <a:lnTo>
                    <a:pt x="254" y="1470"/>
                  </a:lnTo>
                  <a:lnTo>
                    <a:pt x="275" y="1374"/>
                  </a:lnTo>
                  <a:lnTo>
                    <a:pt x="303" y="1280"/>
                  </a:lnTo>
                  <a:lnTo>
                    <a:pt x="336" y="1189"/>
                  </a:lnTo>
                  <a:lnTo>
                    <a:pt x="374" y="1101"/>
                  </a:lnTo>
                  <a:lnTo>
                    <a:pt x="417" y="1015"/>
                  </a:lnTo>
                  <a:lnTo>
                    <a:pt x="467" y="934"/>
                  </a:lnTo>
                  <a:lnTo>
                    <a:pt x="519" y="855"/>
                  </a:lnTo>
                  <a:lnTo>
                    <a:pt x="578" y="780"/>
                  </a:lnTo>
                  <a:lnTo>
                    <a:pt x="641" y="708"/>
                  </a:lnTo>
                  <a:lnTo>
                    <a:pt x="708" y="642"/>
                  </a:lnTo>
                  <a:lnTo>
                    <a:pt x="780" y="578"/>
                  </a:lnTo>
                  <a:lnTo>
                    <a:pt x="855" y="519"/>
                  </a:lnTo>
                  <a:lnTo>
                    <a:pt x="933" y="467"/>
                  </a:lnTo>
                  <a:lnTo>
                    <a:pt x="1015" y="417"/>
                  </a:lnTo>
                  <a:lnTo>
                    <a:pt x="1101" y="374"/>
                  </a:lnTo>
                  <a:lnTo>
                    <a:pt x="1189" y="336"/>
                  </a:lnTo>
                  <a:lnTo>
                    <a:pt x="1280" y="303"/>
                  </a:lnTo>
                  <a:lnTo>
                    <a:pt x="1373" y="275"/>
                  </a:lnTo>
                  <a:lnTo>
                    <a:pt x="1469" y="254"/>
                  </a:lnTo>
                  <a:lnTo>
                    <a:pt x="1567" y="240"/>
                  </a:lnTo>
                  <a:lnTo>
                    <a:pt x="1667" y="232"/>
                  </a:lnTo>
                  <a:lnTo>
                    <a:pt x="1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113"/>
            <p:cNvSpPr>
              <a:spLocks noEditPoints="1"/>
            </p:cNvSpPr>
            <p:nvPr/>
          </p:nvSpPr>
          <p:spPr bwMode="auto">
            <a:xfrm>
              <a:off x="11169650" y="2805113"/>
              <a:ext cx="173037" cy="173037"/>
            </a:xfrm>
            <a:custGeom>
              <a:avLst/>
              <a:gdLst>
                <a:gd name="T0" fmla="*/ 443 w 977"/>
                <a:gd name="T1" fmla="*/ 151 h 977"/>
                <a:gd name="T2" fmla="*/ 359 w 977"/>
                <a:gd name="T3" fmla="*/ 173 h 977"/>
                <a:gd name="T4" fmla="*/ 285 w 977"/>
                <a:gd name="T5" fmla="*/ 216 h 977"/>
                <a:gd name="T6" fmla="*/ 225 w 977"/>
                <a:gd name="T7" fmla="*/ 276 h 977"/>
                <a:gd name="T8" fmla="*/ 181 w 977"/>
                <a:gd name="T9" fmla="*/ 350 h 977"/>
                <a:gd name="T10" fmla="*/ 158 w 977"/>
                <a:gd name="T11" fmla="*/ 434 h 977"/>
                <a:gd name="T12" fmla="*/ 158 w 977"/>
                <a:gd name="T13" fmla="*/ 526 h 977"/>
                <a:gd name="T14" fmla="*/ 181 w 977"/>
                <a:gd name="T15" fmla="*/ 611 h 977"/>
                <a:gd name="T16" fmla="*/ 225 w 977"/>
                <a:gd name="T17" fmla="*/ 685 h 977"/>
                <a:gd name="T18" fmla="*/ 284 w 977"/>
                <a:gd name="T19" fmla="*/ 745 h 977"/>
                <a:gd name="T20" fmla="*/ 358 w 977"/>
                <a:gd name="T21" fmla="*/ 788 h 977"/>
                <a:gd name="T22" fmla="*/ 443 w 977"/>
                <a:gd name="T23" fmla="*/ 811 h 977"/>
                <a:gd name="T24" fmla="*/ 534 w 977"/>
                <a:gd name="T25" fmla="*/ 811 h 977"/>
                <a:gd name="T26" fmla="*/ 619 w 977"/>
                <a:gd name="T27" fmla="*/ 788 h 977"/>
                <a:gd name="T28" fmla="*/ 693 w 977"/>
                <a:gd name="T29" fmla="*/ 745 h 977"/>
                <a:gd name="T30" fmla="*/ 752 w 977"/>
                <a:gd name="T31" fmla="*/ 685 h 977"/>
                <a:gd name="T32" fmla="*/ 796 w 977"/>
                <a:gd name="T33" fmla="*/ 611 h 977"/>
                <a:gd name="T34" fmla="*/ 819 w 977"/>
                <a:gd name="T35" fmla="*/ 526 h 977"/>
                <a:gd name="T36" fmla="*/ 819 w 977"/>
                <a:gd name="T37" fmla="*/ 436 h 977"/>
                <a:gd name="T38" fmla="*/ 796 w 977"/>
                <a:gd name="T39" fmla="*/ 350 h 977"/>
                <a:gd name="T40" fmla="*/ 752 w 977"/>
                <a:gd name="T41" fmla="*/ 276 h 977"/>
                <a:gd name="T42" fmla="*/ 692 w 977"/>
                <a:gd name="T43" fmla="*/ 216 h 977"/>
                <a:gd name="T44" fmla="*/ 618 w 977"/>
                <a:gd name="T45" fmla="*/ 173 h 977"/>
                <a:gd name="T46" fmla="*/ 534 w 977"/>
                <a:gd name="T47" fmla="*/ 151 h 977"/>
                <a:gd name="T48" fmla="*/ 489 w 977"/>
                <a:gd name="T49" fmla="*/ 0 h 977"/>
                <a:gd name="T50" fmla="*/ 599 w 977"/>
                <a:gd name="T51" fmla="*/ 12 h 977"/>
                <a:gd name="T52" fmla="*/ 702 w 977"/>
                <a:gd name="T53" fmla="*/ 49 h 977"/>
                <a:gd name="T54" fmla="*/ 792 w 977"/>
                <a:gd name="T55" fmla="*/ 107 h 977"/>
                <a:gd name="T56" fmla="*/ 868 w 977"/>
                <a:gd name="T57" fmla="*/ 183 h 977"/>
                <a:gd name="T58" fmla="*/ 928 w 977"/>
                <a:gd name="T59" fmla="*/ 274 h 977"/>
                <a:gd name="T60" fmla="*/ 965 w 977"/>
                <a:gd name="T61" fmla="*/ 377 h 977"/>
                <a:gd name="T62" fmla="*/ 977 w 977"/>
                <a:gd name="T63" fmla="*/ 488 h 977"/>
                <a:gd name="T64" fmla="*/ 965 w 977"/>
                <a:gd name="T65" fmla="*/ 599 h 977"/>
                <a:gd name="T66" fmla="*/ 928 w 977"/>
                <a:gd name="T67" fmla="*/ 702 h 977"/>
                <a:gd name="T68" fmla="*/ 868 w 977"/>
                <a:gd name="T69" fmla="*/ 792 h 977"/>
                <a:gd name="T70" fmla="*/ 792 w 977"/>
                <a:gd name="T71" fmla="*/ 868 h 977"/>
                <a:gd name="T72" fmla="*/ 702 w 977"/>
                <a:gd name="T73" fmla="*/ 927 h 977"/>
                <a:gd name="T74" fmla="*/ 599 w 977"/>
                <a:gd name="T75" fmla="*/ 964 h 977"/>
                <a:gd name="T76" fmla="*/ 489 w 977"/>
                <a:gd name="T77" fmla="*/ 977 h 977"/>
                <a:gd name="T78" fmla="*/ 378 w 977"/>
                <a:gd name="T79" fmla="*/ 964 h 977"/>
                <a:gd name="T80" fmla="*/ 275 w 977"/>
                <a:gd name="T81" fmla="*/ 927 h 977"/>
                <a:gd name="T82" fmla="*/ 185 w 977"/>
                <a:gd name="T83" fmla="*/ 868 h 977"/>
                <a:gd name="T84" fmla="*/ 109 w 977"/>
                <a:gd name="T85" fmla="*/ 792 h 977"/>
                <a:gd name="T86" fmla="*/ 49 w 977"/>
                <a:gd name="T87" fmla="*/ 702 h 977"/>
                <a:gd name="T88" fmla="*/ 12 w 977"/>
                <a:gd name="T89" fmla="*/ 599 h 977"/>
                <a:gd name="T90" fmla="*/ 0 w 977"/>
                <a:gd name="T91" fmla="*/ 488 h 977"/>
                <a:gd name="T92" fmla="*/ 12 w 977"/>
                <a:gd name="T93" fmla="*/ 377 h 977"/>
                <a:gd name="T94" fmla="*/ 49 w 977"/>
                <a:gd name="T95" fmla="*/ 275 h 977"/>
                <a:gd name="T96" fmla="*/ 109 w 977"/>
                <a:gd name="T97" fmla="*/ 184 h 977"/>
                <a:gd name="T98" fmla="*/ 185 w 977"/>
                <a:gd name="T99" fmla="*/ 107 h 977"/>
                <a:gd name="T100" fmla="*/ 275 w 977"/>
                <a:gd name="T101" fmla="*/ 49 h 977"/>
                <a:gd name="T102" fmla="*/ 378 w 977"/>
                <a:gd name="T103" fmla="*/ 12 h 977"/>
                <a:gd name="T104" fmla="*/ 489 w 977"/>
                <a:gd name="T105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7" h="977">
                  <a:moveTo>
                    <a:pt x="489" y="147"/>
                  </a:moveTo>
                  <a:lnTo>
                    <a:pt x="443" y="151"/>
                  </a:lnTo>
                  <a:lnTo>
                    <a:pt x="400" y="159"/>
                  </a:lnTo>
                  <a:lnTo>
                    <a:pt x="359" y="173"/>
                  </a:lnTo>
                  <a:lnTo>
                    <a:pt x="320" y="193"/>
                  </a:lnTo>
                  <a:lnTo>
                    <a:pt x="285" y="216"/>
                  </a:lnTo>
                  <a:lnTo>
                    <a:pt x="252" y="245"/>
                  </a:lnTo>
                  <a:lnTo>
                    <a:pt x="225" y="276"/>
                  </a:lnTo>
                  <a:lnTo>
                    <a:pt x="200" y="312"/>
                  </a:lnTo>
                  <a:lnTo>
                    <a:pt x="181" y="350"/>
                  </a:lnTo>
                  <a:lnTo>
                    <a:pt x="167" y="391"/>
                  </a:lnTo>
                  <a:lnTo>
                    <a:pt x="158" y="434"/>
                  </a:lnTo>
                  <a:lnTo>
                    <a:pt x="155" y="481"/>
                  </a:lnTo>
                  <a:lnTo>
                    <a:pt x="158" y="526"/>
                  </a:lnTo>
                  <a:lnTo>
                    <a:pt x="167" y="570"/>
                  </a:lnTo>
                  <a:lnTo>
                    <a:pt x="181" y="611"/>
                  </a:lnTo>
                  <a:lnTo>
                    <a:pt x="200" y="649"/>
                  </a:lnTo>
                  <a:lnTo>
                    <a:pt x="225" y="685"/>
                  </a:lnTo>
                  <a:lnTo>
                    <a:pt x="252" y="716"/>
                  </a:lnTo>
                  <a:lnTo>
                    <a:pt x="284" y="745"/>
                  </a:lnTo>
                  <a:lnTo>
                    <a:pt x="320" y="768"/>
                  </a:lnTo>
                  <a:lnTo>
                    <a:pt x="358" y="788"/>
                  </a:lnTo>
                  <a:lnTo>
                    <a:pt x="400" y="802"/>
                  </a:lnTo>
                  <a:lnTo>
                    <a:pt x="443" y="811"/>
                  </a:lnTo>
                  <a:lnTo>
                    <a:pt x="489" y="813"/>
                  </a:lnTo>
                  <a:lnTo>
                    <a:pt x="534" y="811"/>
                  </a:lnTo>
                  <a:lnTo>
                    <a:pt x="577" y="802"/>
                  </a:lnTo>
                  <a:lnTo>
                    <a:pt x="619" y="788"/>
                  </a:lnTo>
                  <a:lnTo>
                    <a:pt x="657" y="769"/>
                  </a:lnTo>
                  <a:lnTo>
                    <a:pt x="693" y="745"/>
                  </a:lnTo>
                  <a:lnTo>
                    <a:pt x="725" y="716"/>
                  </a:lnTo>
                  <a:lnTo>
                    <a:pt x="752" y="685"/>
                  </a:lnTo>
                  <a:lnTo>
                    <a:pt x="777" y="650"/>
                  </a:lnTo>
                  <a:lnTo>
                    <a:pt x="796" y="611"/>
                  </a:lnTo>
                  <a:lnTo>
                    <a:pt x="810" y="570"/>
                  </a:lnTo>
                  <a:lnTo>
                    <a:pt x="819" y="526"/>
                  </a:lnTo>
                  <a:lnTo>
                    <a:pt x="822" y="481"/>
                  </a:lnTo>
                  <a:lnTo>
                    <a:pt x="819" y="436"/>
                  </a:lnTo>
                  <a:lnTo>
                    <a:pt x="810" y="391"/>
                  </a:lnTo>
                  <a:lnTo>
                    <a:pt x="796" y="350"/>
                  </a:lnTo>
                  <a:lnTo>
                    <a:pt x="777" y="312"/>
                  </a:lnTo>
                  <a:lnTo>
                    <a:pt x="752" y="276"/>
                  </a:lnTo>
                  <a:lnTo>
                    <a:pt x="725" y="245"/>
                  </a:lnTo>
                  <a:lnTo>
                    <a:pt x="692" y="216"/>
                  </a:lnTo>
                  <a:lnTo>
                    <a:pt x="657" y="193"/>
                  </a:lnTo>
                  <a:lnTo>
                    <a:pt x="618" y="173"/>
                  </a:lnTo>
                  <a:lnTo>
                    <a:pt x="577" y="159"/>
                  </a:lnTo>
                  <a:lnTo>
                    <a:pt x="534" y="151"/>
                  </a:lnTo>
                  <a:lnTo>
                    <a:pt x="489" y="147"/>
                  </a:lnTo>
                  <a:close/>
                  <a:moveTo>
                    <a:pt x="489" y="0"/>
                  </a:moveTo>
                  <a:lnTo>
                    <a:pt x="544" y="3"/>
                  </a:lnTo>
                  <a:lnTo>
                    <a:pt x="599" y="12"/>
                  </a:lnTo>
                  <a:lnTo>
                    <a:pt x="652" y="28"/>
                  </a:lnTo>
                  <a:lnTo>
                    <a:pt x="702" y="49"/>
                  </a:lnTo>
                  <a:lnTo>
                    <a:pt x="749" y="76"/>
                  </a:lnTo>
                  <a:lnTo>
                    <a:pt x="792" y="107"/>
                  </a:lnTo>
                  <a:lnTo>
                    <a:pt x="833" y="143"/>
                  </a:lnTo>
                  <a:lnTo>
                    <a:pt x="868" y="183"/>
                  </a:lnTo>
                  <a:lnTo>
                    <a:pt x="900" y="228"/>
                  </a:lnTo>
                  <a:lnTo>
                    <a:pt x="928" y="274"/>
                  </a:lnTo>
                  <a:lnTo>
                    <a:pt x="949" y="325"/>
                  </a:lnTo>
                  <a:lnTo>
                    <a:pt x="965" y="377"/>
                  </a:lnTo>
                  <a:lnTo>
                    <a:pt x="974" y="431"/>
                  </a:lnTo>
                  <a:lnTo>
                    <a:pt x="977" y="488"/>
                  </a:lnTo>
                  <a:lnTo>
                    <a:pt x="974" y="544"/>
                  </a:lnTo>
                  <a:lnTo>
                    <a:pt x="965" y="599"/>
                  </a:lnTo>
                  <a:lnTo>
                    <a:pt x="949" y="652"/>
                  </a:lnTo>
                  <a:lnTo>
                    <a:pt x="928" y="702"/>
                  </a:lnTo>
                  <a:lnTo>
                    <a:pt x="900" y="749"/>
                  </a:lnTo>
                  <a:lnTo>
                    <a:pt x="868" y="792"/>
                  </a:lnTo>
                  <a:lnTo>
                    <a:pt x="833" y="832"/>
                  </a:lnTo>
                  <a:lnTo>
                    <a:pt x="792" y="868"/>
                  </a:lnTo>
                  <a:lnTo>
                    <a:pt x="749" y="900"/>
                  </a:lnTo>
                  <a:lnTo>
                    <a:pt x="702" y="927"/>
                  </a:lnTo>
                  <a:lnTo>
                    <a:pt x="652" y="948"/>
                  </a:lnTo>
                  <a:lnTo>
                    <a:pt x="599" y="964"/>
                  </a:lnTo>
                  <a:lnTo>
                    <a:pt x="544" y="974"/>
                  </a:lnTo>
                  <a:lnTo>
                    <a:pt x="489" y="977"/>
                  </a:lnTo>
                  <a:lnTo>
                    <a:pt x="433" y="974"/>
                  </a:lnTo>
                  <a:lnTo>
                    <a:pt x="378" y="964"/>
                  </a:lnTo>
                  <a:lnTo>
                    <a:pt x="325" y="948"/>
                  </a:lnTo>
                  <a:lnTo>
                    <a:pt x="275" y="927"/>
                  </a:lnTo>
                  <a:lnTo>
                    <a:pt x="228" y="900"/>
                  </a:lnTo>
                  <a:lnTo>
                    <a:pt x="185" y="868"/>
                  </a:lnTo>
                  <a:lnTo>
                    <a:pt x="144" y="832"/>
                  </a:lnTo>
                  <a:lnTo>
                    <a:pt x="109" y="792"/>
                  </a:lnTo>
                  <a:lnTo>
                    <a:pt x="77" y="749"/>
                  </a:lnTo>
                  <a:lnTo>
                    <a:pt x="49" y="702"/>
                  </a:lnTo>
                  <a:lnTo>
                    <a:pt x="28" y="652"/>
                  </a:lnTo>
                  <a:lnTo>
                    <a:pt x="12" y="599"/>
                  </a:lnTo>
                  <a:lnTo>
                    <a:pt x="3" y="544"/>
                  </a:lnTo>
                  <a:lnTo>
                    <a:pt x="0" y="488"/>
                  </a:lnTo>
                  <a:lnTo>
                    <a:pt x="3" y="432"/>
                  </a:lnTo>
                  <a:lnTo>
                    <a:pt x="12" y="377"/>
                  </a:lnTo>
                  <a:lnTo>
                    <a:pt x="28" y="325"/>
                  </a:lnTo>
                  <a:lnTo>
                    <a:pt x="49" y="275"/>
                  </a:lnTo>
                  <a:lnTo>
                    <a:pt x="77" y="228"/>
                  </a:lnTo>
                  <a:lnTo>
                    <a:pt x="109" y="184"/>
                  </a:lnTo>
                  <a:lnTo>
                    <a:pt x="144" y="144"/>
                  </a:lnTo>
                  <a:lnTo>
                    <a:pt x="185" y="107"/>
                  </a:lnTo>
                  <a:lnTo>
                    <a:pt x="228" y="77"/>
                  </a:lnTo>
                  <a:lnTo>
                    <a:pt x="275" y="49"/>
                  </a:lnTo>
                  <a:lnTo>
                    <a:pt x="325" y="28"/>
                  </a:lnTo>
                  <a:lnTo>
                    <a:pt x="378" y="12"/>
                  </a:lnTo>
                  <a:lnTo>
                    <a:pt x="433" y="3"/>
                  </a:lnTo>
                  <a:lnTo>
                    <a:pt x="4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147788" y="3795151"/>
            <a:ext cx="612775" cy="612775"/>
            <a:chOff x="9059863" y="1887538"/>
            <a:chExt cx="612775" cy="612775"/>
          </a:xfrm>
          <a:solidFill>
            <a:schemeClr val="bg1"/>
          </a:solidFill>
        </p:grpSpPr>
        <p:sp>
          <p:nvSpPr>
            <p:cNvPr id="46" name="Freeform 189"/>
            <p:cNvSpPr>
              <a:spLocks noEditPoints="1"/>
            </p:cNvSpPr>
            <p:nvPr/>
          </p:nvSpPr>
          <p:spPr bwMode="auto">
            <a:xfrm>
              <a:off x="9059863" y="1887538"/>
              <a:ext cx="612775" cy="477838"/>
            </a:xfrm>
            <a:custGeom>
              <a:avLst/>
              <a:gdLst>
                <a:gd name="T0" fmla="*/ 3007 w 3475"/>
                <a:gd name="T1" fmla="*/ 1076 h 2711"/>
                <a:gd name="T2" fmla="*/ 2771 w 3475"/>
                <a:gd name="T3" fmla="*/ 1151 h 2711"/>
                <a:gd name="T4" fmla="*/ 2885 w 3475"/>
                <a:gd name="T5" fmla="*/ 1361 h 2711"/>
                <a:gd name="T6" fmla="*/ 2682 w 3475"/>
                <a:gd name="T7" fmla="*/ 1606 h 2711"/>
                <a:gd name="T8" fmla="*/ 2596 w 3475"/>
                <a:gd name="T9" fmla="*/ 1626 h 2711"/>
                <a:gd name="T10" fmla="*/ 2353 w 3475"/>
                <a:gd name="T11" fmla="*/ 1535 h 2711"/>
                <a:gd name="T12" fmla="*/ 2311 w 3475"/>
                <a:gd name="T13" fmla="*/ 1766 h 2711"/>
                <a:gd name="T14" fmla="*/ 1975 w 3475"/>
                <a:gd name="T15" fmla="*/ 1766 h 2711"/>
                <a:gd name="T16" fmla="*/ 1932 w 3475"/>
                <a:gd name="T17" fmla="*/ 1535 h 2711"/>
                <a:gd name="T18" fmla="*/ 1690 w 3475"/>
                <a:gd name="T19" fmla="*/ 1626 h 2711"/>
                <a:gd name="T20" fmla="*/ 1603 w 3475"/>
                <a:gd name="T21" fmla="*/ 1606 h 2711"/>
                <a:gd name="T22" fmla="*/ 1400 w 3475"/>
                <a:gd name="T23" fmla="*/ 1361 h 2711"/>
                <a:gd name="T24" fmla="*/ 1514 w 3475"/>
                <a:gd name="T25" fmla="*/ 1151 h 2711"/>
                <a:gd name="T26" fmla="*/ 1278 w 3475"/>
                <a:gd name="T27" fmla="*/ 1076 h 2711"/>
                <a:gd name="T28" fmla="*/ 957 w 3475"/>
                <a:gd name="T29" fmla="*/ 949 h 2711"/>
                <a:gd name="T30" fmla="*/ 2081 w 3475"/>
                <a:gd name="T31" fmla="*/ 152 h 2711"/>
                <a:gd name="T32" fmla="*/ 1892 w 3475"/>
                <a:gd name="T33" fmla="*/ 420 h 2711"/>
                <a:gd name="T34" fmla="*/ 1725 w 3475"/>
                <a:gd name="T35" fmla="*/ 559 h 2711"/>
                <a:gd name="T36" fmla="*/ 1621 w 3475"/>
                <a:gd name="T37" fmla="*/ 780 h 2711"/>
                <a:gd name="T38" fmla="*/ 1621 w 3475"/>
                <a:gd name="T39" fmla="*/ 1002 h 2711"/>
                <a:gd name="T40" fmla="*/ 1726 w 3475"/>
                <a:gd name="T41" fmla="*/ 1222 h 2711"/>
                <a:gd name="T42" fmla="*/ 1893 w 3475"/>
                <a:gd name="T43" fmla="*/ 1362 h 2711"/>
                <a:gd name="T44" fmla="*/ 2082 w 3475"/>
                <a:gd name="T45" fmla="*/ 1630 h 2711"/>
                <a:gd name="T46" fmla="*/ 2349 w 3475"/>
                <a:gd name="T47" fmla="*/ 1383 h 2711"/>
                <a:gd name="T48" fmla="*/ 2709 w 3475"/>
                <a:gd name="T49" fmla="*/ 1371 h 2711"/>
                <a:gd name="T50" fmla="*/ 2652 w 3475"/>
                <a:gd name="T51" fmla="*/ 1051 h 2711"/>
                <a:gd name="T52" fmla="*/ 2673 w 3475"/>
                <a:gd name="T53" fmla="*/ 830 h 2711"/>
                <a:gd name="T54" fmla="*/ 2589 w 3475"/>
                <a:gd name="T55" fmla="*/ 600 h 2711"/>
                <a:gd name="T56" fmla="*/ 2435 w 3475"/>
                <a:gd name="T57" fmla="*/ 445 h 2711"/>
                <a:gd name="T58" fmla="*/ 2204 w 3475"/>
                <a:gd name="T59" fmla="*/ 361 h 2711"/>
                <a:gd name="T60" fmla="*/ 919 w 3475"/>
                <a:gd name="T61" fmla="*/ 801 h 2711"/>
                <a:gd name="T62" fmla="*/ 1278 w 3475"/>
                <a:gd name="T63" fmla="*/ 705 h 2711"/>
                <a:gd name="T64" fmla="*/ 1514 w 3475"/>
                <a:gd name="T65" fmla="*/ 630 h 2711"/>
                <a:gd name="T66" fmla="*/ 1401 w 3475"/>
                <a:gd name="T67" fmla="*/ 421 h 2711"/>
                <a:gd name="T68" fmla="*/ 1603 w 3475"/>
                <a:gd name="T69" fmla="*/ 175 h 2711"/>
                <a:gd name="T70" fmla="*/ 1691 w 3475"/>
                <a:gd name="T71" fmla="*/ 155 h 2711"/>
                <a:gd name="T72" fmla="*/ 1933 w 3475"/>
                <a:gd name="T73" fmla="*/ 245 h 2711"/>
                <a:gd name="T74" fmla="*/ 1975 w 3475"/>
                <a:gd name="T75" fmla="*/ 15 h 2711"/>
                <a:gd name="T76" fmla="*/ 2311 w 3475"/>
                <a:gd name="T77" fmla="*/ 15 h 2711"/>
                <a:gd name="T78" fmla="*/ 2353 w 3475"/>
                <a:gd name="T79" fmla="*/ 246 h 2711"/>
                <a:gd name="T80" fmla="*/ 2596 w 3475"/>
                <a:gd name="T81" fmla="*/ 155 h 2711"/>
                <a:gd name="T82" fmla="*/ 2682 w 3475"/>
                <a:gd name="T83" fmla="*/ 175 h 2711"/>
                <a:gd name="T84" fmla="*/ 2885 w 3475"/>
                <a:gd name="T85" fmla="*/ 421 h 2711"/>
                <a:gd name="T86" fmla="*/ 2771 w 3475"/>
                <a:gd name="T87" fmla="*/ 631 h 2711"/>
                <a:gd name="T88" fmla="*/ 3007 w 3475"/>
                <a:gd name="T89" fmla="*/ 705 h 2711"/>
                <a:gd name="T90" fmla="*/ 3475 w 3475"/>
                <a:gd name="T91" fmla="*/ 801 h 2711"/>
                <a:gd name="T92" fmla="*/ 3233 w 3475"/>
                <a:gd name="T93" fmla="*/ 2091 h 2711"/>
                <a:gd name="T94" fmla="*/ 3313 w 3475"/>
                <a:gd name="T95" fmla="*/ 2195 h 2711"/>
                <a:gd name="T96" fmla="*/ 3378 w 3475"/>
                <a:gd name="T97" fmla="*/ 2347 h 2711"/>
                <a:gd name="T98" fmla="*/ 3356 w 3475"/>
                <a:gd name="T99" fmla="*/ 2521 h 2711"/>
                <a:gd name="T100" fmla="*/ 3203 w 3475"/>
                <a:gd name="T101" fmla="*/ 2671 h 2711"/>
                <a:gd name="T102" fmla="*/ 1001 w 3475"/>
                <a:gd name="T103" fmla="*/ 2711 h 2711"/>
                <a:gd name="T104" fmla="*/ 3127 w 3475"/>
                <a:gd name="T105" fmla="*/ 2544 h 2711"/>
                <a:gd name="T106" fmla="*/ 3217 w 3475"/>
                <a:gd name="T107" fmla="*/ 2455 h 2711"/>
                <a:gd name="T108" fmla="*/ 3217 w 3475"/>
                <a:gd name="T109" fmla="*/ 2326 h 2711"/>
                <a:gd name="T110" fmla="*/ 3149 w 3475"/>
                <a:gd name="T111" fmla="*/ 2222 h 2711"/>
                <a:gd name="T112" fmla="*/ 3095 w 3475"/>
                <a:gd name="T113" fmla="*/ 2170 h 2711"/>
                <a:gd name="T114" fmla="*/ 66 w 3475"/>
                <a:gd name="T115" fmla="*/ 0 h 2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5" h="2711">
                  <a:moveTo>
                    <a:pt x="3032" y="948"/>
                  </a:moveTo>
                  <a:lnTo>
                    <a:pt x="3032" y="1016"/>
                  </a:lnTo>
                  <a:lnTo>
                    <a:pt x="3030" y="1038"/>
                  </a:lnTo>
                  <a:lnTo>
                    <a:pt x="3021" y="1059"/>
                  </a:lnTo>
                  <a:lnTo>
                    <a:pt x="3007" y="1076"/>
                  </a:lnTo>
                  <a:lnTo>
                    <a:pt x="2990" y="1089"/>
                  </a:lnTo>
                  <a:lnTo>
                    <a:pt x="2970" y="1097"/>
                  </a:lnTo>
                  <a:lnTo>
                    <a:pt x="2948" y="1100"/>
                  </a:lnTo>
                  <a:lnTo>
                    <a:pt x="2790" y="1100"/>
                  </a:lnTo>
                  <a:lnTo>
                    <a:pt x="2771" y="1151"/>
                  </a:lnTo>
                  <a:lnTo>
                    <a:pt x="2749" y="1199"/>
                  </a:lnTo>
                  <a:lnTo>
                    <a:pt x="2860" y="1310"/>
                  </a:lnTo>
                  <a:lnTo>
                    <a:pt x="2873" y="1326"/>
                  </a:lnTo>
                  <a:lnTo>
                    <a:pt x="2881" y="1343"/>
                  </a:lnTo>
                  <a:lnTo>
                    <a:pt x="2885" y="1361"/>
                  </a:lnTo>
                  <a:lnTo>
                    <a:pt x="2885" y="1379"/>
                  </a:lnTo>
                  <a:lnTo>
                    <a:pt x="2881" y="1397"/>
                  </a:lnTo>
                  <a:lnTo>
                    <a:pt x="2873" y="1415"/>
                  </a:lnTo>
                  <a:lnTo>
                    <a:pt x="2860" y="1429"/>
                  </a:lnTo>
                  <a:lnTo>
                    <a:pt x="2682" y="1606"/>
                  </a:lnTo>
                  <a:lnTo>
                    <a:pt x="2668" y="1619"/>
                  </a:lnTo>
                  <a:lnTo>
                    <a:pt x="2650" y="1626"/>
                  </a:lnTo>
                  <a:lnTo>
                    <a:pt x="2632" y="1631"/>
                  </a:lnTo>
                  <a:lnTo>
                    <a:pt x="2614" y="1631"/>
                  </a:lnTo>
                  <a:lnTo>
                    <a:pt x="2596" y="1626"/>
                  </a:lnTo>
                  <a:lnTo>
                    <a:pt x="2578" y="1619"/>
                  </a:lnTo>
                  <a:lnTo>
                    <a:pt x="2563" y="1606"/>
                  </a:lnTo>
                  <a:lnTo>
                    <a:pt x="2452" y="1495"/>
                  </a:lnTo>
                  <a:lnTo>
                    <a:pt x="2403" y="1517"/>
                  </a:lnTo>
                  <a:lnTo>
                    <a:pt x="2353" y="1535"/>
                  </a:lnTo>
                  <a:lnTo>
                    <a:pt x="2353" y="1693"/>
                  </a:lnTo>
                  <a:lnTo>
                    <a:pt x="2350" y="1715"/>
                  </a:lnTo>
                  <a:lnTo>
                    <a:pt x="2342" y="1735"/>
                  </a:lnTo>
                  <a:lnTo>
                    <a:pt x="2328" y="1753"/>
                  </a:lnTo>
                  <a:lnTo>
                    <a:pt x="2311" y="1766"/>
                  </a:lnTo>
                  <a:lnTo>
                    <a:pt x="2291" y="1775"/>
                  </a:lnTo>
                  <a:lnTo>
                    <a:pt x="2269" y="1778"/>
                  </a:lnTo>
                  <a:lnTo>
                    <a:pt x="2017" y="1778"/>
                  </a:lnTo>
                  <a:lnTo>
                    <a:pt x="1995" y="1775"/>
                  </a:lnTo>
                  <a:lnTo>
                    <a:pt x="1975" y="1766"/>
                  </a:lnTo>
                  <a:lnTo>
                    <a:pt x="1958" y="1753"/>
                  </a:lnTo>
                  <a:lnTo>
                    <a:pt x="1944" y="1735"/>
                  </a:lnTo>
                  <a:lnTo>
                    <a:pt x="1935" y="1715"/>
                  </a:lnTo>
                  <a:lnTo>
                    <a:pt x="1932" y="1693"/>
                  </a:lnTo>
                  <a:lnTo>
                    <a:pt x="1932" y="1535"/>
                  </a:lnTo>
                  <a:lnTo>
                    <a:pt x="1882" y="1517"/>
                  </a:lnTo>
                  <a:lnTo>
                    <a:pt x="1834" y="1495"/>
                  </a:lnTo>
                  <a:lnTo>
                    <a:pt x="1723" y="1606"/>
                  </a:lnTo>
                  <a:lnTo>
                    <a:pt x="1707" y="1619"/>
                  </a:lnTo>
                  <a:lnTo>
                    <a:pt x="1690" y="1626"/>
                  </a:lnTo>
                  <a:lnTo>
                    <a:pt x="1672" y="1631"/>
                  </a:lnTo>
                  <a:lnTo>
                    <a:pt x="1654" y="1631"/>
                  </a:lnTo>
                  <a:lnTo>
                    <a:pt x="1635" y="1626"/>
                  </a:lnTo>
                  <a:lnTo>
                    <a:pt x="1618" y="1619"/>
                  </a:lnTo>
                  <a:lnTo>
                    <a:pt x="1603" y="1606"/>
                  </a:lnTo>
                  <a:lnTo>
                    <a:pt x="1424" y="1429"/>
                  </a:lnTo>
                  <a:lnTo>
                    <a:pt x="1413" y="1415"/>
                  </a:lnTo>
                  <a:lnTo>
                    <a:pt x="1404" y="1397"/>
                  </a:lnTo>
                  <a:lnTo>
                    <a:pt x="1400" y="1379"/>
                  </a:lnTo>
                  <a:lnTo>
                    <a:pt x="1400" y="1361"/>
                  </a:lnTo>
                  <a:lnTo>
                    <a:pt x="1404" y="1343"/>
                  </a:lnTo>
                  <a:lnTo>
                    <a:pt x="1413" y="1326"/>
                  </a:lnTo>
                  <a:lnTo>
                    <a:pt x="1424" y="1310"/>
                  </a:lnTo>
                  <a:lnTo>
                    <a:pt x="1536" y="1200"/>
                  </a:lnTo>
                  <a:lnTo>
                    <a:pt x="1514" y="1151"/>
                  </a:lnTo>
                  <a:lnTo>
                    <a:pt x="1496" y="1101"/>
                  </a:lnTo>
                  <a:lnTo>
                    <a:pt x="1339" y="1101"/>
                  </a:lnTo>
                  <a:lnTo>
                    <a:pt x="1316" y="1098"/>
                  </a:lnTo>
                  <a:lnTo>
                    <a:pt x="1295" y="1090"/>
                  </a:lnTo>
                  <a:lnTo>
                    <a:pt x="1278" y="1076"/>
                  </a:lnTo>
                  <a:lnTo>
                    <a:pt x="1266" y="1059"/>
                  </a:lnTo>
                  <a:lnTo>
                    <a:pt x="1257" y="1039"/>
                  </a:lnTo>
                  <a:lnTo>
                    <a:pt x="1254" y="1017"/>
                  </a:lnTo>
                  <a:lnTo>
                    <a:pt x="1254" y="949"/>
                  </a:lnTo>
                  <a:lnTo>
                    <a:pt x="957" y="949"/>
                  </a:lnTo>
                  <a:lnTo>
                    <a:pt x="1178" y="2021"/>
                  </a:lnTo>
                  <a:lnTo>
                    <a:pt x="3062" y="2021"/>
                  </a:lnTo>
                  <a:lnTo>
                    <a:pt x="3282" y="948"/>
                  </a:lnTo>
                  <a:lnTo>
                    <a:pt x="3032" y="948"/>
                  </a:lnTo>
                  <a:close/>
                  <a:moveTo>
                    <a:pt x="2081" y="152"/>
                  </a:moveTo>
                  <a:lnTo>
                    <a:pt x="2081" y="361"/>
                  </a:lnTo>
                  <a:lnTo>
                    <a:pt x="2032" y="370"/>
                  </a:lnTo>
                  <a:lnTo>
                    <a:pt x="1983" y="383"/>
                  </a:lnTo>
                  <a:lnTo>
                    <a:pt x="1936" y="400"/>
                  </a:lnTo>
                  <a:lnTo>
                    <a:pt x="1892" y="420"/>
                  </a:lnTo>
                  <a:lnTo>
                    <a:pt x="1851" y="445"/>
                  </a:lnTo>
                  <a:lnTo>
                    <a:pt x="1812" y="474"/>
                  </a:lnTo>
                  <a:lnTo>
                    <a:pt x="1663" y="325"/>
                  </a:lnTo>
                  <a:lnTo>
                    <a:pt x="1577" y="411"/>
                  </a:lnTo>
                  <a:lnTo>
                    <a:pt x="1725" y="559"/>
                  </a:lnTo>
                  <a:lnTo>
                    <a:pt x="1696" y="600"/>
                  </a:lnTo>
                  <a:lnTo>
                    <a:pt x="1672" y="641"/>
                  </a:lnTo>
                  <a:lnTo>
                    <a:pt x="1651" y="685"/>
                  </a:lnTo>
                  <a:lnTo>
                    <a:pt x="1634" y="732"/>
                  </a:lnTo>
                  <a:lnTo>
                    <a:pt x="1621" y="780"/>
                  </a:lnTo>
                  <a:lnTo>
                    <a:pt x="1613" y="830"/>
                  </a:lnTo>
                  <a:lnTo>
                    <a:pt x="1403" y="830"/>
                  </a:lnTo>
                  <a:lnTo>
                    <a:pt x="1403" y="952"/>
                  </a:lnTo>
                  <a:lnTo>
                    <a:pt x="1614" y="952"/>
                  </a:lnTo>
                  <a:lnTo>
                    <a:pt x="1621" y="1002"/>
                  </a:lnTo>
                  <a:lnTo>
                    <a:pt x="1634" y="1051"/>
                  </a:lnTo>
                  <a:lnTo>
                    <a:pt x="1651" y="1097"/>
                  </a:lnTo>
                  <a:lnTo>
                    <a:pt x="1672" y="1140"/>
                  </a:lnTo>
                  <a:lnTo>
                    <a:pt x="1697" y="1183"/>
                  </a:lnTo>
                  <a:lnTo>
                    <a:pt x="1726" y="1222"/>
                  </a:lnTo>
                  <a:lnTo>
                    <a:pt x="1578" y="1370"/>
                  </a:lnTo>
                  <a:lnTo>
                    <a:pt x="1663" y="1457"/>
                  </a:lnTo>
                  <a:lnTo>
                    <a:pt x="1812" y="1309"/>
                  </a:lnTo>
                  <a:lnTo>
                    <a:pt x="1851" y="1337"/>
                  </a:lnTo>
                  <a:lnTo>
                    <a:pt x="1893" y="1362"/>
                  </a:lnTo>
                  <a:lnTo>
                    <a:pt x="1937" y="1383"/>
                  </a:lnTo>
                  <a:lnTo>
                    <a:pt x="1984" y="1400"/>
                  </a:lnTo>
                  <a:lnTo>
                    <a:pt x="2032" y="1413"/>
                  </a:lnTo>
                  <a:lnTo>
                    <a:pt x="2082" y="1421"/>
                  </a:lnTo>
                  <a:lnTo>
                    <a:pt x="2082" y="1630"/>
                  </a:lnTo>
                  <a:lnTo>
                    <a:pt x="2205" y="1630"/>
                  </a:lnTo>
                  <a:lnTo>
                    <a:pt x="2205" y="1421"/>
                  </a:lnTo>
                  <a:lnTo>
                    <a:pt x="2255" y="1413"/>
                  </a:lnTo>
                  <a:lnTo>
                    <a:pt x="2303" y="1400"/>
                  </a:lnTo>
                  <a:lnTo>
                    <a:pt x="2349" y="1383"/>
                  </a:lnTo>
                  <a:lnTo>
                    <a:pt x="2394" y="1362"/>
                  </a:lnTo>
                  <a:lnTo>
                    <a:pt x="2436" y="1337"/>
                  </a:lnTo>
                  <a:lnTo>
                    <a:pt x="2475" y="1309"/>
                  </a:lnTo>
                  <a:lnTo>
                    <a:pt x="2622" y="1458"/>
                  </a:lnTo>
                  <a:lnTo>
                    <a:pt x="2709" y="1371"/>
                  </a:lnTo>
                  <a:lnTo>
                    <a:pt x="2561" y="1223"/>
                  </a:lnTo>
                  <a:lnTo>
                    <a:pt x="2589" y="1184"/>
                  </a:lnTo>
                  <a:lnTo>
                    <a:pt x="2614" y="1142"/>
                  </a:lnTo>
                  <a:lnTo>
                    <a:pt x="2635" y="1097"/>
                  </a:lnTo>
                  <a:lnTo>
                    <a:pt x="2652" y="1051"/>
                  </a:lnTo>
                  <a:lnTo>
                    <a:pt x="2664" y="1003"/>
                  </a:lnTo>
                  <a:lnTo>
                    <a:pt x="2673" y="953"/>
                  </a:lnTo>
                  <a:lnTo>
                    <a:pt x="2882" y="953"/>
                  </a:lnTo>
                  <a:lnTo>
                    <a:pt x="2882" y="830"/>
                  </a:lnTo>
                  <a:lnTo>
                    <a:pt x="2673" y="830"/>
                  </a:lnTo>
                  <a:lnTo>
                    <a:pt x="2664" y="780"/>
                  </a:lnTo>
                  <a:lnTo>
                    <a:pt x="2652" y="732"/>
                  </a:lnTo>
                  <a:lnTo>
                    <a:pt x="2635" y="685"/>
                  </a:lnTo>
                  <a:lnTo>
                    <a:pt x="2614" y="641"/>
                  </a:lnTo>
                  <a:lnTo>
                    <a:pt x="2589" y="600"/>
                  </a:lnTo>
                  <a:lnTo>
                    <a:pt x="2561" y="559"/>
                  </a:lnTo>
                  <a:lnTo>
                    <a:pt x="2709" y="411"/>
                  </a:lnTo>
                  <a:lnTo>
                    <a:pt x="2622" y="325"/>
                  </a:lnTo>
                  <a:lnTo>
                    <a:pt x="2474" y="474"/>
                  </a:lnTo>
                  <a:lnTo>
                    <a:pt x="2435" y="445"/>
                  </a:lnTo>
                  <a:lnTo>
                    <a:pt x="2392" y="420"/>
                  </a:lnTo>
                  <a:lnTo>
                    <a:pt x="2349" y="398"/>
                  </a:lnTo>
                  <a:lnTo>
                    <a:pt x="2303" y="382"/>
                  </a:lnTo>
                  <a:lnTo>
                    <a:pt x="2254" y="369"/>
                  </a:lnTo>
                  <a:lnTo>
                    <a:pt x="2204" y="361"/>
                  </a:lnTo>
                  <a:lnTo>
                    <a:pt x="2204" y="152"/>
                  </a:lnTo>
                  <a:lnTo>
                    <a:pt x="2081" y="152"/>
                  </a:lnTo>
                  <a:close/>
                  <a:moveTo>
                    <a:pt x="66" y="0"/>
                  </a:moveTo>
                  <a:lnTo>
                    <a:pt x="832" y="374"/>
                  </a:lnTo>
                  <a:lnTo>
                    <a:pt x="919" y="801"/>
                  </a:lnTo>
                  <a:lnTo>
                    <a:pt x="1254" y="801"/>
                  </a:lnTo>
                  <a:lnTo>
                    <a:pt x="1254" y="766"/>
                  </a:lnTo>
                  <a:lnTo>
                    <a:pt x="1257" y="742"/>
                  </a:lnTo>
                  <a:lnTo>
                    <a:pt x="1266" y="722"/>
                  </a:lnTo>
                  <a:lnTo>
                    <a:pt x="1278" y="705"/>
                  </a:lnTo>
                  <a:lnTo>
                    <a:pt x="1295" y="693"/>
                  </a:lnTo>
                  <a:lnTo>
                    <a:pt x="1316" y="684"/>
                  </a:lnTo>
                  <a:lnTo>
                    <a:pt x="1339" y="681"/>
                  </a:lnTo>
                  <a:lnTo>
                    <a:pt x="1496" y="681"/>
                  </a:lnTo>
                  <a:lnTo>
                    <a:pt x="1514" y="630"/>
                  </a:lnTo>
                  <a:lnTo>
                    <a:pt x="1536" y="583"/>
                  </a:lnTo>
                  <a:lnTo>
                    <a:pt x="1425" y="472"/>
                  </a:lnTo>
                  <a:lnTo>
                    <a:pt x="1414" y="456"/>
                  </a:lnTo>
                  <a:lnTo>
                    <a:pt x="1405" y="439"/>
                  </a:lnTo>
                  <a:lnTo>
                    <a:pt x="1401" y="421"/>
                  </a:lnTo>
                  <a:lnTo>
                    <a:pt x="1401" y="403"/>
                  </a:lnTo>
                  <a:lnTo>
                    <a:pt x="1405" y="384"/>
                  </a:lnTo>
                  <a:lnTo>
                    <a:pt x="1414" y="367"/>
                  </a:lnTo>
                  <a:lnTo>
                    <a:pt x="1425" y="352"/>
                  </a:lnTo>
                  <a:lnTo>
                    <a:pt x="1603" y="175"/>
                  </a:lnTo>
                  <a:lnTo>
                    <a:pt x="1619" y="162"/>
                  </a:lnTo>
                  <a:lnTo>
                    <a:pt x="1636" y="155"/>
                  </a:lnTo>
                  <a:lnTo>
                    <a:pt x="1654" y="151"/>
                  </a:lnTo>
                  <a:lnTo>
                    <a:pt x="1673" y="151"/>
                  </a:lnTo>
                  <a:lnTo>
                    <a:pt x="1691" y="155"/>
                  </a:lnTo>
                  <a:lnTo>
                    <a:pt x="1708" y="162"/>
                  </a:lnTo>
                  <a:lnTo>
                    <a:pt x="1724" y="175"/>
                  </a:lnTo>
                  <a:lnTo>
                    <a:pt x="1835" y="285"/>
                  </a:lnTo>
                  <a:lnTo>
                    <a:pt x="1882" y="263"/>
                  </a:lnTo>
                  <a:lnTo>
                    <a:pt x="1933" y="245"/>
                  </a:lnTo>
                  <a:lnTo>
                    <a:pt x="1933" y="88"/>
                  </a:lnTo>
                  <a:lnTo>
                    <a:pt x="1936" y="66"/>
                  </a:lnTo>
                  <a:lnTo>
                    <a:pt x="1945" y="45"/>
                  </a:lnTo>
                  <a:lnTo>
                    <a:pt x="1958" y="28"/>
                  </a:lnTo>
                  <a:lnTo>
                    <a:pt x="1975" y="15"/>
                  </a:lnTo>
                  <a:lnTo>
                    <a:pt x="1995" y="7"/>
                  </a:lnTo>
                  <a:lnTo>
                    <a:pt x="2018" y="4"/>
                  </a:lnTo>
                  <a:lnTo>
                    <a:pt x="2269" y="4"/>
                  </a:lnTo>
                  <a:lnTo>
                    <a:pt x="2291" y="7"/>
                  </a:lnTo>
                  <a:lnTo>
                    <a:pt x="2311" y="15"/>
                  </a:lnTo>
                  <a:lnTo>
                    <a:pt x="2328" y="28"/>
                  </a:lnTo>
                  <a:lnTo>
                    <a:pt x="2342" y="45"/>
                  </a:lnTo>
                  <a:lnTo>
                    <a:pt x="2350" y="66"/>
                  </a:lnTo>
                  <a:lnTo>
                    <a:pt x="2353" y="88"/>
                  </a:lnTo>
                  <a:lnTo>
                    <a:pt x="2353" y="246"/>
                  </a:lnTo>
                  <a:lnTo>
                    <a:pt x="2403" y="264"/>
                  </a:lnTo>
                  <a:lnTo>
                    <a:pt x="2452" y="286"/>
                  </a:lnTo>
                  <a:lnTo>
                    <a:pt x="2563" y="175"/>
                  </a:lnTo>
                  <a:lnTo>
                    <a:pt x="2578" y="162"/>
                  </a:lnTo>
                  <a:lnTo>
                    <a:pt x="2596" y="155"/>
                  </a:lnTo>
                  <a:lnTo>
                    <a:pt x="2614" y="151"/>
                  </a:lnTo>
                  <a:lnTo>
                    <a:pt x="2632" y="151"/>
                  </a:lnTo>
                  <a:lnTo>
                    <a:pt x="2650" y="155"/>
                  </a:lnTo>
                  <a:lnTo>
                    <a:pt x="2668" y="162"/>
                  </a:lnTo>
                  <a:lnTo>
                    <a:pt x="2682" y="175"/>
                  </a:lnTo>
                  <a:lnTo>
                    <a:pt x="2860" y="352"/>
                  </a:lnTo>
                  <a:lnTo>
                    <a:pt x="2873" y="367"/>
                  </a:lnTo>
                  <a:lnTo>
                    <a:pt x="2881" y="384"/>
                  </a:lnTo>
                  <a:lnTo>
                    <a:pt x="2885" y="403"/>
                  </a:lnTo>
                  <a:lnTo>
                    <a:pt x="2885" y="421"/>
                  </a:lnTo>
                  <a:lnTo>
                    <a:pt x="2881" y="439"/>
                  </a:lnTo>
                  <a:lnTo>
                    <a:pt x="2873" y="456"/>
                  </a:lnTo>
                  <a:lnTo>
                    <a:pt x="2860" y="472"/>
                  </a:lnTo>
                  <a:lnTo>
                    <a:pt x="2749" y="583"/>
                  </a:lnTo>
                  <a:lnTo>
                    <a:pt x="2771" y="631"/>
                  </a:lnTo>
                  <a:lnTo>
                    <a:pt x="2790" y="681"/>
                  </a:lnTo>
                  <a:lnTo>
                    <a:pt x="2948" y="681"/>
                  </a:lnTo>
                  <a:lnTo>
                    <a:pt x="2970" y="684"/>
                  </a:lnTo>
                  <a:lnTo>
                    <a:pt x="2990" y="693"/>
                  </a:lnTo>
                  <a:lnTo>
                    <a:pt x="3007" y="705"/>
                  </a:lnTo>
                  <a:lnTo>
                    <a:pt x="3021" y="722"/>
                  </a:lnTo>
                  <a:lnTo>
                    <a:pt x="3030" y="742"/>
                  </a:lnTo>
                  <a:lnTo>
                    <a:pt x="3032" y="766"/>
                  </a:lnTo>
                  <a:lnTo>
                    <a:pt x="3032" y="801"/>
                  </a:lnTo>
                  <a:lnTo>
                    <a:pt x="3475" y="801"/>
                  </a:lnTo>
                  <a:lnTo>
                    <a:pt x="3203" y="2062"/>
                  </a:lnTo>
                  <a:lnTo>
                    <a:pt x="3205" y="2063"/>
                  </a:lnTo>
                  <a:lnTo>
                    <a:pt x="3212" y="2070"/>
                  </a:lnTo>
                  <a:lnTo>
                    <a:pt x="3220" y="2078"/>
                  </a:lnTo>
                  <a:lnTo>
                    <a:pt x="3233" y="2091"/>
                  </a:lnTo>
                  <a:lnTo>
                    <a:pt x="3246" y="2107"/>
                  </a:lnTo>
                  <a:lnTo>
                    <a:pt x="3262" y="2125"/>
                  </a:lnTo>
                  <a:lnTo>
                    <a:pt x="3278" y="2146"/>
                  </a:lnTo>
                  <a:lnTo>
                    <a:pt x="3296" y="2169"/>
                  </a:lnTo>
                  <a:lnTo>
                    <a:pt x="3313" y="2195"/>
                  </a:lnTo>
                  <a:lnTo>
                    <a:pt x="3329" y="2222"/>
                  </a:lnTo>
                  <a:lnTo>
                    <a:pt x="3345" y="2252"/>
                  </a:lnTo>
                  <a:lnTo>
                    <a:pt x="3359" y="2283"/>
                  </a:lnTo>
                  <a:lnTo>
                    <a:pt x="3369" y="2314"/>
                  </a:lnTo>
                  <a:lnTo>
                    <a:pt x="3378" y="2347"/>
                  </a:lnTo>
                  <a:lnTo>
                    <a:pt x="3383" y="2381"/>
                  </a:lnTo>
                  <a:lnTo>
                    <a:pt x="3384" y="2416"/>
                  </a:lnTo>
                  <a:lnTo>
                    <a:pt x="3380" y="2451"/>
                  </a:lnTo>
                  <a:lnTo>
                    <a:pt x="3371" y="2486"/>
                  </a:lnTo>
                  <a:lnTo>
                    <a:pt x="3356" y="2521"/>
                  </a:lnTo>
                  <a:lnTo>
                    <a:pt x="3333" y="2558"/>
                  </a:lnTo>
                  <a:lnTo>
                    <a:pt x="3306" y="2592"/>
                  </a:lnTo>
                  <a:lnTo>
                    <a:pt x="3274" y="2622"/>
                  </a:lnTo>
                  <a:lnTo>
                    <a:pt x="3240" y="2649"/>
                  </a:lnTo>
                  <a:lnTo>
                    <a:pt x="3203" y="2671"/>
                  </a:lnTo>
                  <a:lnTo>
                    <a:pt x="3164" y="2688"/>
                  </a:lnTo>
                  <a:lnTo>
                    <a:pt x="3123" y="2701"/>
                  </a:lnTo>
                  <a:lnTo>
                    <a:pt x="3078" y="2709"/>
                  </a:lnTo>
                  <a:lnTo>
                    <a:pt x="3033" y="2711"/>
                  </a:lnTo>
                  <a:lnTo>
                    <a:pt x="1001" y="2711"/>
                  </a:lnTo>
                  <a:lnTo>
                    <a:pt x="1001" y="2565"/>
                  </a:lnTo>
                  <a:lnTo>
                    <a:pt x="3032" y="2565"/>
                  </a:lnTo>
                  <a:lnTo>
                    <a:pt x="3067" y="2562"/>
                  </a:lnTo>
                  <a:lnTo>
                    <a:pt x="3098" y="2555"/>
                  </a:lnTo>
                  <a:lnTo>
                    <a:pt x="3127" y="2544"/>
                  </a:lnTo>
                  <a:lnTo>
                    <a:pt x="3152" y="2529"/>
                  </a:lnTo>
                  <a:lnTo>
                    <a:pt x="3173" y="2512"/>
                  </a:lnTo>
                  <a:lnTo>
                    <a:pt x="3191" y="2494"/>
                  </a:lnTo>
                  <a:lnTo>
                    <a:pt x="3206" y="2474"/>
                  </a:lnTo>
                  <a:lnTo>
                    <a:pt x="3217" y="2455"/>
                  </a:lnTo>
                  <a:lnTo>
                    <a:pt x="3226" y="2429"/>
                  </a:lnTo>
                  <a:lnTo>
                    <a:pt x="3231" y="2402"/>
                  </a:lnTo>
                  <a:lnTo>
                    <a:pt x="3230" y="2377"/>
                  </a:lnTo>
                  <a:lnTo>
                    <a:pt x="3225" y="2351"/>
                  </a:lnTo>
                  <a:lnTo>
                    <a:pt x="3217" y="2326"/>
                  </a:lnTo>
                  <a:lnTo>
                    <a:pt x="3206" y="2303"/>
                  </a:lnTo>
                  <a:lnTo>
                    <a:pt x="3194" y="2280"/>
                  </a:lnTo>
                  <a:lnTo>
                    <a:pt x="3180" y="2259"/>
                  </a:lnTo>
                  <a:lnTo>
                    <a:pt x="3165" y="2240"/>
                  </a:lnTo>
                  <a:lnTo>
                    <a:pt x="3149" y="2222"/>
                  </a:lnTo>
                  <a:lnTo>
                    <a:pt x="3135" y="2206"/>
                  </a:lnTo>
                  <a:lnTo>
                    <a:pt x="3122" y="2194"/>
                  </a:lnTo>
                  <a:lnTo>
                    <a:pt x="3110" y="2183"/>
                  </a:lnTo>
                  <a:lnTo>
                    <a:pt x="3101" y="2175"/>
                  </a:lnTo>
                  <a:lnTo>
                    <a:pt x="3095" y="2170"/>
                  </a:lnTo>
                  <a:lnTo>
                    <a:pt x="3093" y="2168"/>
                  </a:lnTo>
                  <a:lnTo>
                    <a:pt x="1053" y="2168"/>
                  </a:lnTo>
                  <a:lnTo>
                    <a:pt x="699" y="478"/>
                  </a:lnTo>
                  <a:lnTo>
                    <a:pt x="0" y="13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190"/>
            <p:cNvSpPr>
              <a:spLocks noEditPoints="1"/>
            </p:cNvSpPr>
            <p:nvPr/>
          </p:nvSpPr>
          <p:spPr bwMode="auto">
            <a:xfrm>
              <a:off x="9261476" y="2401888"/>
              <a:ext cx="98425" cy="98425"/>
            </a:xfrm>
            <a:custGeom>
              <a:avLst/>
              <a:gdLst>
                <a:gd name="T0" fmla="*/ 253 w 558"/>
                <a:gd name="T1" fmla="*/ 143 h 559"/>
                <a:gd name="T2" fmla="*/ 205 w 558"/>
                <a:gd name="T3" fmla="*/ 163 h 559"/>
                <a:gd name="T4" fmla="*/ 169 w 558"/>
                <a:gd name="T5" fmla="*/ 198 h 559"/>
                <a:gd name="T6" fmla="*/ 149 w 558"/>
                <a:gd name="T7" fmla="*/ 245 h 559"/>
                <a:gd name="T8" fmla="*/ 149 w 558"/>
                <a:gd name="T9" fmla="*/ 298 h 559"/>
                <a:gd name="T10" fmla="*/ 169 w 558"/>
                <a:gd name="T11" fmla="*/ 346 h 559"/>
                <a:gd name="T12" fmla="*/ 205 w 558"/>
                <a:gd name="T13" fmla="*/ 381 h 559"/>
                <a:gd name="T14" fmla="*/ 253 w 558"/>
                <a:gd name="T15" fmla="*/ 401 h 559"/>
                <a:gd name="T16" fmla="*/ 306 w 558"/>
                <a:gd name="T17" fmla="*/ 401 h 559"/>
                <a:gd name="T18" fmla="*/ 353 w 558"/>
                <a:gd name="T19" fmla="*/ 381 h 559"/>
                <a:gd name="T20" fmla="*/ 389 w 558"/>
                <a:gd name="T21" fmla="*/ 346 h 559"/>
                <a:gd name="T22" fmla="*/ 409 w 558"/>
                <a:gd name="T23" fmla="*/ 298 h 559"/>
                <a:gd name="T24" fmla="*/ 409 w 558"/>
                <a:gd name="T25" fmla="*/ 245 h 559"/>
                <a:gd name="T26" fmla="*/ 389 w 558"/>
                <a:gd name="T27" fmla="*/ 198 h 559"/>
                <a:gd name="T28" fmla="*/ 353 w 558"/>
                <a:gd name="T29" fmla="*/ 163 h 559"/>
                <a:gd name="T30" fmla="*/ 307 w 558"/>
                <a:gd name="T31" fmla="*/ 143 h 559"/>
                <a:gd name="T32" fmla="*/ 279 w 558"/>
                <a:gd name="T33" fmla="*/ 0 h 559"/>
                <a:gd name="T34" fmla="*/ 361 w 558"/>
                <a:gd name="T35" fmla="*/ 11 h 559"/>
                <a:gd name="T36" fmla="*/ 431 w 558"/>
                <a:gd name="T37" fmla="*/ 44 h 559"/>
                <a:gd name="T38" fmla="*/ 490 w 558"/>
                <a:gd name="T39" fmla="*/ 95 h 559"/>
                <a:gd name="T40" fmla="*/ 533 w 558"/>
                <a:gd name="T41" fmla="*/ 161 h 559"/>
                <a:gd name="T42" fmla="*/ 555 w 558"/>
                <a:gd name="T43" fmla="*/ 238 h 559"/>
                <a:gd name="T44" fmla="*/ 555 w 558"/>
                <a:gd name="T45" fmla="*/ 320 h 559"/>
                <a:gd name="T46" fmla="*/ 533 w 558"/>
                <a:gd name="T47" fmla="*/ 397 h 559"/>
                <a:gd name="T48" fmla="*/ 490 w 558"/>
                <a:gd name="T49" fmla="*/ 462 h 559"/>
                <a:gd name="T50" fmla="*/ 431 w 558"/>
                <a:gd name="T51" fmla="*/ 513 h 559"/>
                <a:gd name="T52" fmla="*/ 361 w 558"/>
                <a:gd name="T53" fmla="*/ 546 h 559"/>
                <a:gd name="T54" fmla="*/ 279 w 558"/>
                <a:gd name="T55" fmla="*/ 559 h 559"/>
                <a:gd name="T56" fmla="*/ 199 w 558"/>
                <a:gd name="T57" fmla="*/ 546 h 559"/>
                <a:gd name="T58" fmla="*/ 127 w 558"/>
                <a:gd name="T59" fmla="*/ 513 h 559"/>
                <a:gd name="T60" fmla="*/ 68 w 558"/>
                <a:gd name="T61" fmla="*/ 462 h 559"/>
                <a:gd name="T62" fmla="*/ 26 w 558"/>
                <a:gd name="T63" fmla="*/ 397 h 559"/>
                <a:gd name="T64" fmla="*/ 3 w 558"/>
                <a:gd name="T65" fmla="*/ 320 h 559"/>
                <a:gd name="T66" fmla="*/ 3 w 558"/>
                <a:gd name="T67" fmla="*/ 238 h 559"/>
                <a:gd name="T68" fmla="*/ 26 w 558"/>
                <a:gd name="T69" fmla="*/ 161 h 559"/>
                <a:gd name="T70" fmla="*/ 68 w 558"/>
                <a:gd name="T71" fmla="*/ 95 h 559"/>
                <a:gd name="T72" fmla="*/ 127 w 558"/>
                <a:gd name="T73" fmla="*/ 44 h 559"/>
                <a:gd name="T74" fmla="*/ 199 w 558"/>
                <a:gd name="T75" fmla="*/ 11 h 559"/>
                <a:gd name="T76" fmla="*/ 279 w 558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8" h="559">
                  <a:moveTo>
                    <a:pt x="279" y="139"/>
                  </a:moveTo>
                  <a:lnTo>
                    <a:pt x="253" y="143"/>
                  </a:lnTo>
                  <a:lnTo>
                    <a:pt x="227" y="150"/>
                  </a:lnTo>
                  <a:lnTo>
                    <a:pt x="205" y="163"/>
                  </a:lnTo>
                  <a:lnTo>
                    <a:pt x="185" y="179"/>
                  </a:lnTo>
                  <a:lnTo>
                    <a:pt x="169" y="198"/>
                  </a:lnTo>
                  <a:lnTo>
                    <a:pt x="157" y="220"/>
                  </a:lnTo>
                  <a:lnTo>
                    <a:pt x="149" y="245"/>
                  </a:lnTo>
                  <a:lnTo>
                    <a:pt x="147" y="272"/>
                  </a:lnTo>
                  <a:lnTo>
                    <a:pt x="149" y="298"/>
                  </a:lnTo>
                  <a:lnTo>
                    <a:pt x="157" y="324"/>
                  </a:lnTo>
                  <a:lnTo>
                    <a:pt x="169" y="346"/>
                  </a:lnTo>
                  <a:lnTo>
                    <a:pt x="185" y="365"/>
                  </a:lnTo>
                  <a:lnTo>
                    <a:pt x="205" y="381"/>
                  </a:lnTo>
                  <a:lnTo>
                    <a:pt x="227" y="393"/>
                  </a:lnTo>
                  <a:lnTo>
                    <a:pt x="253" y="401"/>
                  </a:lnTo>
                  <a:lnTo>
                    <a:pt x="279" y="404"/>
                  </a:lnTo>
                  <a:lnTo>
                    <a:pt x="306" y="401"/>
                  </a:lnTo>
                  <a:lnTo>
                    <a:pt x="331" y="393"/>
                  </a:lnTo>
                  <a:lnTo>
                    <a:pt x="353" y="381"/>
                  </a:lnTo>
                  <a:lnTo>
                    <a:pt x="373" y="365"/>
                  </a:lnTo>
                  <a:lnTo>
                    <a:pt x="389" y="346"/>
                  </a:lnTo>
                  <a:lnTo>
                    <a:pt x="402" y="324"/>
                  </a:lnTo>
                  <a:lnTo>
                    <a:pt x="409" y="298"/>
                  </a:lnTo>
                  <a:lnTo>
                    <a:pt x="411" y="272"/>
                  </a:lnTo>
                  <a:lnTo>
                    <a:pt x="409" y="245"/>
                  </a:lnTo>
                  <a:lnTo>
                    <a:pt x="402" y="220"/>
                  </a:lnTo>
                  <a:lnTo>
                    <a:pt x="389" y="198"/>
                  </a:lnTo>
                  <a:lnTo>
                    <a:pt x="373" y="179"/>
                  </a:lnTo>
                  <a:lnTo>
                    <a:pt x="353" y="163"/>
                  </a:lnTo>
                  <a:lnTo>
                    <a:pt x="331" y="150"/>
                  </a:lnTo>
                  <a:lnTo>
                    <a:pt x="307" y="143"/>
                  </a:lnTo>
                  <a:lnTo>
                    <a:pt x="279" y="139"/>
                  </a:lnTo>
                  <a:close/>
                  <a:moveTo>
                    <a:pt x="279" y="0"/>
                  </a:moveTo>
                  <a:lnTo>
                    <a:pt x="320" y="2"/>
                  </a:lnTo>
                  <a:lnTo>
                    <a:pt x="361" y="11"/>
                  </a:lnTo>
                  <a:lnTo>
                    <a:pt x="398" y="25"/>
                  </a:lnTo>
                  <a:lnTo>
                    <a:pt x="431" y="44"/>
                  </a:lnTo>
                  <a:lnTo>
                    <a:pt x="462" y="67"/>
                  </a:lnTo>
                  <a:lnTo>
                    <a:pt x="490" y="95"/>
                  </a:lnTo>
                  <a:lnTo>
                    <a:pt x="514" y="127"/>
                  </a:lnTo>
                  <a:lnTo>
                    <a:pt x="533" y="161"/>
                  </a:lnTo>
                  <a:lnTo>
                    <a:pt x="547" y="198"/>
                  </a:lnTo>
                  <a:lnTo>
                    <a:pt x="555" y="238"/>
                  </a:lnTo>
                  <a:lnTo>
                    <a:pt x="558" y="279"/>
                  </a:lnTo>
                  <a:lnTo>
                    <a:pt x="555" y="320"/>
                  </a:lnTo>
                  <a:lnTo>
                    <a:pt x="547" y="360"/>
                  </a:lnTo>
                  <a:lnTo>
                    <a:pt x="533" y="397"/>
                  </a:lnTo>
                  <a:lnTo>
                    <a:pt x="514" y="431"/>
                  </a:lnTo>
                  <a:lnTo>
                    <a:pt x="490" y="462"/>
                  </a:lnTo>
                  <a:lnTo>
                    <a:pt x="462" y="490"/>
                  </a:lnTo>
                  <a:lnTo>
                    <a:pt x="431" y="513"/>
                  </a:lnTo>
                  <a:lnTo>
                    <a:pt x="398" y="532"/>
                  </a:lnTo>
                  <a:lnTo>
                    <a:pt x="361" y="546"/>
                  </a:lnTo>
                  <a:lnTo>
                    <a:pt x="320" y="555"/>
                  </a:lnTo>
                  <a:lnTo>
                    <a:pt x="279" y="559"/>
                  </a:lnTo>
                  <a:lnTo>
                    <a:pt x="238" y="555"/>
                  </a:lnTo>
                  <a:lnTo>
                    <a:pt x="199" y="546"/>
                  </a:lnTo>
                  <a:lnTo>
                    <a:pt x="162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1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1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2" y="25"/>
                  </a:lnTo>
                  <a:lnTo>
                    <a:pt x="199" y="11"/>
                  </a:lnTo>
                  <a:lnTo>
                    <a:pt x="238" y="2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191"/>
            <p:cNvSpPr>
              <a:spLocks noEditPoints="1"/>
            </p:cNvSpPr>
            <p:nvPr/>
          </p:nvSpPr>
          <p:spPr bwMode="auto">
            <a:xfrm>
              <a:off x="9526588" y="2401888"/>
              <a:ext cx="98425" cy="98425"/>
            </a:xfrm>
            <a:custGeom>
              <a:avLst/>
              <a:gdLst>
                <a:gd name="T0" fmla="*/ 252 w 559"/>
                <a:gd name="T1" fmla="*/ 142 h 559"/>
                <a:gd name="T2" fmla="*/ 205 w 559"/>
                <a:gd name="T3" fmla="*/ 162 h 559"/>
                <a:gd name="T4" fmla="*/ 170 w 559"/>
                <a:gd name="T5" fmla="*/ 197 h 559"/>
                <a:gd name="T6" fmla="*/ 149 w 559"/>
                <a:gd name="T7" fmla="*/ 244 h 559"/>
                <a:gd name="T8" fmla="*/ 149 w 559"/>
                <a:gd name="T9" fmla="*/ 297 h 559"/>
                <a:gd name="T10" fmla="*/ 170 w 559"/>
                <a:gd name="T11" fmla="*/ 345 h 559"/>
                <a:gd name="T12" fmla="*/ 205 w 559"/>
                <a:gd name="T13" fmla="*/ 381 h 559"/>
                <a:gd name="T14" fmla="*/ 252 w 559"/>
                <a:gd name="T15" fmla="*/ 400 h 559"/>
                <a:gd name="T16" fmla="*/ 306 w 559"/>
                <a:gd name="T17" fmla="*/ 400 h 559"/>
                <a:gd name="T18" fmla="*/ 354 w 559"/>
                <a:gd name="T19" fmla="*/ 381 h 559"/>
                <a:gd name="T20" fmla="*/ 390 w 559"/>
                <a:gd name="T21" fmla="*/ 345 h 559"/>
                <a:gd name="T22" fmla="*/ 409 w 559"/>
                <a:gd name="T23" fmla="*/ 298 h 559"/>
                <a:gd name="T24" fmla="*/ 412 w 559"/>
                <a:gd name="T25" fmla="*/ 244 h 559"/>
                <a:gd name="T26" fmla="*/ 393 w 559"/>
                <a:gd name="T27" fmla="*/ 197 h 559"/>
                <a:gd name="T28" fmla="*/ 356 w 559"/>
                <a:gd name="T29" fmla="*/ 162 h 559"/>
                <a:gd name="T30" fmla="*/ 306 w 559"/>
                <a:gd name="T31" fmla="*/ 142 h 559"/>
                <a:gd name="T32" fmla="*/ 280 w 559"/>
                <a:gd name="T33" fmla="*/ 0 h 559"/>
                <a:gd name="T34" fmla="*/ 360 w 559"/>
                <a:gd name="T35" fmla="*/ 11 h 559"/>
                <a:gd name="T36" fmla="*/ 432 w 559"/>
                <a:gd name="T37" fmla="*/ 44 h 559"/>
                <a:gd name="T38" fmla="*/ 490 w 559"/>
                <a:gd name="T39" fmla="*/ 95 h 559"/>
                <a:gd name="T40" fmla="*/ 533 w 559"/>
                <a:gd name="T41" fmla="*/ 161 h 559"/>
                <a:gd name="T42" fmla="*/ 556 w 559"/>
                <a:gd name="T43" fmla="*/ 238 h 559"/>
                <a:gd name="T44" fmla="*/ 556 w 559"/>
                <a:gd name="T45" fmla="*/ 320 h 559"/>
                <a:gd name="T46" fmla="*/ 533 w 559"/>
                <a:gd name="T47" fmla="*/ 397 h 559"/>
                <a:gd name="T48" fmla="*/ 490 w 559"/>
                <a:gd name="T49" fmla="*/ 462 h 559"/>
                <a:gd name="T50" fmla="*/ 432 w 559"/>
                <a:gd name="T51" fmla="*/ 513 h 559"/>
                <a:gd name="T52" fmla="*/ 360 w 559"/>
                <a:gd name="T53" fmla="*/ 546 h 559"/>
                <a:gd name="T54" fmla="*/ 280 w 559"/>
                <a:gd name="T55" fmla="*/ 559 h 559"/>
                <a:gd name="T56" fmla="*/ 198 w 559"/>
                <a:gd name="T57" fmla="*/ 546 h 559"/>
                <a:gd name="T58" fmla="*/ 127 w 559"/>
                <a:gd name="T59" fmla="*/ 513 h 559"/>
                <a:gd name="T60" fmla="*/ 68 w 559"/>
                <a:gd name="T61" fmla="*/ 462 h 559"/>
                <a:gd name="T62" fmla="*/ 26 w 559"/>
                <a:gd name="T63" fmla="*/ 397 h 559"/>
                <a:gd name="T64" fmla="*/ 3 w 559"/>
                <a:gd name="T65" fmla="*/ 320 h 559"/>
                <a:gd name="T66" fmla="*/ 3 w 559"/>
                <a:gd name="T67" fmla="*/ 238 h 559"/>
                <a:gd name="T68" fmla="*/ 26 w 559"/>
                <a:gd name="T69" fmla="*/ 161 h 559"/>
                <a:gd name="T70" fmla="*/ 68 w 559"/>
                <a:gd name="T71" fmla="*/ 95 h 559"/>
                <a:gd name="T72" fmla="*/ 127 w 559"/>
                <a:gd name="T73" fmla="*/ 44 h 559"/>
                <a:gd name="T74" fmla="*/ 198 w 559"/>
                <a:gd name="T75" fmla="*/ 11 h 559"/>
                <a:gd name="T76" fmla="*/ 280 w 559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" h="559">
                  <a:moveTo>
                    <a:pt x="280" y="139"/>
                  </a:moveTo>
                  <a:lnTo>
                    <a:pt x="252" y="142"/>
                  </a:lnTo>
                  <a:lnTo>
                    <a:pt x="228" y="149"/>
                  </a:lnTo>
                  <a:lnTo>
                    <a:pt x="205" y="162"/>
                  </a:lnTo>
                  <a:lnTo>
                    <a:pt x="185" y="178"/>
                  </a:lnTo>
                  <a:lnTo>
                    <a:pt x="170" y="197"/>
                  </a:lnTo>
                  <a:lnTo>
                    <a:pt x="157" y="220"/>
                  </a:lnTo>
                  <a:lnTo>
                    <a:pt x="149" y="244"/>
                  </a:lnTo>
                  <a:lnTo>
                    <a:pt x="146" y="271"/>
                  </a:lnTo>
                  <a:lnTo>
                    <a:pt x="149" y="297"/>
                  </a:lnTo>
                  <a:lnTo>
                    <a:pt x="157" y="323"/>
                  </a:lnTo>
                  <a:lnTo>
                    <a:pt x="170" y="345"/>
                  </a:lnTo>
                  <a:lnTo>
                    <a:pt x="185" y="364"/>
                  </a:lnTo>
                  <a:lnTo>
                    <a:pt x="205" y="381"/>
                  </a:lnTo>
                  <a:lnTo>
                    <a:pt x="228" y="392"/>
                  </a:lnTo>
                  <a:lnTo>
                    <a:pt x="252" y="400"/>
                  </a:lnTo>
                  <a:lnTo>
                    <a:pt x="280" y="403"/>
                  </a:lnTo>
                  <a:lnTo>
                    <a:pt x="306" y="400"/>
                  </a:lnTo>
                  <a:lnTo>
                    <a:pt x="331" y="392"/>
                  </a:lnTo>
                  <a:lnTo>
                    <a:pt x="354" y="381"/>
                  </a:lnTo>
                  <a:lnTo>
                    <a:pt x="373" y="365"/>
                  </a:lnTo>
                  <a:lnTo>
                    <a:pt x="390" y="345"/>
                  </a:lnTo>
                  <a:lnTo>
                    <a:pt x="401" y="323"/>
                  </a:lnTo>
                  <a:lnTo>
                    <a:pt x="409" y="298"/>
                  </a:lnTo>
                  <a:lnTo>
                    <a:pt x="412" y="271"/>
                  </a:lnTo>
                  <a:lnTo>
                    <a:pt x="412" y="244"/>
                  </a:lnTo>
                  <a:lnTo>
                    <a:pt x="404" y="220"/>
                  </a:lnTo>
                  <a:lnTo>
                    <a:pt x="393" y="197"/>
                  </a:lnTo>
                  <a:lnTo>
                    <a:pt x="376" y="178"/>
                  </a:lnTo>
                  <a:lnTo>
                    <a:pt x="356" y="162"/>
                  </a:lnTo>
                  <a:lnTo>
                    <a:pt x="333" y="149"/>
                  </a:lnTo>
                  <a:lnTo>
                    <a:pt x="306" y="142"/>
                  </a:lnTo>
                  <a:lnTo>
                    <a:pt x="280" y="139"/>
                  </a:lnTo>
                  <a:close/>
                  <a:moveTo>
                    <a:pt x="280" y="0"/>
                  </a:moveTo>
                  <a:lnTo>
                    <a:pt x="321" y="2"/>
                  </a:lnTo>
                  <a:lnTo>
                    <a:pt x="360" y="11"/>
                  </a:lnTo>
                  <a:lnTo>
                    <a:pt x="397" y="25"/>
                  </a:lnTo>
                  <a:lnTo>
                    <a:pt x="432" y="44"/>
                  </a:lnTo>
                  <a:lnTo>
                    <a:pt x="463" y="67"/>
                  </a:lnTo>
                  <a:lnTo>
                    <a:pt x="490" y="95"/>
                  </a:lnTo>
                  <a:lnTo>
                    <a:pt x="513" y="127"/>
                  </a:lnTo>
                  <a:lnTo>
                    <a:pt x="533" y="161"/>
                  </a:lnTo>
                  <a:lnTo>
                    <a:pt x="546" y="198"/>
                  </a:lnTo>
                  <a:lnTo>
                    <a:pt x="556" y="238"/>
                  </a:lnTo>
                  <a:lnTo>
                    <a:pt x="559" y="279"/>
                  </a:lnTo>
                  <a:lnTo>
                    <a:pt x="556" y="320"/>
                  </a:lnTo>
                  <a:lnTo>
                    <a:pt x="546" y="360"/>
                  </a:lnTo>
                  <a:lnTo>
                    <a:pt x="533" y="397"/>
                  </a:lnTo>
                  <a:lnTo>
                    <a:pt x="513" y="431"/>
                  </a:lnTo>
                  <a:lnTo>
                    <a:pt x="490" y="462"/>
                  </a:lnTo>
                  <a:lnTo>
                    <a:pt x="463" y="490"/>
                  </a:lnTo>
                  <a:lnTo>
                    <a:pt x="432" y="513"/>
                  </a:lnTo>
                  <a:lnTo>
                    <a:pt x="397" y="532"/>
                  </a:lnTo>
                  <a:lnTo>
                    <a:pt x="360" y="546"/>
                  </a:lnTo>
                  <a:lnTo>
                    <a:pt x="321" y="555"/>
                  </a:lnTo>
                  <a:lnTo>
                    <a:pt x="280" y="559"/>
                  </a:lnTo>
                  <a:lnTo>
                    <a:pt x="238" y="555"/>
                  </a:lnTo>
                  <a:lnTo>
                    <a:pt x="198" y="546"/>
                  </a:lnTo>
                  <a:lnTo>
                    <a:pt x="161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2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1" y="25"/>
                  </a:lnTo>
                  <a:lnTo>
                    <a:pt x="198" y="11"/>
                  </a:lnTo>
                  <a:lnTo>
                    <a:pt x="238" y="2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192"/>
            <p:cNvSpPr>
              <a:spLocks noEditPoints="1"/>
            </p:cNvSpPr>
            <p:nvPr/>
          </p:nvSpPr>
          <p:spPr bwMode="auto">
            <a:xfrm>
              <a:off x="9366251" y="1973263"/>
              <a:ext cx="142875" cy="142875"/>
            </a:xfrm>
            <a:custGeom>
              <a:avLst/>
              <a:gdLst>
                <a:gd name="T0" fmla="*/ 362 w 809"/>
                <a:gd name="T1" fmla="*/ 151 h 809"/>
                <a:gd name="T2" fmla="*/ 287 w 809"/>
                <a:gd name="T3" fmla="*/ 177 h 809"/>
                <a:gd name="T4" fmla="*/ 223 w 809"/>
                <a:gd name="T5" fmla="*/ 224 h 809"/>
                <a:gd name="T6" fmla="*/ 176 w 809"/>
                <a:gd name="T7" fmla="*/ 288 h 809"/>
                <a:gd name="T8" fmla="*/ 150 w 809"/>
                <a:gd name="T9" fmla="*/ 363 h 809"/>
                <a:gd name="T10" fmla="*/ 150 w 809"/>
                <a:gd name="T11" fmla="*/ 446 h 809"/>
                <a:gd name="T12" fmla="*/ 176 w 809"/>
                <a:gd name="T13" fmla="*/ 522 h 809"/>
                <a:gd name="T14" fmla="*/ 223 w 809"/>
                <a:gd name="T15" fmla="*/ 586 h 809"/>
                <a:gd name="T16" fmla="*/ 287 w 809"/>
                <a:gd name="T17" fmla="*/ 633 h 809"/>
                <a:gd name="T18" fmla="*/ 362 w 809"/>
                <a:gd name="T19" fmla="*/ 659 h 809"/>
                <a:gd name="T20" fmla="*/ 445 w 809"/>
                <a:gd name="T21" fmla="*/ 659 h 809"/>
                <a:gd name="T22" fmla="*/ 521 w 809"/>
                <a:gd name="T23" fmla="*/ 633 h 809"/>
                <a:gd name="T24" fmla="*/ 585 w 809"/>
                <a:gd name="T25" fmla="*/ 586 h 809"/>
                <a:gd name="T26" fmla="*/ 632 w 809"/>
                <a:gd name="T27" fmla="*/ 522 h 809"/>
                <a:gd name="T28" fmla="*/ 658 w 809"/>
                <a:gd name="T29" fmla="*/ 446 h 809"/>
                <a:gd name="T30" fmla="*/ 659 w 809"/>
                <a:gd name="T31" fmla="*/ 368 h 809"/>
                <a:gd name="T32" fmla="*/ 639 w 809"/>
                <a:gd name="T33" fmla="*/ 298 h 809"/>
                <a:gd name="T34" fmla="*/ 601 w 809"/>
                <a:gd name="T35" fmla="*/ 237 h 809"/>
                <a:gd name="T36" fmla="*/ 547 w 809"/>
                <a:gd name="T37" fmla="*/ 190 h 809"/>
                <a:gd name="T38" fmla="*/ 480 w 809"/>
                <a:gd name="T39" fmla="*/ 159 h 809"/>
                <a:gd name="T40" fmla="*/ 404 w 809"/>
                <a:gd name="T41" fmla="*/ 147 h 809"/>
                <a:gd name="T42" fmla="*/ 455 w 809"/>
                <a:gd name="T43" fmla="*/ 3 h 809"/>
                <a:gd name="T44" fmla="*/ 549 w 809"/>
                <a:gd name="T45" fmla="*/ 28 h 809"/>
                <a:gd name="T46" fmla="*/ 634 w 809"/>
                <a:gd name="T47" fmla="*/ 73 h 809"/>
                <a:gd name="T48" fmla="*/ 705 w 809"/>
                <a:gd name="T49" fmla="*/ 138 h 809"/>
                <a:gd name="T50" fmla="*/ 760 w 809"/>
                <a:gd name="T51" fmla="*/ 216 h 809"/>
                <a:gd name="T52" fmla="*/ 796 w 809"/>
                <a:gd name="T53" fmla="*/ 306 h 809"/>
                <a:gd name="T54" fmla="*/ 809 w 809"/>
                <a:gd name="T55" fmla="*/ 405 h 809"/>
                <a:gd name="T56" fmla="*/ 796 w 809"/>
                <a:gd name="T57" fmla="*/ 503 h 809"/>
                <a:gd name="T58" fmla="*/ 762 w 809"/>
                <a:gd name="T59" fmla="*/ 594 h 809"/>
                <a:gd name="T60" fmla="*/ 709 w 809"/>
                <a:gd name="T61" fmla="*/ 672 h 809"/>
                <a:gd name="T62" fmla="*/ 638 w 809"/>
                <a:gd name="T63" fmla="*/ 736 h 809"/>
                <a:gd name="T64" fmla="*/ 552 w 809"/>
                <a:gd name="T65" fmla="*/ 781 h 809"/>
                <a:gd name="T66" fmla="*/ 456 w 809"/>
                <a:gd name="T67" fmla="*/ 806 h 809"/>
                <a:gd name="T68" fmla="*/ 353 w 809"/>
                <a:gd name="T69" fmla="*/ 806 h 809"/>
                <a:gd name="T70" fmla="*/ 256 w 809"/>
                <a:gd name="T71" fmla="*/ 781 h 809"/>
                <a:gd name="T72" fmla="*/ 171 w 809"/>
                <a:gd name="T73" fmla="*/ 736 h 809"/>
                <a:gd name="T74" fmla="*/ 100 w 809"/>
                <a:gd name="T75" fmla="*/ 672 h 809"/>
                <a:gd name="T76" fmla="*/ 46 w 809"/>
                <a:gd name="T77" fmla="*/ 594 h 809"/>
                <a:gd name="T78" fmla="*/ 11 w 809"/>
                <a:gd name="T79" fmla="*/ 503 h 809"/>
                <a:gd name="T80" fmla="*/ 0 w 809"/>
                <a:gd name="T81" fmla="*/ 405 h 809"/>
                <a:gd name="T82" fmla="*/ 12 w 809"/>
                <a:gd name="T83" fmla="*/ 306 h 809"/>
                <a:gd name="T84" fmla="*/ 47 w 809"/>
                <a:gd name="T85" fmla="*/ 216 h 809"/>
                <a:gd name="T86" fmla="*/ 102 w 809"/>
                <a:gd name="T87" fmla="*/ 138 h 809"/>
                <a:gd name="T88" fmla="*/ 174 w 809"/>
                <a:gd name="T89" fmla="*/ 73 h 809"/>
                <a:gd name="T90" fmla="*/ 259 w 809"/>
                <a:gd name="T91" fmla="*/ 28 h 809"/>
                <a:gd name="T92" fmla="*/ 354 w 809"/>
                <a:gd name="T93" fmla="*/ 3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9" h="809">
                  <a:moveTo>
                    <a:pt x="404" y="147"/>
                  </a:moveTo>
                  <a:lnTo>
                    <a:pt x="362" y="151"/>
                  </a:lnTo>
                  <a:lnTo>
                    <a:pt x="323" y="161"/>
                  </a:lnTo>
                  <a:lnTo>
                    <a:pt x="287" y="177"/>
                  </a:lnTo>
                  <a:lnTo>
                    <a:pt x="253" y="198"/>
                  </a:lnTo>
                  <a:lnTo>
                    <a:pt x="223" y="224"/>
                  </a:lnTo>
                  <a:lnTo>
                    <a:pt x="197" y="254"/>
                  </a:lnTo>
                  <a:lnTo>
                    <a:pt x="176" y="288"/>
                  </a:lnTo>
                  <a:lnTo>
                    <a:pt x="160" y="324"/>
                  </a:lnTo>
                  <a:lnTo>
                    <a:pt x="150" y="363"/>
                  </a:lnTo>
                  <a:lnTo>
                    <a:pt x="147" y="405"/>
                  </a:lnTo>
                  <a:lnTo>
                    <a:pt x="150" y="446"/>
                  </a:lnTo>
                  <a:lnTo>
                    <a:pt x="160" y="485"/>
                  </a:lnTo>
                  <a:lnTo>
                    <a:pt x="176" y="522"/>
                  </a:lnTo>
                  <a:lnTo>
                    <a:pt x="197" y="556"/>
                  </a:lnTo>
                  <a:lnTo>
                    <a:pt x="223" y="586"/>
                  </a:lnTo>
                  <a:lnTo>
                    <a:pt x="253" y="612"/>
                  </a:lnTo>
                  <a:lnTo>
                    <a:pt x="287" y="633"/>
                  </a:lnTo>
                  <a:lnTo>
                    <a:pt x="323" y="649"/>
                  </a:lnTo>
                  <a:lnTo>
                    <a:pt x="362" y="659"/>
                  </a:lnTo>
                  <a:lnTo>
                    <a:pt x="404" y="663"/>
                  </a:lnTo>
                  <a:lnTo>
                    <a:pt x="445" y="659"/>
                  </a:lnTo>
                  <a:lnTo>
                    <a:pt x="484" y="649"/>
                  </a:lnTo>
                  <a:lnTo>
                    <a:pt x="521" y="633"/>
                  </a:lnTo>
                  <a:lnTo>
                    <a:pt x="555" y="612"/>
                  </a:lnTo>
                  <a:lnTo>
                    <a:pt x="585" y="586"/>
                  </a:lnTo>
                  <a:lnTo>
                    <a:pt x="611" y="556"/>
                  </a:lnTo>
                  <a:lnTo>
                    <a:pt x="632" y="522"/>
                  </a:lnTo>
                  <a:lnTo>
                    <a:pt x="648" y="485"/>
                  </a:lnTo>
                  <a:lnTo>
                    <a:pt x="658" y="446"/>
                  </a:lnTo>
                  <a:lnTo>
                    <a:pt x="662" y="405"/>
                  </a:lnTo>
                  <a:lnTo>
                    <a:pt x="659" y="368"/>
                  </a:lnTo>
                  <a:lnTo>
                    <a:pt x="651" y="332"/>
                  </a:lnTo>
                  <a:lnTo>
                    <a:pt x="639" y="298"/>
                  </a:lnTo>
                  <a:lnTo>
                    <a:pt x="622" y="266"/>
                  </a:lnTo>
                  <a:lnTo>
                    <a:pt x="601" y="237"/>
                  </a:lnTo>
                  <a:lnTo>
                    <a:pt x="575" y="212"/>
                  </a:lnTo>
                  <a:lnTo>
                    <a:pt x="547" y="190"/>
                  </a:lnTo>
                  <a:lnTo>
                    <a:pt x="515" y="172"/>
                  </a:lnTo>
                  <a:lnTo>
                    <a:pt x="480" y="159"/>
                  </a:lnTo>
                  <a:lnTo>
                    <a:pt x="443" y="151"/>
                  </a:lnTo>
                  <a:lnTo>
                    <a:pt x="404" y="147"/>
                  </a:lnTo>
                  <a:close/>
                  <a:moveTo>
                    <a:pt x="404" y="0"/>
                  </a:moveTo>
                  <a:lnTo>
                    <a:pt x="455" y="3"/>
                  </a:lnTo>
                  <a:lnTo>
                    <a:pt x="503" y="13"/>
                  </a:lnTo>
                  <a:lnTo>
                    <a:pt x="549" y="28"/>
                  </a:lnTo>
                  <a:lnTo>
                    <a:pt x="593" y="49"/>
                  </a:lnTo>
                  <a:lnTo>
                    <a:pt x="634" y="73"/>
                  </a:lnTo>
                  <a:lnTo>
                    <a:pt x="671" y="104"/>
                  </a:lnTo>
                  <a:lnTo>
                    <a:pt x="705" y="138"/>
                  </a:lnTo>
                  <a:lnTo>
                    <a:pt x="736" y="175"/>
                  </a:lnTo>
                  <a:lnTo>
                    <a:pt x="760" y="216"/>
                  </a:lnTo>
                  <a:lnTo>
                    <a:pt x="782" y="260"/>
                  </a:lnTo>
                  <a:lnTo>
                    <a:pt x="796" y="306"/>
                  </a:lnTo>
                  <a:lnTo>
                    <a:pt x="806" y="355"/>
                  </a:lnTo>
                  <a:lnTo>
                    <a:pt x="809" y="405"/>
                  </a:lnTo>
                  <a:lnTo>
                    <a:pt x="806" y="455"/>
                  </a:lnTo>
                  <a:lnTo>
                    <a:pt x="796" y="503"/>
                  </a:lnTo>
                  <a:lnTo>
                    <a:pt x="783" y="550"/>
                  </a:lnTo>
                  <a:lnTo>
                    <a:pt x="762" y="594"/>
                  </a:lnTo>
                  <a:lnTo>
                    <a:pt x="738" y="634"/>
                  </a:lnTo>
                  <a:lnTo>
                    <a:pt x="709" y="672"/>
                  </a:lnTo>
                  <a:lnTo>
                    <a:pt x="675" y="706"/>
                  </a:lnTo>
                  <a:lnTo>
                    <a:pt x="638" y="736"/>
                  </a:lnTo>
                  <a:lnTo>
                    <a:pt x="596" y="761"/>
                  </a:lnTo>
                  <a:lnTo>
                    <a:pt x="552" y="781"/>
                  </a:lnTo>
                  <a:lnTo>
                    <a:pt x="505" y="796"/>
                  </a:lnTo>
                  <a:lnTo>
                    <a:pt x="456" y="806"/>
                  </a:lnTo>
                  <a:lnTo>
                    <a:pt x="404" y="809"/>
                  </a:lnTo>
                  <a:lnTo>
                    <a:pt x="353" y="806"/>
                  </a:lnTo>
                  <a:lnTo>
                    <a:pt x="303" y="796"/>
                  </a:lnTo>
                  <a:lnTo>
                    <a:pt x="256" y="781"/>
                  </a:lnTo>
                  <a:lnTo>
                    <a:pt x="212" y="761"/>
                  </a:lnTo>
                  <a:lnTo>
                    <a:pt x="171" y="736"/>
                  </a:lnTo>
                  <a:lnTo>
                    <a:pt x="134" y="706"/>
                  </a:lnTo>
                  <a:lnTo>
                    <a:pt x="100" y="672"/>
                  </a:lnTo>
                  <a:lnTo>
                    <a:pt x="70" y="634"/>
                  </a:lnTo>
                  <a:lnTo>
                    <a:pt x="46" y="594"/>
                  </a:lnTo>
                  <a:lnTo>
                    <a:pt x="26" y="550"/>
                  </a:lnTo>
                  <a:lnTo>
                    <a:pt x="11" y="503"/>
                  </a:lnTo>
                  <a:lnTo>
                    <a:pt x="3" y="455"/>
                  </a:lnTo>
                  <a:lnTo>
                    <a:pt x="0" y="405"/>
                  </a:lnTo>
                  <a:lnTo>
                    <a:pt x="3" y="355"/>
                  </a:lnTo>
                  <a:lnTo>
                    <a:pt x="12" y="306"/>
                  </a:lnTo>
                  <a:lnTo>
                    <a:pt x="27" y="260"/>
                  </a:lnTo>
                  <a:lnTo>
                    <a:pt x="47" y="216"/>
                  </a:lnTo>
                  <a:lnTo>
                    <a:pt x="73" y="175"/>
                  </a:lnTo>
                  <a:lnTo>
                    <a:pt x="102" y="138"/>
                  </a:lnTo>
                  <a:lnTo>
                    <a:pt x="136" y="104"/>
                  </a:lnTo>
                  <a:lnTo>
                    <a:pt x="174" y="73"/>
                  </a:lnTo>
                  <a:lnTo>
                    <a:pt x="215" y="49"/>
                  </a:lnTo>
                  <a:lnTo>
                    <a:pt x="259" y="28"/>
                  </a:lnTo>
                  <a:lnTo>
                    <a:pt x="305" y="13"/>
                  </a:lnTo>
                  <a:lnTo>
                    <a:pt x="354" y="3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0" name="Freeform 91"/>
          <p:cNvSpPr>
            <a:spLocks noEditPoints="1"/>
          </p:cNvSpPr>
          <p:nvPr/>
        </p:nvSpPr>
        <p:spPr bwMode="auto">
          <a:xfrm>
            <a:off x="7197716" y="5873028"/>
            <a:ext cx="536585" cy="536585"/>
          </a:xfrm>
          <a:custGeom>
            <a:avLst/>
            <a:gdLst>
              <a:gd name="T0" fmla="*/ 1133 w 3474"/>
              <a:gd name="T1" fmla="*/ 1077 h 3475"/>
              <a:gd name="T2" fmla="*/ 1072 w 3474"/>
              <a:gd name="T3" fmla="*/ 1158 h 3475"/>
              <a:gd name="T4" fmla="*/ 1124 w 3474"/>
              <a:gd name="T5" fmla="*/ 1172 h 3475"/>
              <a:gd name="T6" fmla="*/ 1180 w 3474"/>
              <a:gd name="T7" fmla="*/ 1194 h 3475"/>
              <a:gd name="T8" fmla="*/ 1199 w 3474"/>
              <a:gd name="T9" fmla="*/ 1253 h 3475"/>
              <a:gd name="T10" fmla="*/ 1167 w 3474"/>
              <a:gd name="T11" fmla="*/ 1309 h 3475"/>
              <a:gd name="T12" fmla="*/ 1228 w 3474"/>
              <a:gd name="T13" fmla="*/ 1326 h 3475"/>
              <a:gd name="T14" fmla="*/ 1315 w 3474"/>
              <a:gd name="T15" fmla="*/ 1268 h 3475"/>
              <a:gd name="T16" fmla="*/ 1334 w 3474"/>
              <a:gd name="T17" fmla="*/ 1166 h 3475"/>
              <a:gd name="T18" fmla="*/ 1287 w 3474"/>
              <a:gd name="T19" fmla="*/ 1085 h 3475"/>
              <a:gd name="T20" fmla="*/ 1210 w 3474"/>
              <a:gd name="T21" fmla="*/ 1057 h 3475"/>
              <a:gd name="T22" fmla="*/ 736 w 3474"/>
              <a:gd name="T23" fmla="*/ 1040 h 3475"/>
              <a:gd name="T24" fmla="*/ 924 w 3474"/>
              <a:gd name="T25" fmla="*/ 1147 h 3475"/>
              <a:gd name="T26" fmla="*/ 978 w 3474"/>
              <a:gd name="T27" fmla="*/ 1020 h 3475"/>
              <a:gd name="T28" fmla="*/ 1094 w 3474"/>
              <a:gd name="T29" fmla="*/ 934 h 3475"/>
              <a:gd name="T30" fmla="*/ 1236 w 3474"/>
              <a:gd name="T31" fmla="*/ 916 h 3475"/>
              <a:gd name="T32" fmla="*/ 1372 w 3474"/>
              <a:gd name="T33" fmla="*/ 968 h 3475"/>
              <a:gd name="T34" fmla="*/ 1464 w 3474"/>
              <a:gd name="T35" fmla="*/ 1085 h 3475"/>
              <a:gd name="T36" fmla="*/ 1482 w 3474"/>
              <a:gd name="T37" fmla="*/ 1227 h 3475"/>
              <a:gd name="T38" fmla="*/ 1427 w 3474"/>
              <a:gd name="T39" fmla="*/ 1363 h 3475"/>
              <a:gd name="T40" fmla="*/ 1310 w 3474"/>
              <a:gd name="T41" fmla="*/ 1452 h 3475"/>
              <a:gd name="T42" fmla="*/ 1165 w 3474"/>
              <a:gd name="T43" fmla="*/ 1471 h 3475"/>
              <a:gd name="T44" fmla="*/ 1031 w 3474"/>
              <a:gd name="T45" fmla="*/ 1415 h 3475"/>
              <a:gd name="T46" fmla="*/ 942 w 3474"/>
              <a:gd name="T47" fmla="*/ 1299 h 3475"/>
              <a:gd name="T48" fmla="*/ 719 w 3474"/>
              <a:gd name="T49" fmla="*/ 1199 h 3475"/>
              <a:gd name="T50" fmla="*/ 3298 w 3474"/>
              <a:gd name="T51" fmla="*/ 2319 h 3475"/>
              <a:gd name="T52" fmla="*/ 208 w 3474"/>
              <a:gd name="T53" fmla="*/ 148 h 3475"/>
              <a:gd name="T54" fmla="*/ 147 w 3474"/>
              <a:gd name="T55" fmla="*/ 208 h 3475"/>
              <a:gd name="T56" fmla="*/ 151 w 3474"/>
              <a:gd name="T57" fmla="*/ 322 h 3475"/>
              <a:gd name="T58" fmla="*/ 214 w 3474"/>
              <a:gd name="T59" fmla="*/ 473 h 3475"/>
              <a:gd name="T60" fmla="*/ 329 w 3474"/>
              <a:gd name="T61" fmla="*/ 647 h 3475"/>
              <a:gd name="T62" fmla="*/ 489 w 3474"/>
              <a:gd name="T63" fmla="*/ 830 h 3475"/>
              <a:gd name="T64" fmla="*/ 602 w 3474"/>
              <a:gd name="T65" fmla="*/ 609 h 3475"/>
              <a:gd name="T66" fmla="*/ 649 w 3474"/>
              <a:gd name="T67" fmla="*/ 577 h 3475"/>
              <a:gd name="T68" fmla="*/ 734 w 3474"/>
              <a:gd name="T69" fmla="*/ 408 h 3475"/>
              <a:gd name="T70" fmla="*/ 555 w 3474"/>
              <a:gd name="T71" fmla="*/ 269 h 3475"/>
              <a:gd name="T72" fmla="*/ 392 w 3474"/>
              <a:gd name="T73" fmla="*/ 177 h 3475"/>
              <a:gd name="T74" fmla="*/ 259 w 3474"/>
              <a:gd name="T75" fmla="*/ 142 h 3475"/>
              <a:gd name="T76" fmla="*/ 336 w 3474"/>
              <a:gd name="T77" fmla="*/ 15 h 3475"/>
              <a:gd name="T78" fmla="*/ 524 w 3474"/>
              <a:gd name="T79" fmla="*/ 87 h 3475"/>
              <a:gd name="T80" fmla="*/ 726 w 3474"/>
              <a:gd name="T81" fmla="*/ 213 h 3475"/>
              <a:gd name="T82" fmla="*/ 929 w 3474"/>
              <a:gd name="T83" fmla="*/ 389 h 3475"/>
              <a:gd name="T84" fmla="*/ 1592 w 3474"/>
              <a:gd name="T85" fmla="*/ 427 h 3475"/>
              <a:gd name="T86" fmla="*/ 1645 w 3474"/>
              <a:gd name="T87" fmla="*/ 452 h 3475"/>
              <a:gd name="T88" fmla="*/ 3474 w 3474"/>
              <a:gd name="T89" fmla="*/ 2318 h 3475"/>
              <a:gd name="T90" fmla="*/ 2375 w 3474"/>
              <a:gd name="T91" fmla="*/ 3452 h 3475"/>
              <a:gd name="T92" fmla="*/ 2323 w 3474"/>
              <a:gd name="T93" fmla="*/ 3475 h 3475"/>
              <a:gd name="T94" fmla="*/ 2272 w 3474"/>
              <a:gd name="T95" fmla="*/ 3452 h 3475"/>
              <a:gd name="T96" fmla="*/ 443 w 3474"/>
              <a:gd name="T97" fmla="*/ 1592 h 3475"/>
              <a:gd name="T98" fmla="*/ 430 w 3474"/>
              <a:gd name="T99" fmla="*/ 978 h 3475"/>
              <a:gd name="T100" fmla="*/ 249 w 3474"/>
              <a:gd name="T101" fmla="*/ 781 h 3475"/>
              <a:gd name="T102" fmla="*/ 111 w 3474"/>
              <a:gd name="T103" fmla="*/ 575 h 3475"/>
              <a:gd name="T104" fmla="*/ 26 w 3474"/>
              <a:gd name="T105" fmla="*/ 381 h 3475"/>
              <a:gd name="T106" fmla="*/ 0 w 3474"/>
              <a:gd name="T107" fmla="*/ 212 h 3475"/>
              <a:gd name="T108" fmla="*/ 39 w 3474"/>
              <a:gd name="T109" fmla="*/ 83 h 3475"/>
              <a:gd name="T110" fmla="*/ 142 w 3474"/>
              <a:gd name="T111" fmla="*/ 11 h 3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74" h="3475">
                <a:moveTo>
                  <a:pt x="1210" y="1057"/>
                </a:moveTo>
                <a:lnTo>
                  <a:pt x="1184" y="1059"/>
                </a:lnTo>
                <a:lnTo>
                  <a:pt x="1159" y="1065"/>
                </a:lnTo>
                <a:lnTo>
                  <a:pt x="1133" y="1077"/>
                </a:lnTo>
                <a:lnTo>
                  <a:pt x="1107" y="1097"/>
                </a:lnTo>
                <a:lnTo>
                  <a:pt x="1091" y="1115"/>
                </a:lnTo>
                <a:lnTo>
                  <a:pt x="1080" y="1136"/>
                </a:lnTo>
                <a:lnTo>
                  <a:pt x="1072" y="1158"/>
                </a:lnTo>
                <a:lnTo>
                  <a:pt x="1068" y="1181"/>
                </a:lnTo>
                <a:lnTo>
                  <a:pt x="1088" y="1180"/>
                </a:lnTo>
                <a:lnTo>
                  <a:pt x="1106" y="1176"/>
                </a:lnTo>
                <a:lnTo>
                  <a:pt x="1124" y="1172"/>
                </a:lnTo>
                <a:lnTo>
                  <a:pt x="1141" y="1172"/>
                </a:lnTo>
                <a:lnTo>
                  <a:pt x="1157" y="1176"/>
                </a:lnTo>
                <a:lnTo>
                  <a:pt x="1170" y="1183"/>
                </a:lnTo>
                <a:lnTo>
                  <a:pt x="1180" y="1194"/>
                </a:lnTo>
                <a:lnTo>
                  <a:pt x="1190" y="1207"/>
                </a:lnTo>
                <a:lnTo>
                  <a:pt x="1195" y="1222"/>
                </a:lnTo>
                <a:lnTo>
                  <a:pt x="1199" y="1237"/>
                </a:lnTo>
                <a:lnTo>
                  <a:pt x="1199" y="1253"/>
                </a:lnTo>
                <a:lnTo>
                  <a:pt x="1196" y="1269"/>
                </a:lnTo>
                <a:lnTo>
                  <a:pt x="1191" y="1283"/>
                </a:lnTo>
                <a:lnTo>
                  <a:pt x="1181" y="1297"/>
                </a:lnTo>
                <a:lnTo>
                  <a:pt x="1167" y="1309"/>
                </a:lnTo>
                <a:lnTo>
                  <a:pt x="1151" y="1317"/>
                </a:lnTo>
                <a:lnTo>
                  <a:pt x="1175" y="1325"/>
                </a:lnTo>
                <a:lnTo>
                  <a:pt x="1201" y="1328"/>
                </a:lnTo>
                <a:lnTo>
                  <a:pt x="1228" y="1326"/>
                </a:lnTo>
                <a:lnTo>
                  <a:pt x="1253" y="1318"/>
                </a:lnTo>
                <a:lnTo>
                  <a:pt x="1277" y="1306"/>
                </a:lnTo>
                <a:lnTo>
                  <a:pt x="1298" y="1289"/>
                </a:lnTo>
                <a:lnTo>
                  <a:pt x="1315" y="1268"/>
                </a:lnTo>
                <a:lnTo>
                  <a:pt x="1328" y="1244"/>
                </a:lnTo>
                <a:lnTo>
                  <a:pt x="1334" y="1219"/>
                </a:lnTo>
                <a:lnTo>
                  <a:pt x="1337" y="1193"/>
                </a:lnTo>
                <a:lnTo>
                  <a:pt x="1334" y="1166"/>
                </a:lnTo>
                <a:lnTo>
                  <a:pt x="1328" y="1141"/>
                </a:lnTo>
                <a:lnTo>
                  <a:pt x="1315" y="1117"/>
                </a:lnTo>
                <a:lnTo>
                  <a:pt x="1298" y="1097"/>
                </a:lnTo>
                <a:lnTo>
                  <a:pt x="1287" y="1085"/>
                </a:lnTo>
                <a:lnTo>
                  <a:pt x="1271" y="1074"/>
                </a:lnTo>
                <a:lnTo>
                  <a:pt x="1253" y="1066"/>
                </a:lnTo>
                <a:lnTo>
                  <a:pt x="1232" y="1060"/>
                </a:lnTo>
                <a:lnTo>
                  <a:pt x="1210" y="1057"/>
                </a:lnTo>
                <a:close/>
                <a:moveTo>
                  <a:pt x="1572" y="585"/>
                </a:moveTo>
                <a:lnTo>
                  <a:pt x="730" y="718"/>
                </a:lnTo>
                <a:lnTo>
                  <a:pt x="686" y="1004"/>
                </a:lnTo>
                <a:lnTo>
                  <a:pt x="736" y="1040"/>
                </a:lnTo>
                <a:lnTo>
                  <a:pt x="785" y="1073"/>
                </a:lnTo>
                <a:lnTo>
                  <a:pt x="834" y="1102"/>
                </a:lnTo>
                <a:lnTo>
                  <a:pt x="879" y="1126"/>
                </a:lnTo>
                <a:lnTo>
                  <a:pt x="924" y="1147"/>
                </a:lnTo>
                <a:lnTo>
                  <a:pt x="931" y="1114"/>
                </a:lnTo>
                <a:lnTo>
                  <a:pt x="944" y="1081"/>
                </a:lnTo>
                <a:lnTo>
                  <a:pt x="959" y="1049"/>
                </a:lnTo>
                <a:lnTo>
                  <a:pt x="978" y="1020"/>
                </a:lnTo>
                <a:lnTo>
                  <a:pt x="1003" y="992"/>
                </a:lnTo>
                <a:lnTo>
                  <a:pt x="1030" y="968"/>
                </a:lnTo>
                <a:lnTo>
                  <a:pt x="1061" y="949"/>
                </a:lnTo>
                <a:lnTo>
                  <a:pt x="1094" y="934"/>
                </a:lnTo>
                <a:lnTo>
                  <a:pt x="1128" y="922"/>
                </a:lnTo>
                <a:lnTo>
                  <a:pt x="1163" y="916"/>
                </a:lnTo>
                <a:lnTo>
                  <a:pt x="1200" y="914"/>
                </a:lnTo>
                <a:lnTo>
                  <a:pt x="1236" y="916"/>
                </a:lnTo>
                <a:lnTo>
                  <a:pt x="1272" y="922"/>
                </a:lnTo>
                <a:lnTo>
                  <a:pt x="1308" y="934"/>
                </a:lnTo>
                <a:lnTo>
                  <a:pt x="1341" y="949"/>
                </a:lnTo>
                <a:lnTo>
                  <a:pt x="1372" y="968"/>
                </a:lnTo>
                <a:lnTo>
                  <a:pt x="1402" y="992"/>
                </a:lnTo>
                <a:lnTo>
                  <a:pt x="1427" y="1021"/>
                </a:lnTo>
                <a:lnTo>
                  <a:pt x="1448" y="1052"/>
                </a:lnTo>
                <a:lnTo>
                  <a:pt x="1464" y="1085"/>
                </a:lnTo>
                <a:lnTo>
                  <a:pt x="1476" y="1120"/>
                </a:lnTo>
                <a:lnTo>
                  <a:pt x="1482" y="1156"/>
                </a:lnTo>
                <a:lnTo>
                  <a:pt x="1485" y="1192"/>
                </a:lnTo>
                <a:lnTo>
                  <a:pt x="1482" y="1227"/>
                </a:lnTo>
                <a:lnTo>
                  <a:pt x="1476" y="1263"/>
                </a:lnTo>
                <a:lnTo>
                  <a:pt x="1464" y="1298"/>
                </a:lnTo>
                <a:lnTo>
                  <a:pt x="1448" y="1331"/>
                </a:lnTo>
                <a:lnTo>
                  <a:pt x="1427" y="1363"/>
                </a:lnTo>
                <a:lnTo>
                  <a:pt x="1402" y="1392"/>
                </a:lnTo>
                <a:lnTo>
                  <a:pt x="1374" y="1415"/>
                </a:lnTo>
                <a:lnTo>
                  <a:pt x="1344" y="1435"/>
                </a:lnTo>
                <a:lnTo>
                  <a:pt x="1310" y="1452"/>
                </a:lnTo>
                <a:lnTo>
                  <a:pt x="1275" y="1464"/>
                </a:lnTo>
                <a:lnTo>
                  <a:pt x="1239" y="1471"/>
                </a:lnTo>
                <a:lnTo>
                  <a:pt x="1202" y="1473"/>
                </a:lnTo>
                <a:lnTo>
                  <a:pt x="1165" y="1471"/>
                </a:lnTo>
                <a:lnTo>
                  <a:pt x="1129" y="1464"/>
                </a:lnTo>
                <a:lnTo>
                  <a:pt x="1095" y="1452"/>
                </a:lnTo>
                <a:lnTo>
                  <a:pt x="1062" y="1435"/>
                </a:lnTo>
                <a:lnTo>
                  <a:pt x="1031" y="1415"/>
                </a:lnTo>
                <a:lnTo>
                  <a:pt x="1003" y="1392"/>
                </a:lnTo>
                <a:lnTo>
                  <a:pt x="978" y="1363"/>
                </a:lnTo>
                <a:lnTo>
                  <a:pt x="957" y="1332"/>
                </a:lnTo>
                <a:lnTo>
                  <a:pt x="942" y="1299"/>
                </a:lnTo>
                <a:lnTo>
                  <a:pt x="889" y="1281"/>
                </a:lnTo>
                <a:lnTo>
                  <a:pt x="833" y="1258"/>
                </a:lnTo>
                <a:lnTo>
                  <a:pt x="777" y="1231"/>
                </a:lnTo>
                <a:lnTo>
                  <a:pt x="719" y="1199"/>
                </a:lnTo>
                <a:lnTo>
                  <a:pt x="661" y="1162"/>
                </a:lnTo>
                <a:lnTo>
                  <a:pt x="597" y="1563"/>
                </a:lnTo>
                <a:lnTo>
                  <a:pt x="2323" y="3296"/>
                </a:lnTo>
                <a:lnTo>
                  <a:pt x="3298" y="2319"/>
                </a:lnTo>
                <a:lnTo>
                  <a:pt x="1572" y="585"/>
                </a:lnTo>
                <a:close/>
                <a:moveTo>
                  <a:pt x="259" y="142"/>
                </a:moveTo>
                <a:lnTo>
                  <a:pt x="231" y="144"/>
                </a:lnTo>
                <a:lnTo>
                  <a:pt x="208" y="148"/>
                </a:lnTo>
                <a:lnTo>
                  <a:pt x="187" y="157"/>
                </a:lnTo>
                <a:lnTo>
                  <a:pt x="169" y="170"/>
                </a:lnTo>
                <a:lnTo>
                  <a:pt x="156" y="188"/>
                </a:lnTo>
                <a:lnTo>
                  <a:pt x="147" y="208"/>
                </a:lnTo>
                <a:lnTo>
                  <a:pt x="142" y="232"/>
                </a:lnTo>
                <a:lnTo>
                  <a:pt x="141" y="260"/>
                </a:lnTo>
                <a:lnTo>
                  <a:pt x="145" y="289"/>
                </a:lnTo>
                <a:lnTo>
                  <a:pt x="151" y="322"/>
                </a:lnTo>
                <a:lnTo>
                  <a:pt x="161" y="357"/>
                </a:lnTo>
                <a:lnTo>
                  <a:pt x="176" y="394"/>
                </a:lnTo>
                <a:lnTo>
                  <a:pt x="193" y="433"/>
                </a:lnTo>
                <a:lnTo>
                  <a:pt x="214" y="473"/>
                </a:lnTo>
                <a:lnTo>
                  <a:pt x="239" y="515"/>
                </a:lnTo>
                <a:lnTo>
                  <a:pt x="266" y="558"/>
                </a:lnTo>
                <a:lnTo>
                  <a:pt x="296" y="603"/>
                </a:lnTo>
                <a:lnTo>
                  <a:pt x="329" y="647"/>
                </a:lnTo>
                <a:lnTo>
                  <a:pt x="365" y="692"/>
                </a:lnTo>
                <a:lnTo>
                  <a:pt x="403" y="739"/>
                </a:lnTo>
                <a:lnTo>
                  <a:pt x="444" y="784"/>
                </a:lnTo>
                <a:lnTo>
                  <a:pt x="489" y="830"/>
                </a:lnTo>
                <a:lnTo>
                  <a:pt x="550" y="889"/>
                </a:lnTo>
                <a:lnTo>
                  <a:pt x="590" y="637"/>
                </a:lnTo>
                <a:lnTo>
                  <a:pt x="594" y="623"/>
                </a:lnTo>
                <a:lnTo>
                  <a:pt x="602" y="609"/>
                </a:lnTo>
                <a:lnTo>
                  <a:pt x="611" y="596"/>
                </a:lnTo>
                <a:lnTo>
                  <a:pt x="622" y="587"/>
                </a:lnTo>
                <a:lnTo>
                  <a:pt x="634" y="581"/>
                </a:lnTo>
                <a:lnTo>
                  <a:pt x="649" y="577"/>
                </a:lnTo>
                <a:lnTo>
                  <a:pt x="870" y="543"/>
                </a:lnTo>
                <a:lnTo>
                  <a:pt x="824" y="494"/>
                </a:lnTo>
                <a:lnTo>
                  <a:pt x="779" y="450"/>
                </a:lnTo>
                <a:lnTo>
                  <a:pt x="734" y="408"/>
                </a:lnTo>
                <a:lnTo>
                  <a:pt x="688" y="369"/>
                </a:lnTo>
                <a:lnTo>
                  <a:pt x="644" y="334"/>
                </a:lnTo>
                <a:lnTo>
                  <a:pt x="600" y="300"/>
                </a:lnTo>
                <a:lnTo>
                  <a:pt x="555" y="269"/>
                </a:lnTo>
                <a:lnTo>
                  <a:pt x="513" y="242"/>
                </a:lnTo>
                <a:lnTo>
                  <a:pt x="471" y="216"/>
                </a:lnTo>
                <a:lnTo>
                  <a:pt x="431" y="195"/>
                </a:lnTo>
                <a:lnTo>
                  <a:pt x="392" y="177"/>
                </a:lnTo>
                <a:lnTo>
                  <a:pt x="356" y="164"/>
                </a:lnTo>
                <a:lnTo>
                  <a:pt x="321" y="153"/>
                </a:lnTo>
                <a:lnTo>
                  <a:pt x="288" y="146"/>
                </a:lnTo>
                <a:lnTo>
                  <a:pt x="259" y="142"/>
                </a:lnTo>
                <a:close/>
                <a:moveTo>
                  <a:pt x="212" y="0"/>
                </a:moveTo>
                <a:lnTo>
                  <a:pt x="251" y="1"/>
                </a:lnTo>
                <a:lnTo>
                  <a:pt x="292" y="6"/>
                </a:lnTo>
                <a:lnTo>
                  <a:pt x="336" y="15"/>
                </a:lnTo>
                <a:lnTo>
                  <a:pt x="380" y="27"/>
                </a:lnTo>
                <a:lnTo>
                  <a:pt x="426" y="43"/>
                </a:lnTo>
                <a:lnTo>
                  <a:pt x="474" y="63"/>
                </a:lnTo>
                <a:lnTo>
                  <a:pt x="524" y="87"/>
                </a:lnTo>
                <a:lnTo>
                  <a:pt x="573" y="113"/>
                </a:lnTo>
                <a:lnTo>
                  <a:pt x="624" y="144"/>
                </a:lnTo>
                <a:lnTo>
                  <a:pt x="674" y="176"/>
                </a:lnTo>
                <a:lnTo>
                  <a:pt x="726" y="213"/>
                </a:lnTo>
                <a:lnTo>
                  <a:pt x="777" y="253"/>
                </a:lnTo>
                <a:lnTo>
                  <a:pt x="829" y="296"/>
                </a:lnTo>
                <a:lnTo>
                  <a:pt x="879" y="341"/>
                </a:lnTo>
                <a:lnTo>
                  <a:pt x="929" y="389"/>
                </a:lnTo>
                <a:lnTo>
                  <a:pt x="987" y="452"/>
                </a:lnTo>
                <a:lnTo>
                  <a:pt x="1042" y="515"/>
                </a:lnTo>
                <a:lnTo>
                  <a:pt x="1578" y="430"/>
                </a:lnTo>
                <a:lnTo>
                  <a:pt x="1592" y="427"/>
                </a:lnTo>
                <a:lnTo>
                  <a:pt x="1606" y="430"/>
                </a:lnTo>
                <a:lnTo>
                  <a:pt x="1618" y="435"/>
                </a:lnTo>
                <a:lnTo>
                  <a:pt x="1632" y="443"/>
                </a:lnTo>
                <a:lnTo>
                  <a:pt x="1645" y="452"/>
                </a:lnTo>
                <a:lnTo>
                  <a:pt x="3453" y="2267"/>
                </a:lnTo>
                <a:lnTo>
                  <a:pt x="3464" y="2282"/>
                </a:lnTo>
                <a:lnTo>
                  <a:pt x="3472" y="2300"/>
                </a:lnTo>
                <a:lnTo>
                  <a:pt x="3474" y="2318"/>
                </a:lnTo>
                <a:lnTo>
                  <a:pt x="3472" y="2337"/>
                </a:lnTo>
                <a:lnTo>
                  <a:pt x="3464" y="2355"/>
                </a:lnTo>
                <a:lnTo>
                  <a:pt x="3453" y="2371"/>
                </a:lnTo>
                <a:lnTo>
                  <a:pt x="2375" y="3452"/>
                </a:lnTo>
                <a:lnTo>
                  <a:pt x="2365" y="3462"/>
                </a:lnTo>
                <a:lnTo>
                  <a:pt x="2352" y="3468"/>
                </a:lnTo>
                <a:lnTo>
                  <a:pt x="2339" y="3472"/>
                </a:lnTo>
                <a:lnTo>
                  <a:pt x="2323" y="3475"/>
                </a:lnTo>
                <a:lnTo>
                  <a:pt x="2309" y="3472"/>
                </a:lnTo>
                <a:lnTo>
                  <a:pt x="2295" y="3468"/>
                </a:lnTo>
                <a:lnTo>
                  <a:pt x="2283" y="3462"/>
                </a:lnTo>
                <a:lnTo>
                  <a:pt x="2272" y="3452"/>
                </a:lnTo>
                <a:lnTo>
                  <a:pt x="464" y="1637"/>
                </a:lnTo>
                <a:lnTo>
                  <a:pt x="455" y="1624"/>
                </a:lnTo>
                <a:lnTo>
                  <a:pt x="448" y="1610"/>
                </a:lnTo>
                <a:lnTo>
                  <a:pt x="443" y="1592"/>
                </a:lnTo>
                <a:lnTo>
                  <a:pt x="442" y="1571"/>
                </a:lnTo>
                <a:lnTo>
                  <a:pt x="524" y="1061"/>
                </a:lnTo>
                <a:lnTo>
                  <a:pt x="476" y="1021"/>
                </a:lnTo>
                <a:lnTo>
                  <a:pt x="430" y="978"/>
                </a:lnTo>
                <a:lnTo>
                  <a:pt x="384" y="934"/>
                </a:lnTo>
                <a:lnTo>
                  <a:pt x="336" y="883"/>
                </a:lnTo>
                <a:lnTo>
                  <a:pt x="291" y="833"/>
                </a:lnTo>
                <a:lnTo>
                  <a:pt x="249" y="781"/>
                </a:lnTo>
                <a:lnTo>
                  <a:pt x="209" y="729"/>
                </a:lnTo>
                <a:lnTo>
                  <a:pt x="173" y="678"/>
                </a:lnTo>
                <a:lnTo>
                  <a:pt x="140" y="626"/>
                </a:lnTo>
                <a:lnTo>
                  <a:pt x="111" y="575"/>
                </a:lnTo>
                <a:lnTo>
                  <a:pt x="84" y="526"/>
                </a:lnTo>
                <a:lnTo>
                  <a:pt x="61" y="476"/>
                </a:lnTo>
                <a:lnTo>
                  <a:pt x="42" y="427"/>
                </a:lnTo>
                <a:lnTo>
                  <a:pt x="26" y="381"/>
                </a:lnTo>
                <a:lnTo>
                  <a:pt x="14" y="336"/>
                </a:lnTo>
                <a:lnTo>
                  <a:pt x="5" y="292"/>
                </a:lnTo>
                <a:lnTo>
                  <a:pt x="1" y="251"/>
                </a:lnTo>
                <a:lnTo>
                  <a:pt x="0" y="212"/>
                </a:lnTo>
                <a:lnTo>
                  <a:pt x="4" y="175"/>
                </a:lnTo>
                <a:lnTo>
                  <a:pt x="12" y="141"/>
                </a:lnTo>
                <a:lnTo>
                  <a:pt x="23" y="111"/>
                </a:lnTo>
                <a:lnTo>
                  <a:pt x="39" y="83"/>
                </a:lnTo>
                <a:lnTo>
                  <a:pt x="59" y="59"/>
                </a:lnTo>
                <a:lnTo>
                  <a:pt x="83" y="38"/>
                </a:lnTo>
                <a:lnTo>
                  <a:pt x="112" y="22"/>
                </a:lnTo>
                <a:lnTo>
                  <a:pt x="142" y="11"/>
                </a:lnTo>
                <a:lnTo>
                  <a:pt x="176" y="3"/>
                </a:lnTo>
                <a:lnTo>
                  <a:pt x="212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2" grpId="0"/>
      <p:bldP spid="23" grpId="0"/>
      <p:bldP spid="5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083413" y="2133600"/>
            <a:ext cx="2067411" cy="1849561"/>
            <a:chOff x="4083413" y="2133600"/>
            <a:chExt cx="2067411" cy="1849561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4083413" y="2133600"/>
              <a:ext cx="1855332" cy="184956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5896906" y="2882370"/>
              <a:ext cx="253918" cy="352022"/>
            </a:xfrm>
            <a:custGeom>
              <a:avLst/>
              <a:gdLst>
                <a:gd name="T0" fmla="*/ 0 w 176"/>
                <a:gd name="T1" fmla="*/ 0 h 244"/>
                <a:gd name="T2" fmla="*/ 176 w 176"/>
                <a:gd name="T3" fmla="*/ 122 h 244"/>
                <a:gd name="T4" fmla="*/ 0 w 176"/>
                <a:gd name="T5" fmla="*/ 244 h 244"/>
                <a:gd name="T6" fmla="*/ 0 w 176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244">
                  <a:moveTo>
                    <a:pt x="0" y="0"/>
                  </a:moveTo>
                  <a:lnTo>
                    <a:pt x="176" y="122"/>
                  </a:lnTo>
                  <a:lnTo>
                    <a:pt x="0" y="2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4279623" y="2335580"/>
            <a:ext cx="1442715" cy="14456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6274898" y="2133600"/>
            <a:ext cx="1853889" cy="2045770"/>
            <a:chOff x="6274898" y="2133600"/>
            <a:chExt cx="1853889" cy="2045770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6274898" y="2133600"/>
              <a:ext cx="1853889" cy="18495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7023666" y="3925452"/>
              <a:ext cx="350580" cy="253918"/>
            </a:xfrm>
            <a:custGeom>
              <a:avLst/>
              <a:gdLst>
                <a:gd name="T0" fmla="*/ 243 w 243"/>
                <a:gd name="T1" fmla="*/ 0 h 176"/>
                <a:gd name="T2" fmla="*/ 122 w 243"/>
                <a:gd name="T3" fmla="*/ 176 h 176"/>
                <a:gd name="T4" fmla="*/ 0 w 243"/>
                <a:gd name="T5" fmla="*/ 0 h 176"/>
                <a:gd name="T6" fmla="*/ 243 w 243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176">
                  <a:moveTo>
                    <a:pt x="243" y="0"/>
                  </a:moveTo>
                  <a:lnTo>
                    <a:pt x="122" y="176"/>
                  </a:lnTo>
                  <a:lnTo>
                    <a:pt x="0" y="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481206" y="2335580"/>
            <a:ext cx="1441273" cy="14456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6057047" y="4297673"/>
            <a:ext cx="2071740" cy="1853889"/>
            <a:chOff x="6057047" y="4297673"/>
            <a:chExt cx="2071740" cy="1853889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6274898" y="4297673"/>
              <a:ext cx="1853889" cy="18538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6057047" y="5046442"/>
              <a:ext cx="253918" cy="352022"/>
            </a:xfrm>
            <a:custGeom>
              <a:avLst/>
              <a:gdLst>
                <a:gd name="T0" fmla="*/ 176 w 176"/>
                <a:gd name="T1" fmla="*/ 244 h 244"/>
                <a:gd name="T2" fmla="*/ 0 w 176"/>
                <a:gd name="T3" fmla="*/ 122 h 244"/>
                <a:gd name="T4" fmla="*/ 176 w 176"/>
                <a:gd name="T5" fmla="*/ 0 h 244"/>
                <a:gd name="T6" fmla="*/ 176 w 176"/>
                <a:gd name="T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244">
                  <a:moveTo>
                    <a:pt x="176" y="244"/>
                  </a:moveTo>
                  <a:lnTo>
                    <a:pt x="0" y="122"/>
                  </a:lnTo>
                  <a:lnTo>
                    <a:pt x="176" y="0"/>
                  </a:lnTo>
                  <a:lnTo>
                    <a:pt x="176" y="2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063215" y="4071167"/>
            <a:ext cx="1853889" cy="2080395"/>
            <a:chOff x="4063215" y="4071167"/>
            <a:chExt cx="1853889" cy="2080395"/>
          </a:xfrm>
        </p:grpSpPr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4063215" y="4297673"/>
              <a:ext cx="1853889" cy="18538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4811985" y="4071167"/>
              <a:ext cx="352022" cy="252476"/>
            </a:xfrm>
            <a:custGeom>
              <a:avLst/>
              <a:gdLst>
                <a:gd name="T0" fmla="*/ 0 w 244"/>
                <a:gd name="T1" fmla="*/ 175 h 175"/>
                <a:gd name="T2" fmla="*/ 122 w 244"/>
                <a:gd name="T3" fmla="*/ 0 h 175"/>
                <a:gd name="T4" fmla="*/ 244 w 244"/>
                <a:gd name="T5" fmla="*/ 175 h 175"/>
                <a:gd name="T6" fmla="*/ 0 w 244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175">
                  <a:moveTo>
                    <a:pt x="0" y="175"/>
                  </a:moveTo>
                  <a:lnTo>
                    <a:pt x="122" y="0"/>
                  </a:lnTo>
                  <a:lnTo>
                    <a:pt x="244" y="175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4269523" y="4499653"/>
            <a:ext cx="1441273" cy="14456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6481206" y="4522220"/>
            <a:ext cx="1441273" cy="14456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21" name="Inhaltsplatzhalter 4"/>
          <p:cNvSpPr txBox="1"/>
          <p:nvPr/>
        </p:nvSpPr>
        <p:spPr>
          <a:xfrm>
            <a:off x="508001" y="2589021"/>
            <a:ext cx="3239259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2" name="Inhaltsplatzhalter 4"/>
          <p:cNvSpPr txBox="1"/>
          <p:nvPr/>
        </p:nvSpPr>
        <p:spPr>
          <a:xfrm>
            <a:off x="508001" y="4753094"/>
            <a:ext cx="3239259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3" name="Inhaltsplatzhalter 4"/>
          <p:cNvSpPr txBox="1"/>
          <p:nvPr/>
        </p:nvSpPr>
        <p:spPr>
          <a:xfrm>
            <a:off x="8426559" y="2589021"/>
            <a:ext cx="3239259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4" name="Inhaltsplatzhalter 4"/>
          <p:cNvSpPr txBox="1"/>
          <p:nvPr/>
        </p:nvSpPr>
        <p:spPr>
          <a:xfrm>
            <a:off x="8426559" y="4753094"/>
            <a:ext cx="3239259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3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5" name="Inhaltsplatzhalter 4"/>
          <p:cNvSpPr txBox="1"/>
          <p:nvPr/>
        </p:nvSpPr>
        <p:spPr>
          <a:xfrm>
            <a:off x="4396119" y="3234392"/>
            <a:ext cx="120972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OPTION 01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26" name="Inhaltsplatzhalter 4"/>
          <p:cNvSpPr txBox="1"/>
          <p:nvPr/>
        </p:nvSpPr>
        <p:spPr>
          <a:xfrm>
            <a:off x="4385298" y="5476369"/>
            <a:ext cx="120972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OPTION 04</a:t>
            </a:r>
            <a:endParaRPr lang="en-US" sz="11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27" name="Inhaltsplatzhalter 4"/>
          <p:cNvSpPr txBox="1"/>
          <p:nvPr/>
        </p:nvSpPr>
        <p:spPr>
          <a:xfrm>
            <a:off x="6596981" y="3234392"/>
            <a:ext cx="120972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OPTION 02</a:t>
            </a:r>
            <a:endParaRPr lang="en-US" sz="11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28" name="Inhaltsplatzhalter 4"/>
          <p:cNvSpPr txBox="1"/>
          <p:nvPr/>
        </p:nvSpPr>
        <p:spPr>
          <a:xfrm>
            <a:off x="6596981" y="5476369"/>
            <a:ext cx="120972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OPTION 03</a:t>
            </a:r>
            <a:endParaRPr lang="en-US" sz="1100" dirty="0">
              <a:solidFill>
                <a:schemeClr val="accent3"/>
              </a:solidFill>
              <a:latin typeface="+mn-lt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4693297" y="4767804"/>
            <a:ext cx="593725" cy="595312"/>
            <a:chOff x="1571625" y="2668588"/>
            <a:chExt cx="593725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" name="Rectangle 340"/>
            <p:cNvSpPr>
              <a:spLocks noChangeArrowheads="1"/>
            </p:cNvSpPr>
            <p:nvPr/>
          </p:nvSpPr>
          <p:spPr bwMode="auto">
            <a:xfrm>
              <a:off x="2055813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341"/>
            <p:cNvSpPr>
              <a:spLocks noEditPoints="1"/>
            </p:cNvSpPr>
            <p:nvPr/>
          </p:nvSpPr>
          <p:spPr bwMode="auto">
            <a:xfrm>
              <a:off x="1571625" y="2668588"/>
              <a:ext cx="593725" cy="595312"/>
            </a:xfrm>
            <a:custGeom>
              <a:avLst/>
              <a:gdLst>
                <a:gd name="T0" fmla="*/ 144 w 3366"/>
                <a:gd name="T1" fmla="*/ 797 h 3375"/>
                <a:gd name="T2" fmla="*/ 144 w 3366"/>
                <a:gd name="T3" fmla="*/ 3231 h 3375"/>
                <a:gd name="T4" fmla="*/ 3223 w 3366"/>
                <a:gd name="T5" fmla="*/ 3231 h 3375"/>
                <a:gd name="T6" fmla="*/ 3223 w 3366"/>
                <a:gd name="T7" fmla="*/ 797 h 3375"/>
                <a:gd name="T8" fmla="*/ 144 w 3366"/>
                <a:gd name="T9" fmla="*/ 797 h 3375"/>
                <a:gd name="T10" fmla="*/ 144 w 3366"/>
                <a:gd name="T11" fmla="*/ 144 h 3375"/>
                <a:gd name="T12" fmla="*/ 144 w 3366"/>
                <a:gd name="T13" fmla="*/ 654 h 3375"/>
                <a:gd name="T14" fmla="*/ 3223 w 3366"/>
                <a:gd name="T15" fmla="*/ 654 h 3375"/>
                <a:gd name="T16" fmla="*/ 3223 w 3366"/>
                <a:gd name="T17" fmla="*/ 144 h 3375"/>
                <a:gd name="T18" fmla="*/ 144 w 3366"/>
                <a:gd name="T19" fmla="*/ 144 h 3375"/>
                <a:gd name="T20" fmla="*/ 0 w 3366"/>
                <a:gd name="T21" fmla="*/ 0 h 3375"/>
                <a:gd name="T22" fmla="*/ 3366 w 3366"/>
                <a:gd name="T23" fmla="*/ 0 h 3375"/>
                <a:gd name="T24" fmla="*/ 3366 w 3366"/>
                <a:gd name="T25" fmla="*/ 3375 h 3375"/>
                <a:gd name="T26" fmla="*/ 0 w 3366"/>
                <a:gd name="T27" fmla="*/ 3375 h 3375"/>
                <a:gd name="T28" fmla="*/ 0 w 3366"/>
                <a:gd name="T29" fmla="*/ 0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6" h="3375">
                  <a:moveTo>
                    <a:pt x="144" y="797"/>
                  </a:moveTo>
                  <a:lnTo>
                    <a:pt x="144" y="3231"/>
                  </a:lnTo>
                  <a:lnTo>
                    <a:pt x="3223" y="3231"/>
                  </a:lnTo>
                  <a:lnTo>
                    <a:pt x="3223" y="797"/>
                  </a:lnTo>
                  <a:lnTo>
                    <a:pt x="144" y="797"/>
                  </a:lnTo>
                  <a:close/>
                  <a:moveTo>
                    <a:pt x="144" y="144"/>
                  </a:moveTo>
                  <a:lnTo>
                    <a:pt x="144" y="654"/>
                  </a:lnTo>
                  <a:lnTo>
                    <a:pt x="3223" y="654"/>
                  </a:lnTo>
                  <a:lnTo>
                    <a:pt x="3223" y="144"/>
                  </a:lnTo>
                  <a:lnTo>
                    <a:pt x="144" y="144"/>
                  </a:lnTo>
                  <a:close/>
                  <a:moveTo>
                    <a:pt x="0" y="0"/>
                  </a:moveTo>
                  <a:lnTo>
                    <a:pt x="3366" y="0"/>
                  </a:lnTo>
                  <a:lnTo>
                    <a:pt x="3366" y="3375"/>
                  </a:lnTo>
                  <a:lnTo>
                    <a:pt x="0" y="33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42"/>
            <p:cNvSpPr>
              <a:spLocks noChangeArrowheads="1"/>
            </p:cNvSpPr>
            <p:nvPr/>
          </p:nvSpPr>
          <p:spPr bwMode="auto">
            <a:xfrm>
              <a:off x="1985963" y="2725738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43"/>
            <p:cNvSpPr>
              <a:spLocks noChangeArrowheads="1"/>
            </p:cNvSpPr>
            <p:nvPr/>
          </p:nvSpPr>
          <p:spPr bwMode="auto">
            <a:xfrm>
              <a:off x="1916113" y="2725738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344"/>
            <p:cNvSpPr>
              <a:spLocks noEditPoints="1"/>
            </p:cNvSpPr>
            <p:nvPr/>
          </p:nvSpPr>
          <p:spPr bwMode="auto">
            <a:xfrm>
              <a:off x="1738313" y="2867025"/>
              <a:ext cx="260350" cy="314325"/>
            </a:xfrm>
            <a:custGeom>
              <a:avLst/>
              <a:gdLst>
                <a:gd name="T0" fmla="*/ 759 w 1473"/>
                <a:gd name="T1" fmla="*/ 357 h 1786"/>
                <a:gd name="T2" fmla="*/ 730 w 1473"/>
                <a:gd name="T3" fmla="*/ 361 h 1786"/>
                <a:gd name="T4" fmla="*/ 143 w 1473"/>
                <a:gd name="T5" fmla="*/ 170 h 1786"/>
                <a:gd name="T6" fmla="*/ 146 w 1473"/>
                <a:gd name="T7" fmla="*/ 973 h 1786"/>
                <a:gd name="T8" fmla="*/ 171 w 1473"/>
                <a:gd name="T9" fmla="*/ 1068 h 1786"/>
                <a:gd name="T10" fmla="*/ 216 w 1473"/>
                <a:gd name="T11" fmla="*/ 1159 h 1786"/>
                <a:gd name="T12" fmla="*/ 274 w 1473"/>
                <a:gd name="T13" fmla="*/ 1245 h 1786"/>
                <a:gd name="T14" fmla="*/ 342 w 1473"/>
                <a:gd name="T15" fmla="*/ 1324 h 1786"/>
                <a:gd name="T16" fmla="*/ 415 w 1473"/>
                <a:gd name="T17" fmla="*/ 1395 h 1786"/>
                <a:gd name="T18" fmla="*/ 489 w 1473"/>
                <a:gd name="T19" fmla="*/ 1459 h 1786"/>
                <a:gd name="T20" fmla="*/ 564 w 1473"/>
                <a:gd name="T21" fmla="*/ 1518 h 1786"/>
                <a:gd name="T22" fmla="*/ 633 w 1473"/>
                <a:gd name="T23" fmla="*/ 1566 h 1786"/>
                <a:gd name="T24" fmla="*/ 692 w 1473"/>
                <a:gd name="T25" fmla="*/ 1603 h 1786"/>
                <a:gd name="T26" fmla="*/ 738 w 1473"/>
                <a:gd name="T27" fmla="*/ 1628 h 1786"/>
                <a:gd name="T28" fmla="*/ 784 w 1473"/>
                <a:gd name="T29" fmla="*/ 1603 h 1786"/>
                <a:gd name="T30" fmla="*/ 843 w 1473"/>
                <a:gd name="T31" fmla="*/ 1566 h 1786"/>
                <a:gd name="T32" fmla="*/ 911 w 1473"/>
                <a:gd name="T33" fmla="*/ 1518 h 1786"/>
                <a:gd name="T34" fmla="*/ 986 w 1473"/>
                <a:gd name="T35" fmla="*/ 1459 h 1786"/>
                <a:gd name="T36" fmla="*/ 1060 w 1473"/>
                <a:gd name="T37" fmla="*/ 1395 h 1786"/>
                <a:gd name="T38" fmla="*/ 1133 w 1473"/>
                <a:gd name="T39" fmla="*/ 1325 h 1786"/>
                <a:gd name="T40" fmla="*/ 1201 w 1473"/>
                <a:gd name="T41" fmla="*/ 1247 h 1786"/>
                <a:gd name="T42" fmla="*/ 1259 w 1473"/>
                <a:gd name="T43" fmla="*/ 1162 h 1786"/>
                <a:gd name="T44" fmla="*/ 1304 w 1473"/>
                <a:gd name="T45" fmla="*/ 1071 h 1786"/>
                <a:gd name="T46" fmla="*/ 1329 w 1473"/>
                <a:gd name="T47" fmla="*/ 974 h 1786"/>
                <a:gd name="T48" fmla="*/ 1332 w 1473"/>
                <a:gd name="T49" fmla="*/ 170 h 1786"/>
                <a:gd name="T50" fmla="*/ 80 w 1473"/>
                <a:gd name="T51" fmla="*/ 1 h 1786"/>
                <a:gd name="T52" fmla="*/ 737 w 1473"/>
                <a:gd name="T53" fmla="*/ 213 h 1786"/>
                <a:gd name="T54" fmla="*/ 1401 w 1473"/>
                <a:gd name="T55" fmla="*/ 1 h 1786"/>
                <a:gd name="T56" fmla="*/ 1438 w 1473"/>
                <a:gd name="T57" fmla="*/ 9 h 1786"/>
                <a:gd name="T58" fmla="*/ 1464 w 1473"/>
                <a:gd name="T59" fmla="*/ 34 h 1786"/>
                <a:gd name="T60" fmla="*/ 1473 w 1473"/>
                <a:gd name="T61" fmla="*/ 70 h 1786"/>
                <a:gd name="T62" fmla="*/ 1469 w 1473"/>
                <a:gd name="T63" fmla="*/ 985 h 1786"/>
                <a:gd name="T64" fmla="*/ 1441 w 1473"/>
                <a:gd name="T65" fmla="*/ 1107 h 1786"/>
                <a:gd name="T66" fmla="*/ 1383 w 1473"/>
                <a:gd name="T67" fmla="*/ 1229 h 1786"/>
                <a:gd name="T68" fmla="*/ 1297 w 1473"/>
                <a:gd name="T69" fmla="*/ 1352 h 1786"/>
                <a:gd name="T70" fmla="*/ 1183 w 1473"/>
                <a:gd name="T71" fmla="*/ 1474 h 1786"/>
                <a:gd name="T72" fmla="*/ 1076 w 1473"/>
                <a:gd name="T73" fmla="*/ 1567 h 1786"/>
                <a:gd name="T74" fmla="*/ 1000 w 1473"/>
                <a:gd name="T75" fmla="*/ 1624 h 1786"/>
                <a:gd name="T76" fmla="*/ 931 w 1473"/>
                <a:gd name="T77" fmla="*/ 1673 h 1786"/>
                <a:gd name="T78" fmla="*/ 870 w 1473"/>
                <a:gd name="T79" fmla="*/ 1713 h 1786"/>
                <a:gd name="T80" fmla="*/ 822 w 1473"/>
                <a:gd name="T81" fmla="*/ 1744 h 1786"/>
                <a:gd name="T82" fmla="*/ 788 w 1473"/>
                <a:gd name="T83" fmla="*/ 1763 h 1786"/>
                <a:gd name="T84" fmla="*/ 772 w 1473"/>
                <a:gd name="T85" fmla="*/ 1771 h 1786"/>
                <a:gd name="T86" fmla="*/ 742 w 1473"/>
                <a:gd name="T87" fmla="*/ 1784 h 1786"/>
                <a:gd name="T88" fmla="*/ 722 w 1473"/>
                <a:gd name="T89" fmla="*/ 1786 h 1786"/>
                <a:gd name="T90" fmla="*/ 706 w 1473"/>
                <a:gd name="T91" fmla="*/ 1782 h 1786"/>
                <a:gd name="T92" fmla="*/ 696 w 1473"/>
                <a:gd name="T93" fmla="*/ 1775 h 1786"/>
                <a:gd name="T94" fmla="*/ 675 w 1473"/>
                <a:gd name="T95" fmla="*/ 1763 h 1786"/>
                <a:gd name="T96" fmla="*/ 638 w 1473"/>
                <a:gd name="T97" fmla="*/ 1742 h 1786"/>
                <a:gd name="T98" fmla="*/ 588 w 1473"/>
                <a:gd name="T99" fmla="*/ 1711 h 1786"/>
                <a:gd name="T100" fmla="*/ 529 w 1473"/>
                <a:gd name="T101" fmla="*/ 1672 h 1786"/>
                <a:gd name="T102" fmla="*/ 463 w 1473"/>
                <a:gd name="T103" fmla="*/ 1625 h 1786"/>
                <a:gd name="T104" fmla="*/ 392 w 1473"/>
                <a:gd name="T105" fmla="*/ 1571 h 1786"/>
                <a:gd name="T106" fmla="*/ 289 w 1473"/>
                <a:gd name="T107" fmla="*/ 1481 h 1786"/>
                <a:gd name="T108" fmla="*/ 176 w 1473"/>
                <a:gd name="T109" fmla="*/ 1359 h 1786"/>
                <a:gd name="T110" fmla="*/ 89 w 1473"/>
                <a:gd name="T111" fmla="*/ 1236 h 1786"/>
                <a:gd name="T112" fmla="*/ 32 w 1473"/>
                <a:gd name="T113" fmla="*/ 1114 h 1786"/>
                <a:gd name="T114" fmla="*/ 3 w 1473"/>
                <a:gd name="T115" fmla="*/ 991 h 1786"/>
                <a:gd name="T116" fmla="*/ 0 w 1473"/>
                <a:gd name="T117" fmla="*/ 70 h 1786"/>
                <a:gd name="T118" fmla="*/ 7 w 1473"/>
                <a:gd name="T119" fmla="*/ 34 h 1786"/>
                <a:gd name="T120" fmla="*/ 26 w 1473"/>
                <a:gd name="T121" fmla="*/ 11 h 1786"/>
                <a:gd name="T122" fmla="*/ 53 w 1473"/>
                <a:gd name="T123" fmla="*/ 1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73" h="1786">
                  <a:moveTo>
                    <a:pt x="1332" y="170"/>
                  </a:moveTo>
                  <a:lnTo>
                    <a:pt x="759" y="357"/>
                  </a:lnTo>
                  <a:lnTo>
                    <a:pt x="744" y="361"/>
                  </a:lnTo>
                  <a:lnTo>
                    <a:pt x="730" y="361"/>
                  </a:lnTo>
                  <a:lnTo>
                    <a:pt x="716" y="357"/>
                  </a:lnTo>
                  <a:lnTo>
                    <a:pt x="143" y="170"/>
                  </a:lnTo>
                  <a:lnTo>
                    <a:pt x="143" y="925"/>
                  </a:lnTo>
                  <a:lnTo>
                    <a:pt x="146" y="973"/>
                  </a:lnTo>
                  <a:lnTo>
                    <a:pt x="157" y="1021"/>
                  </a:lnTo>
                  <a:lnTo>
                    <a:pt x="171" y="1068"/>
                  </a:lnTo>
                  <a:lnTo>
                    <a:pt x="191" y="1114"/>
                  </a:lnTo>
                  <a:lnTo>
                    <a:pt x="216" y="1159"/>
                  </a:lnTo>
                  <a:lnTo>
                    <a:pt x="243" y="1203"/>
                  </a:lnTo>
                  <a:lnTo>
                    <a:pt x="274" y="1245"/>
                  </a:lnTo>
                  <a:lnTo>
                    <a:pt x="308" y="1286"/>
                  </a:lnTo>
                  <a:lnTo>
                    <a:pt x="342" y="1324"/>
                  </a:lnTo>
                  <a:lnTo>
                    <a:pt x="379" y="1361"/>
                  </a:lnTo>
                  <a:lnTo>
                    <a:pt x="415" y="1395"/>
                  </a:lnTo>
                  <a:lnTo>
                    <a:pt x="451" y="1427"/>
                  </a:lnTo>
                  <a:lnTo>
                    <a:pt x="489" y="1459"/>
                  </a:lnTo>
                  <a:lnTo>
                    <a:pt x="527" y="1489"/>
                  </a:lnTo>
                  <a:lnTo>
                    <a:pt x="564" y="1518"/>
                  </a:lnTo>
                  <a:lnTo>
                    <a:pt x="599" y="1542"/>
                  </a:lnTo>
                  <a:lnTo>
                    <a:pt x="633" y="1566"/>
                  </a:lnTo>
                  <a:lnTo>
                    <a:pt x="664" y="1585"/>
                  </a:lnTo>
                  <a:lnTo>
                    <a:pt x="692" y="1603"/>
                  </a:lnTo>
                  <a:lnTo>
                    <a:pt x="717" y="1617"/>
                  </a:lnTo>
                  <a:lnTo>
                    <a:pt x="738" y="1628"/>
                  </a:lnTo>
                  <a:lnTo>
                    <a:pt x="758" y="1617"/>
                  </a:lnTo>
                  <a:lnTo>
                    <a:pt x="784" y="1603"/>
                  </a:lnTo>
                  <a:lnTo>
                    <a:pt x="811" y="1585"/>
                  </a:lnTo>
                  <a:lnTo>
                    <a:pt x="843" y="1566"/>
                  </a:lnTo>
                  <a:lnTo>
                    <a:pt x="877" y="1542"/>
                  </a:lnTo>
                  <a:lnTo>
                    <a:pt x="911" y="1518"/>
                  </a:lnTo>
                  <a:lnTo>
                    <a:pt x="948" y="1489"/>
                  </a:lnTo>
                  <a:lnTo>
                    <a:pt x="986" y="1459"/>
                  </a:lnTo>
                  <a:lnTo>
                    <a:pt x="1025" y="1427"/>
                  </a:lnTo>
                  <a:lnTo>
                    <a:pt x="1060" y="1395"/>
                  </a:lnTo>
                  <a:lnTo>
                    <a:pt x="1096" y="1361"/>
                  </a:lnTo>
                  <a:lnTo>
                    <a:pt x="1133" y="1325"/>
                  </a:lnTo>
                  <a:lnTo>
                    <a:pt x="1167" y="1287"/>
                  </a:lnTo>
                  <a:lnTo>
                    <a:pt x="1201" y="1247"/>
                  </a:lnTo>
                  <a:lnTo>
                    <a:pt x="1232" y="1205"/>
                  </a:lnTo>
                  <a:lnTo>
                    <a:pt x="1259" y="1162"/>
                  </a:lnTo>
                  <a:lnTo>
                    <a:pt x="1284" y="1117"/>
                  </a:lnTo>
                  <a:lnTo>
                    <a:pt x="1304" y="1071"/>
                  </a:lnTo>
                  <a:lnTo>
                    <a:pt x="1319" y="1023"/>
                  </a:lnTo>
                  <a:lnTo>
                    <a:pt x="1329" y="974"/>
                  </a:lnTo>
                  <a:lnTo>
                    <a:pt x="1332" y="925"/>
                  </a:lnTo>
                  <a:lnTo>
                    <a:pt x="1332" y="170"/>
                  </a:lnTo>
                  <a:close/>
                  <a:moveTo>
                    <a:pt x="66" y="0"/>
                  </a:moveTo>
                  <a:lnTo>
                    <a:pt x="80" y="1"/>
                  </a:lnTo>
                  <a:lnTo>
                    <a:pt x="92" y="4"/>
                  </a:lnTo>
                  <a:lnTo>
                    <a:pt x="737" y="213"/>
                  </a:lnTo>
                  <a:lnTo>
                    <a:pt x="1380" y="4"/>
                  </a:lnTo>
                  <a:lnTo>
                    <a:pt x="1401" y="1"/>
                  </a:lnTo>
                  <a:lnTo>
                    <a:pt x="1420" y="2"/>
                  </a:lnTo>
                  <a:lnTo>
                    <a:pt x="1438" y="9"/>
                  </a:lnTo>
                  <a:lnTo>
                    <a:pt x="1453" y="19"/>
                  </a:lnTo>
                  <a:lnTo>
                    <a:pt x="1464" y="34"/>
                  </a:lnTo>
                  <a:lnTo>
                    <a:pt x="1471" y="50"/>
                  </a:lnTo>
                  <a:lnTo>
                    <a:pt x="1473" y="70"/>
                  </a:lnTo>
                  <a:lnTo>
                    <a:pt x="1473" y="925"/>
                  </a:lnTo>
                  <a:lnTo>
                    <a:pt x="1469" y="985"/>
                  </a:lnTo>
                  <a:lnTo>
                    <a:pt x="1459" y="1045"/>
                  </a:lnTo>
                  <a:lnTo>
                    <a:pt x="1441" y="1107"/>
                  </a:lnTo>
                  <a:lnTo>
                    <a:pt x="1415" y="1168"/>
                  </a:lnTo>
                  <a:lnTo>
                    <a:pt x="1383" y="1229"/>
                  </a:lnTo>
                  <a:lnTo>
                    <a:pt x="1344" y="1291"/>
                  </a:lnTo>
                  <a:lnTo>
                    <a:pt x="1297" y="1352"/>
                  </a:lnTo>
                  <a:lnTo>
                    <a:pt x="1244" y="1413"/>
                  </a:lnTo>
                  <a:lnTo>
                    <a:pt x="1183" y="1474"/>
                  </a:lnTo>
                  <a:lnTo>
                    <a:pt x="1115" y="1534"/>
                  </a:lnTo>
                  <a:lnTo>
                    <a:pt x="1076" y="1567"/>
                  </a:lnTo>
                  <a:lnTo>
                    <a:pt x="1038" y="1596"/>
                  </a:lnTo>
                  <a:lnTo>
                    <a:pt x="1000" y="1624"/>
                  </a:lnTo>
                  <a:lnTo>
                    <a:pt x="964" y="1650"/>
                  </a:lnTo>
                  <a:lnTo>
                    <a:pt x="931" y="1673"/>
                  </a:lnTo>
                  <a:lnTo>
                    <a:pt x="899" y="1695"/>
                  </a:lnTo>
                  <a:lnTo>
                    <a:pt x="870" y="1713"/>
                  </a:lnTo>
                  <a:lnTo>
                    <a:pt x="844" y="1729"/>
                  </a:lnTo>
                  <a:lnTo>
                    <a:pt x="822" y="1744"/>
                  </a:lnTo>
                  <a:lnTo>
                    <a:pt x="802" y="1755"/>
                  </a:lnTo>
                  <a:lnTo>
                    <a:pt x="788" y="1763"/>
                  </a:lnTo>
                  <a:lnTo>
                    <a:pt x="778" y="1768"/>
                  </a:lnTo>
                  <a:lnTo>
                    <a:pt x="772" y="1771"/>
                  </a:lnTo>
                  <a:lnTo>
                    <a:pt x="755" y="1778"/>
                  </a:lnTo>
                  <a:lnTo>
                    <a:pt x="742" y="1784"/>
                  </a:lnTo>
                  <a:lnTo>
                    <a:pt x="731" y="1786"/>
                  </a:lnTo>
                  <a:lnTo>
                    <a:pt x="722" y="1786"/>
                  </a:lnTo>
                  <a:lnTo>
                    <a:pt x="714" y="1784"/>
                  </a:lnTo>
                  <a:lnTo>
                    <a:pt x="706" y="1782"/>
                  </a:lnTo>
                  <a:lnTo>
                    <a:pt x="700" y="1778"/>
                  </a:lnTo>
                  <a:lnTo>
                    <a:pt x="696" y="1775"/>
                  </a:lnTo>
                  <a:lnTo>
                    <a:pt x="688" y="1770"/>
                  </a:lnTo>
                  <a:lnTo>
                    <a:pt x="675" y="1763"/>
                  </a:lnTo>
                  <a:lnTo>
                    <a:pt x="658" y="1753"/>
                  </a:lnTo>
                  <a:lnTo>
                    <a:pt x="638" y="1742"/>
                  </a:lnTo>
                  <a:lnTo>
                    <a:pt x="615" y="1727"/>
                  </a:lnTo>
                  <a:lnTo>
                    <a:pt x="588" y="1711"/>
                  </a:lnTo>
                  <a:lnTo>
                    <a:pt x="560" y="1693"/>
                  </a:lnTo>
                  <a:lnTo>
                    <a:pt x="529" y="1672"/>
                  </a:lnTo>
                  <a:lnTo>
                    <a:pt x="496" y="1650"/>
                  </a:lnTo>
                  <a:lnTo>
                    <a:pt x="463" y="1625"/>
                  </a:lnTo>
                  <a:lnTo>
                    <a:pt x="428" y="1600"/>
                  </a:lnTo>
                  <a:lnTo>
                    <a:pt x="392" y="1571"/>
                  </a:lnTo>
                  <a:lnTo>
                    <a:pt x="358" y="1541"/>
                  </a:lnTo>
                  <a:lnTo>
                    <a:pt x="289" y="1481"/>
                  </a:lnTo>
                  <a:lnTo>
                    <a:pt x="229" y="1420"/>
                  </a:lnTo>
                  <a:lnTo>
                    <a:pt x="176" y="1359"/>
                  </a:lnTo>
                  <a:lnTo>
                    <a:pt x="129" y="1298"/>
                  </a:lnTo>
                  <a:lnTo>
                    <a:pt x="89" y="1236"/>
                  </a:lnTo>
                  <a:lnTo>
                    <a:pt x="57" y="1175"/>
                  </a:lnTo>
                  <a:lnTo>
                    <a:pt x="32" y="1114"/>
                  </a:lnTo>
                  <a:lnTo>
                    <a:pt x="14" y="1052"/>
                  </a:lnTo>
                  <a:lnTo>
                    <a:pt x="3" y="991"/>
                  </a:lnTo>
                  <a:lnTo>
                    <a:pt x="0" y="931"/>
                  </a:lnTo>
                  <a:lnTo>
                    <a:pt x="0" y="70"/>
                  </a:lnTo>
                  <a:lnTo>
                    <a:pt x="2" y="50"/>
                  </a:lnTo>
                  <a:lnTo>
                    <a:pt x="7" y="34"/>
                  </a:lnTo>
                  <a:lnTo>
                    <a:pt x="15" y="21"/>
                  </a:lnTo>
                  <a:lnTo>
                    <a:pt x="26" y="11"/>
                  </a:lnTo>
                  <a:lnTo>
                    <a:pt x="38" y="5"/>
                  </a:lnTo>
                  <a:lnTo>
                    <a:pt x="53" y="1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345"/>
            <p:cNvSpPr>
              <a:spLocks noEditPoints="1"/>
            </p:cNvSpPr>
            <p:nvPr/>
          </p:nvSpPr>
          <p:spPr bwMode="auto">
            <a:xfrm>
              <a:off x="1833563" y="2954338"/>
              <a:ext cx="69850" cy="157162"/>
            </a:xfrm>
            <a:custGeom>
              <a:avLst/>
              <a:gdLst>
                <a:gd name="T0" fmla="*/ 243 w 400"/>
                <a:gd name="T1" fmla="*/ 712 h 895"/>
                <a:gd name="T2" fmla="*/ 281 w 400"/>
                <a:gd name="T3" fmla="*/ 687 h 895"/>
                <a:gd name="T4" fmla="*/ 305 w 400"/>
                <a:gd name="T5" fmla="*/ 650 h 895"/>
                <a:gd name="T6" fmla="*/ 314 w 400"/>
                <a:gd name="T7" fmla="*/ 604 h 895"/>
                <a:gd name="T8" fmla="*/ 305 w 400"/>
                <a:gd name="T9" fmla="*/ 559 h 895"/>
                <a:gd name="T10" fmla="*/ 280 w 400"/>
                <a:gd name="T11" fmla="*/ 523 h 895"/>
                <a:gd name="T12" fmla="*/ 243 w 400"/>
                <a:gd name="T13" fmla="*/ 498 h 895"/>
                <a:gd name="T14" fmla="*/ 137 w 400"/>
                <a:gd name="T15" fmla="*/ 193 h 895"/>
                <a:gd name="T16" fmla="*/ 105 w 400"/>
                <a:gd name="T17" fmla="*/ 224 h 895"/>
                <a:gd name="T18" fmla="*/ 88 w 400"/>
                <a:gd name="T19" fmla="*/ 266 h 895"/>
                <a:gd name="T20" fmla="*/ 88 w 400"/>
                <a:gd name="T21" fmla="*/ 313 h 895"/>
                <a:gd name="T22" fmla="*/ 105 w 400"/>
                <a:gd name="T23" fmla="*/ 354 h 895"/>
                <a:gd name="T24" fmla="*/ 138 w 400"/>
                <a:gd name="T25" fmla="*/ 386 h 895"/>
                <a:gd name="T26" fmla="*/ 157 w 400"/>
                <a:gd name="T27" fmla="*/ 182 h 895"/>
                <a:gd name="T28" fmla="*/ 243 w 400"/>
                <a:gd name="T29" fmla="*/ 0 h 895"/>
                <a:gd name="T30" fmla="*/ 275 w 400"/>
                <a:gd name="T31" fmla="*/ 104 h 895"/>
                <a:gd name="T32" fmla="*/ 332 w 400"/>
                <a:gd name="T33" fmla="*/ 139 h 895"/>
                <a:gd name="T34" fmla="*/ 373 w 400"/>
                <a:gd name="T35" fmla="*/ 191 h 895"/>
                <a:gd name="T36" fmla="*/ 397 w 400"/>
                <a:gd name="T37" fmla="*/ 255 h 895"/>
                <a:gd name="T38" fmla="*/ 314 w 400"/>
                <a:gd name="T39" fmla="*/ 290 h 895"/>
                <a:gd name="T40" fmla="*/ 305 w 400"/>
                <a:gd name="T41" fmla="*/ 244 h 895"/>
                <a:gd name="T42" fmla="*/ 280 w 400"/>
                <a:gd name="T43" fmla="*/ 208 h 895"/>
                <a:gd name="T44" fmla="*/ 243 w 400"/>
                <a:gd name="T45" fmla="*/ 183 h 895"/>
                <a:gd name="T46" fmla="*/ 275 w 400"/>
                <a:gd name="T47" fmla="*/ 419 h 895"/>
                <a:gd name="T48" fmla="*/ 332 w 400"/>
                <a:gd name="T49" fmla="*/ 454 h 895"/>
                <a:gd name="T50" fmla="*/ 373 w 400"/>
                <a:gd name="T51" fmla="*/ 506 h 895"/>
                <a:gd name="T52" fmla="*/ 397 w 400"/>
                <a:gd name="T53" fmla="*/ 570 h 895"/>
                <a:gd name="T54" fmla="*/ 397 w 400"/>
                <a:gd name="T55" fmla="*/ 640 h 895"/>
                <a:gd name="T56" fmla="*/ 373 w 400"/>
                <a:gd name="T57" fmla="*/ 704 h 895"/>
                <a:gd name="T58" fmla="*/ 332 w 400"/>
                <a:gd name="T59" fmla="*/ 755 h 895"/>
                <a:gd name="T60" fmla="*/ 275 w 400"/>
                <a:gd name="T61" fmla="*/ 791 h 895"/>
                <a:gd name="T62" fmla="*/ 243 w 400"/>
                <a:gd name="T63" fmla="*/ 895 h 895"/>
                <a:gd name="T64" fmla="*/ 157 w 400"/>
                <a:gd name="T65" fmla="*/ 801 h 895"/>
                <a:gd name="T66" fmla="*/ 95 w 400"/>
                <a:gd name="T67" fmla="*/ 775 h 895"/>
                <a:gd name="T68" fmla="*/ 45 w 400"/>
                <a:gd name="T69" fmla="*/ 731 h 895"/>
                <a:gd name="T70" fmla="*/ 12 w 400"/>
                <a:gd name="T71" fmla="*/ 673 h 895"/>
                <a:gd name="T72" fmla="*/ 0 w 400"/>
                <a:gd name="T73" fmla="*/ 604 h 895"/>
                <a:gd name="T74" fmla="*/ 88 w 400"/>
                <a:gd name="T75" fmla="*/ 628 h 895"/>
                <a:gd name="T76" fmla="*/ 105 w 400"/>
                <a:gd name="T77" fmla="*/ 670 h 895"/>
                <a:gd name="T78" fmla="*/ 138 w 400"/>
                <a:gd name="T79" fmla="*/ 701 h 895"/>
                <a:gd name="T80" fmla="*/ 157 w 400"/>
                <a:gd name="T81" fmla="*/ 486 h 895"/>
                <a:gd name="T82" fmla="*/ 95 w 400"/>
                <a:gd name="T83" fmla="*/ 460 h 895"/>
                <a:gd name="T84" fmla="*/ 45 w 400"/>
                <a:gd name="T85" fmla="*/ 416 h 895"/>
                <a:gd name="T86" fmla="*/ 12 w 400"/>
                <a:gd name="T87" fmla="*/ 358 h 895"/>
                <a:gd name="T88" fmla="*/ 0 w 400"/>
                <a:gd name="T89" fmla="*/ 290 h 895"/>
                <a:gd name="T90" fmla="*/ 12 w 400"/>
                <a:gd name="T91" fmla="*/ 222 h 895"/>
                <a:gd name="T92" fmla="*/ 45 w 400"/>
                <a:gd name="T93" fmla="*/ 164 h 895"/>
                <a:gd name="T94" fmla="*/ 95 w 400"/>
                <a:gd name="T95" fmla="*/ 120 h 895"/>
                <a:gd name="T96" fmla="*/ 157 w 400"/>
                <a:gd name="T97" fmla="*/ 94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0" h="895">
                  <a:moveTo>
                    <a:pt x="243" y="498"/>
                  </a:moveTo>
                  <a:lnTo>
                    <a:pt x="243" y="712"/>
                  </a:lnTo>
                  <a:lnTo>
                    <a:pt x="263" y="701"/>
                  </a:lnTo>
                  <a:lnTo>
                    <a:pt x="281" y="687"/>
                  </a:lnTo>
                  <a:lnTo>
                    <a:pt x="295" y="670"/>
                  </a:lnTo>
                  <a:lnTo>
                    <a:pt x="305" y="650"/>
                  </a:lnTo>
                  <a:lnTo>
                    <a:pt x="312" y="628"/>
                  </a:lnTo>
                  <a:lnTo>
                    <a:pt x="314" y="604"/>
                  </a:lnTo>
                  <a:lnTo>
                    <a:pt x="312" y="581"/>
                  </a:lnTo>
                  <a:lnTo>
                    <a:pt x="305" y="559"/>
                  </a:lnTo>
                  <a:lnTo>
                    <a:pt x="295" y="540"/>
                  </a:lnTo>
                  <a:lnTo>
                    <a:pt x="280" y="523"/>
                  </a:lnTo>
                  <a:lnTo>
                    <a:pt x="262" y="508"/>
                  </a:lnTo>
                  <a:lnTo>
                    <a:pt x="243" y="498"/>
                  </a:lnTo>
                  <a:close/>
                  <a:moveTo>
                    <a:pt x="157" y="182"/>
                  </a:moveTo>
                  <a:lnTo>
                    <a:pt x="137" y="193"/>
                  </a:lnTo>
                  <a:lnTo>
                    <a:pt x="119" y="208"/>
                  </a:lnTo>
                  <a:lnTo>
                    <a:pt x="105" y="224"/>
                  </a:lnTo>
                  <a:lnTo>
                    <a:pt x="95" y="244"/>
                  </a:lnTo>
                  <a:lnTo>
                    <a:pt x="88" y="266"/>
                  </a:lnTo>
                  <a:lnTo>
                    <a:pt x="86" y="289"/>
                  </a:lnTo>
                  <a:lnTo>
                    <a:pt x="88" y="313"/>
                  </a:lnTo>
                  <a:lnTo>
                    <a:pt x="95" y="334"/>
                  </a:lnTo>
                  <a:lnTo>
                    <a:pt x="105" y="354"/>
                  </a:lnTo>
                  <a:lnTo>
                    <a:pt x="120" y="371"/>
                  </a:lnTo>
                  <a:lnTo>
                    <a:pt x="138" y="386"/>
                  </a:lnTo>
                  <a:lnTo>
                    <a:pt x="157" y="396"/>
                  </a:lnTo>
                  <a:lnTo>
                    <a:pt x="157" y="182"/>
                  </a:lnTo>
                  <a:close/>
                  <a:moveTo>
                    <a:pt x="157" y="0"/>
                  </a:moveTo>
                  <a:lnTo>
                    <a:pt x="243" y="0"/>
                  </a:lnTo>
                  <a:lnTo>
                    <a:pt x="243" y="94"/>
                  </a:lnTo>
                  <a:lnTo>
                    <a:pt x="275" y="104"/>
                  </a:lnTo>
                  <a:lnTo>
                    <a:pt x="305" y="120"/>
                  </a:lnTo>
                  <a:lnTo>
                    <a:pt x="332" y="139"/>
                  </a:lnTo>
                  <a:lnTo>
                    <a:pt x="355" y="164"/>
                  </a:lnTo>
                  <a:lnTo>
                    <a:pt x="373" y="191"/>
                  </a:lnTo>
                  <a:lnTo>
                    <a:pt x="388" y="222"/>
                  </a:lnTo>
                  <a:lnTo>
                    <a:pt x="397" y="255"/>
                  </a:lnTo>
                  <a:lnTo>
                    <a:pt x="400" y="290"/>
                  </a:lnTo>
                  <a:lnTo>
                    <a:pt x="314" y="290"/>
                  </a:lnTo>
                  <a:lnTo>
                    <a:pt x="312" y="267"/>
                  </a:lnTo>
                  <a:lnTo>
                    <a:pt x="305" y="244"/>
                  </a:lnTo>
                  <a:lnTo>
                    <a:pt x="295" y="225"/>
                  </a:lnTo>
                  <a:lnTo>
                    <a:pt x="280" y="208"/>
                  </a:lnTo>
                  <a:lnTo>
                    <a:pt x="262" y="193"/>
                  </a:lnTo>
                  <a:lnTo>
                    <a:pt x="243" y="183"/>
                  </a:lnTo>
                  <a:lnTo>
                    <a:pt x="243" y="409"/>
                  </a:lnTo>
                  <a:lnTo>
                    <a:pt x="275" y="419"/>
                  </a:lnTo>
                  <a:lnTo>
                    <a:pt x="305" y="435"/>
                  </a:lnTo>
                  <a:lnTo>
                    <a:pt x="332" y="454"/>
                  </a:lnTo>
                  <a:lnTo>
                    <a:pt x="355" y="479"/>
                  </a:lnTo>
                  <a:lnTo>
                    <a:pt x="373" y="506"/>
                  </a:lnTo>
                  <a:lnTo>
                    <a:pt x="388" y="537"/>
                  </a:lnTo>
                  <a:lnTo>
                    <a:pt x="397" y="570"/>
                  </a:lnTo>
                  <a:lnTo>
                    <a:pt x="400" y="604"/>
                  </a:lnTo>
                  <a:lnTo>
                    <a:pt x="397" y="640"/>
                  </a:lnTo>
                  <a:lnTo>
                    <a:pt x="388" y="673"/>
                  </a:lnTo>
                  <a:lnTo>
                    <a:pt x="373" y="704"/>
                  </a:lnTo>
                  <a:lnTo>
                    <a:pt x="355" y="731"/>
                  </a:lnTo>
                  <a:lnTo>
                    <a:pt x="332" y="755"/>
                  </a:lnTo>
                  <a:lnTo>
                    <a:pt x="305" y="775"/>
                  </a:lnTo>
                  <a:lnTo>
                    <a:pt x="275" y="791"/>
                  </a:lnTo>
                  <a:lnTo>
                    <a:pt x="243" y="801"/>
                  </a:lnTo>
                  <a:lnTo>
                    <a:pt x="243" y="895"/>
                  </a:lnTo>
                  <a:lnTo>
                    <a:pt x="157" y="895"/>
                  </a:lnTo>
                  <a:lnTo>
                    <a:pt x="157" y="801"/>
                  </a:lnTo>
                  <a:lnTo>
                    <a:pt x="125" y="791"/>
                  </a:lnTo>
                  <a:lnTo>
                    <a:pt x="95" y="775"/>
                  </a:lnTo>
                  <a:lnTo>
                    <a:pt x="68" y="755"/>
                  </a:lnTo>
                  <a:lnTo>
                    <a:pt x="45" y="731"/>
                  </a:lnTo>
                  <a:lnTo>
                    <a:pt x="27" y="704"/>
                  </a:lnTo>
                  <a:lnTo>
                    <a:pt x="12" y="673"/>
                  </a:lnTo>
                  <a:lnTo>
                    <a:pt x="3" y="640"/>
                  </a:lnTo>
                  <a:lnTo>
                    <a:pt x="0" y="604"/>
                  </a:lnTo>
                  <a:lnTo>
                    <a:pt x="86" y="604"/>
                  </a:lnTo>
                  <a:lnTo>
                    <a:pt x="88" y="628"/>
                  </a:lnTo>
                  <a:lnTo>
                    <a:pt x="95" y="650"/>
                  </a:lnTo>
                  <a:lnTo>
                    <a:pt x="105" y="670"/>
                  </a:lnTo>
                  <a:lnTo>
                    <a:pt x="120" y="687"/>
                  </a:lnTo>
                  <a:lnTo>
                    <a:pt x="138" y="701"/>
                  </a:lnTo>
                  <a:lnTo>
                    <a:pt x="157" y="712"/>
                  </a:lnTo>
                  <a:lnTo>
                    <a:pt x="157" y="486"/>
                  </a:lnTo>
                  <a:lnTo>
                    <a:pt x="125" y="476"/>
                  </a:lnTo>
                  <a:lnTo>
                    <a:pt x="95" y="460"/>
                  </a:lnTo>
                  <a:lnTo>
                    <a:pt x="68" y="441"/>
                  </a:lnTo>
                  <a:lnTo>
                    <a:pt x="45" y="416"/>
                  </a:lnTo>
                  <a:lnTo>
                    <a:pt x="27" y="389"/>
                  </a:lnTo>
                  <a:lnTo>
                    <a:pt x="12" y="358"/>
                  </a:lnTo>
                  <a:lnTo>
                    <a:pt x="3" y="325"/>
                  </a:lnTo>
                  <a:lnTo>
                    <a:pt x="0" y="290"/>
                  </a:lnTo>
                  <a:lnTo>
                    <a:pt x="3" y="255"/>
                  </a:lnTo>
                  <a:lnTo>
                    <a:pt x="12" y="222"/>
                  </a:lnTo>
                  <a:lnTo>
                    <a:pt x="27" y="191"/>
                  </a:lnTo>
                  <a:lnTo>
                    <a:pt x="45" y="164"/>
                  </a:lnTo>
                  <a:lnTo>
                    <a:pt x="68" y="140"/>
                  </a:lnTo>
                  <a:lnTo>
                    <a:pt x="95" y="120"/>
                  </a:lnTo>
                  <a:lnTo>
                    <a:pt x="125" y="104"/>
                  </a:lnTo>
                  <a:lnTo>
                    <a:pt x="157" y="9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704118" y="2538090"/>
            <a:ext cx="593725" cy="595312"/>
            <a:chOff x="5330825" y="2668588"/>
            <a:chExt cx="593725" cy="5953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" name="Freeform 382"/>
            <p:cNvSpPr>
              <a:spLocks noEditPoints="1"/>
            </p:cNvSpPr>
            <p:nvPr/>
          </p:nvSpPr>
          <p:spPr bwMode="auto">
            <a:xfrm>
              <a:off x="5330825" y="2668588"/>
              <a:ext cx="593725" cy="595312"/>
            </a:xfrm>
            <a:custGeom>
              <a:avLst/>
              <a:gdLst>
                <a:gd name="T0" fmla="*/ 144 w 3366"/>
                <a:gd name="T1" fmla="*/ 797 h 3375"/>
                <a:gd name="T2" fmla="*/ 144 w 3366"/>
                <a:gd name="T3" fmla="*/ 3231 h 3375"/>
                <a:gd name="T4" fmla="*/ 3223 w 3366"/>
                <a:gd name="T5" fmla="*/ 3231 h 3375"/>
                <a:gd name="T6" fmla="*/ 3223 w 3366"/>
                <a:gd name="T7" fmla="*/ 797 h 3375"/>
                <a:gd name="T8" fmla="*/ 144 w 3366"/>
                <a:gd name="T9" fmla="*/ 797 h 3375"/>
                <a:gd name="T10" fmla="*/ 144 w 3366"/>
                <a:gd name="T11" fmla="*/ 144 h 3375"/>
                <a:gd name="T12" fmla="*/ 144 w 3366"/>
                <a:gd name="T13" fmla="*/ 654 h 3375"/>
                <a:gd name="T14" fmla="*/ 3223 w 3366"/>
                <a:gd name="T15" fmla="*/ 654 h 3375"/>
                <a:gd name="T16" fmla="*/ 3223 w 3366"/>
                <a:gd name="T17" fmla="*/ 144 h 3375"/>
                <a:gd name="T18" fmla="*/ 144 w 3366"/>
                <a:gd name="T19" fmla="*/ 144 h 3375"/>
                <a:gd name="T20" fmla="*/ 0 w 3366"/>
                <a:gd name="T21" fmla="*/ 0 h 3375"/>
                <a:gd name="T22" fmla="*/ 3366 w 3366"/>
                <a:gd name="T23" fmla="*/ 0 h 3375"/>
                <a:gd name="T24" fmla="*/ 3366 w 3366"/>
                <a:gd name="T25" fmla="*/ 3375 h 3375"/>
                <a:gd name="T26" fmla="*/ 0 w 3366"/>
                <a:gd name="T27" fmla="*/ 3375 h 3375"/>
                <a:gd name="T28" fmla="*/ 0 w 3366"/>
                <a:gd name="T29" fmla="*/ 0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6" h="3375">
                  <a:moveTo>
                    <a:pt x="144" y="797"/>
                  </a:moveTo>
                  <a:lnTo>
                    <a:pt x="144" y="3231"/>
                  </a:lnTo>
                  <a:lnTo>
                    <a:pt x="3223" y="3231"/>
                  </a:lnTo>
                  <a:lnTo>
                    <a:pt x="3223" y="797"/>
                  </a:lnTo>
                  <a:lnTo>
                    <a:pt x="144" y="797"/>
                  </a:lnTo>
                  <a:close/>
                  <a:moveTo>
                    <a:pt x="144" y="144"/>
                  </a:moveTo>
                  <a:lnTo>
                    <a:pt x="144" y="654"/>
                  </a:lnTo>
                  <a:lnTo>
                    <a:pt x="3223" y="654"/>
                  </a:lnTo>
                  <a:lnTo>
                    <a:pt x="3223" y="144"/>
                  </a:lnTo>
                  <a:lnTo>
                    <a:pt x="144" y="144"/>
                  </a:lnTo>
                  <a:close/>
                  <a:moveTo>
                    <a:pt x="0" y="0"/>
                  </a:moveTo>
                  <a:lnTo>
                    <a:pt x="3366" y="0"/>
                  </a:lnTo>
                  <a:lnTo>
                    <a:pt x="3366" y="3375"/>
                  </a:lnTo>
                  <a:lnTo>
                    <a:pt x="0" y="33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383"/>
            <p:cNvSpPr>
              <a:spLocks noChangeArrowheads="1"/>
            </p:cNvSpPr>
            <p:nvPr/>
          </p:nvSpPr>
          <p:spPr bwMode="auto">
            <a:xfrm>
              <a:off x="5829300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84"/>
            <p:cNvSpPr>
              <a:spLocks noChangeArrowheads="1"/>
            </p:cNvSpPr>
            <p:nvPr/>
          </p:nvSpPr>
          <p:spPr bwMode="auto">
            <a:xfrm>
              <a:off x="5759450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85"/>
            <p:cNvSpPr>
              <a:spLocks noChangeArrowheads="1"/>
            </p:cNvSpPr>
            <p:nvPr/>
          </p:nvSpPr>
          <p:spPr bwMode="auto">
            <a:xfrm>
              <a:off x="5689600" y="2725738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386"/>
            <p:cNvSpPr/>
            <p:nvPr/>
          </p:nvSpPr>
          <p:spPr bwMode="auto">
            <a:xfrm>
              <a:off x="5462588" y="2903538"/>
              <a:ext cx="330200" cy="165100"/>
            </a:xfrm>
            <a:custGeom>
              <a:avLst/>
              <a:gdLst>
                <a:gd name="T0" fmla="*/ 1015 w 1876"/>
                <a:gd name="T1" fmla="*/ 3 h 940"/>
                <a:gd name="T2" fmla="*/ 1162 w 1876"/>
                <a:gd name="T3" fmla="*/ 27 h 940"/>
                <a:gd name="T4" fmla="*/ 1302 w 1876"/>
                <a:gd name="T5" fmla="*/ 74 h 940"/>
                <a:gd name="T6" fmla="*/ 1432 w 1876"/>
                <a:gd name="T7" fmla="*/ 142 h 940"/>
                <a:gd name="T8" fmla="*/ 1548 w 1876"/>
                <a:gd name="T9" fmla="*/ 228 h 940"/>
                <a:gd name="T10" fmla="*/ 1650 w 1876"/>
                <a:gd name="T11" fmla="*/ 330 h 940"/>
                <a:gd name="T12" fmla="*/ 1736 w 1876"/>
                <a:gd name="T13" fmla="*/ 446 h 940"/>
                <a:gd name="T14" fmla="*/ 1802 w 1876"/>
                <a:gd name="T15" fmla="*/ 575 h 940"/>
                <a:gd name="T16" fmla="*/ 1849 w 1876"/>
                <a:gd name="T17" fmla="*/ 715 h 940"/>
                <a:gd name="T18" fmla="*/ 1873 w 1876"/>
                <a:gd name="T19" fmla="*/ 864 h 940"/>
                <a:gd name="T20" fmla="*/ 1733 w 1876"/>
                <a:gd name="T21" fmla="*/ 940 h 940"/>
                <a:gd name="T22" fmla="*/ 1720 w 1876"/>
                <a:gd name="T23" fmla="*/ 798 h 940"/>
                <a:gd name="T24" fmla="*/ 1683 w 1876"/>
                <a:gd name="T25" fmla="*/ 663 h 940"/>
                <a:gd name="T26" fmla="*/ 1623 w 1876"/>
                <a:gd name="T27" fmla="*/ 540 h 940"/>
                <a:gd name="T28" fmla="*/ 1545 w 1876"/>
                <a:gd name="T29" fmla="*/ 428 h 940"/>
                <a:gd name="T30" fmla="*/ 1449 w 1876"/>
                <a:gd name="T31" fmla="*/ 332 h 940"/>
                <a:gd name="T32" fmla="*/ 1338 w 1876"/>
                <a:gd name="T33" fmla="*/ 253 h 940"/>
                <a:gd name="T34" fmla="*/ 1214 w 1876"/>
                <a:gd name="T35" fmla="*/ 194 h 940"/>
                <a:gd name="T36" fmla="*/ 1081 w 1876"/>
                <a:gd name="T37" fmla="*/ 157 h 940"/>
                <a:gd name="T38" fmla="*/ 938 w 1876"/>
                <a:gd name="T39" fmla="*/ 144 h 940"/>
                <a:gd name="T40" fmla="*/ 795 w 1876"/>
                <a:gd name="T41" fmla="*/ 157 h 940"/>
                <a:gd name="T42" fmla="*/ 662 w 1876"/>
                <a:gd name="T43" fmla="*/ 194 h 940"/>
                <a:gd name="T44" fmla="*/ 538 w 1876"/>
                <a:gd name="T45" fmla="*/ 253 h 940"/>
                <a:gd name="T46" fmla="*/ 427 w 1876"/>
                <a:gd name="T47" fmla="*/ 332 h 940"/>
                <a:gd name="T48" fmla="*/ 331 w 1876"/>
                <a:gd name="T49" fmla="*/ 428 h 940"/>
                <a:gd name="T50" fmla="*/ 253 w 1876"/>
                <a:gd name="T51" fmla="*/ 540 h 940"/>
                <a:gd name="T52" fmla="*/ 193 w 1876"/>
                <a:gd name="T53" fmla="*/ 664 h 940"/>
                <a:gd name="T54" fmla="*/ 156 w 1876"/>
                <a:gd name="T55" fmla="*/ 798 h 940"/>
                <a:gd name="T56" fmla="*/ 143 w 1876"/>
                <a:gd name="T57" fmla="*/ 940 h 940"/>
                <a:gd name="T58" fmla="*/ 3 w 1876"/>
                <a:gd name="T59" fmla="*/ 864 h 940"/>
                <a:gd name="T60" fmla="*/ 27 w 1876"/>
                <a:gd name="T61" fmla="*/ 715 h 940"/>
                <a:gd name="T62" fmla="*/ 74 w 1876"/>
                <a:gd name="T63" fmla="*/ 575 h 940"/>
                <a:gd name="T64" fmla="*/ 140 w 1876"/>
                <a:gd name="T65" fmla="*/ 446 h 940"/>
                <a:gd name="T66" fmla="*/ 226 w 1876"/>
                <a:gd name="T67" fmla="*/ 330 h 940"/>
                <a:gd name="T68" fmla="*/ 328 w 1876"/>
                <a:gd name="T69" fmla="*/ 228 h 940"/>
                <a:gd name="T70" fmla="*/ 444 w 1876"/>
                <a:gd name="T71" fmla="*/ 142 h 940"/>
                <a:gd name="T72" fmla="*/ 574 w 1876"/>
                <a:gd name="T73" fmla="*/ 74 h 940"/>
                <a:gd name="T74" fmla="*/ 714 w 1876"/>
                <a:gd name="T75" fmla="*/ 27 h 940"/>
                <a:gd name="T76" fmla="*/ 862 w 1876"/>
                <a:gd name="T77" fmla="*/ 3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76" h="940">
                  <a:moveTo>
                    <a:pt x="938" y="0"/>
                  </a:moveTo>
                  <a:lnTo>
                    <a:pt x="1015" y="3"/>
                  </a:lnTo>
                  <a:lnTo>
                    <a:pt x="1090" y="13"/>
                  </a:lnTo>
                  <a:lnTo>
                    <a:pt x="1162" y="27"/>
                  </a:lnTo>
                  <a:lnTo>
                    <a:pt x="1234" y="49"/>
                  </a:lnTo>
                  <a:lnTo>
                    <a:pt x="1302" y="74"/>
                  </a:lnTo>
                  <a:lnTo>
                    <a:pt x="1368" y="106"/>
                  </a:lnTo>
                  <a:lnTo>
                    <a:pt x="1432" y="142"/>
                  </a:lnTo>
                  <a:lnTo>
                    <a:pt x="1491" y="183"/>
                  </a:lnTo>
                  <a:lnTo>
                    <a:pt x="1548" y="228"/>
                  </a:lnTo>
                  <a:lnTo>
                    <a:pt x="1601" y="277"/>
                  </a:lnTo>
                  <a:lnTo>
                    <a:pt x="1650" y="330"/>
                  </a:lnTo>
                  <a:lnTo>
                    <a:pt x="1695" y="386"/>
                  </a:lnTo>
                  <a:lnTo>
                    <a:pt x="1736" y="446"/>
                  </a:lnTo>
                  <a:lnTo>
                    <a:pt x="1771" y="510"/>
                  </a:lnTo>
                  <a:lnTo>
                    <a:pt x="1802" y="575"/>
                  </a:lnTo>
                  <a:lnTo>
                    <a:pt x="1828" y="645"/>
                  </a:lnTo>
                  <a:lnTo>
                    <a:pt x="1849" y="715"/>
                  </a:lnTo>
                  <a:lnTo>
                    <a:pt x="1864" y="789"/>
                  </a:lnTo>
                  <a:lnTo>
                    <a:pt x="1873" y="864"/>
                  </a:lnTo>
                  <a:lnTo>
                    <a:pt x="1876" y="940"/>
                  </a:lnTo>
                  <a:lnTo>
                    <a:pt x="1733" y="940"/>
                  </a:lnTo>
                  <a:lnTo>
                    <a:pt x="1730" y="869"/>
                  </a:lnTo>
                  <a:lnTo>
                    <a:pt x="1720" y="798"/>
                  </a:lnTo>
                  <a:lnTo>
                    <a:pt x="1704" y="730"/>
                  </a:lnTo>
                  <a:lnTo>
                    <a:pt x="1683" y="663"/>
                  </a:lnTo>
                  <a:lnTo>
                    <a:pt x="1656" y="600"/>
                  </a:lnTo>
                  <a:lnTo>
                    <a:pt x="1623" y="540"/>
                  </a:lnTo>
                  <a:lnTo>
                    <a:pt x="1587" y="482"/>
                  </a:lnTo>
                  <a:lnTo>
                    <a:pt x="1545" y="428"/>
                  </a:lnTo>
                  <a:lnTo>
                    <a:pt x="1499" y="378"/>
                  </a:lnTo>
                  <a:lnTo>
                    <a:pt x="1449" y="332"/>
                  </a:lnTo>
                  <a:lnTo>
                    <a:pt x="1395" y="290"/>
                  </a:lnTo>
                  <a:lnTo>
                    <a:pt x="1338" y="253"/>
                  </a:lnTo>
                  <a:lnTo>
                    <a:pt x="1278" y="221"/>
                  </a:lnTo>
                  <a:lnTo>
                    <a:pt x="1214" y="194"/>
                  </a:lnTo>
                  <a:lnTo>
                    <a:pt x="1148" y="172"/>
                  </a:lnTo>
                  <a:lnTo>
                    <a:pt x="1081" y="157"/>
                  </a:lnTo>
                  <a:lnTo>
                    <a:pt x="1010" y="147"/>
                  </a:lnTo>
                  <a:lnTo>
                    <a:pt x="938" y="144"/>
                  </a:lnTo>
                  <a:lnTo>
                    <a:pt x="866" y="147"/>
                  </a:lnTo>
                  <a:lnTo>
                    <a:pt x="795" y="157"/>
                  </a:lnTo>
                  <a:lnTo>
                    <a:pt x="728" y="172"/>
                  </a:lnTo>
                  <a:lnTo>
                    <a:pt x="662" y="194"/>
                  </a:lnTo>
                  <a:lnTo>
                    <a:pt x="598" y="221"/>
                  </a:lnTo>
                  <a:lnTo>
                    <a:pt x="538" y="253"/>
                  </a:lnTo>
                  <a:lnTo>
                    <a:pt x="481" y="291"/>
                  </a:lnTo>
                  <a:lnTo>
                    <a:pt x="427" y="332"/>
                  </a:lnTo>
                  <a:lnTo>
                    <a:pt x="377" y="378"/>
                  </a:lnTo>
                  <a:lnTo>
                    <a:pt x="331" y="428"/>
                  </a:lnTo>
                  <a:lnTo>
                    <a:pt x="289" y="482"/>
                  </a:lnTo>
                  <a:lnTo>
                    <a:pt x="253" y="540"/>
                  </a:lnTo>
                  <a:lnTo>
                    <a:pt x="220" y="601"/>
                  </a:lnTo>
                  <a:lnTo>
                    <a:pt x="193" y="664"/>
                  </a:lnTo>
                  <a:lnTo>
                    <a:pt x="172" y="730"/>
                  </a:lnTo>
                  <a:lnTo>
                    <a:pt x="156" y="798"/>
                  </a:lnTo>
                  <a:lnTo>
                    <a:pt x="146" y="869"/>
                  </a:lnTo>
                  <a:lnTo>
                    <a:pt x="143" y="940"/>
                  </a:lnTo>
                  <a:lnTo>
                    <a:pt x="0" y="940"/>
                  </a:lnTo>
                  <a:lnTo>
                    <a:pt x="3" y="864"/>
                  </a:lnTo>
                  <a:lnTo>
                    <a:pt x="12" y="789"/>
                  </a:lnTo>
                  <a:lnTo>
                    <a:pt x="27" y="715"/>
                  </a:lnTo>
                  <a:lnTo>
                    <a:pt x="48" y="645"/>
                  </a:lnTo>
                  <a:lnTo>
                    <a:pt x="74" y="575"/>
                  </a:lnTo>
                  <a:lnTo>
                    <a:pt x="105" y="510"/>
                  </a:lnTo>
                  <a:lnTo>
                    <a:pt x="140" y="446"/>
                  </a:lnTo>
                  <a:lnTo>
                    <a:pt x="181" y="386"/>
                  </a:lnTo>
                  <a:lnTo>
                    <a:pt x="226" y="330"/>
                  </a:lnTo>
                  <a:lnTo>
                    <a:pt x="275" y="277"/>
                  </a:lnTo>
                  <a:lnTo>
                    <a:pt x="328" y="228"/>
                  </a:lnTo>
                  <a:lnTo>
                    <a:pt x="385" y="183"/>
                  </a:lnTo>
                  <a:lnTo>
                    <a:pt x="444" y="142"/>
                  </a:lnTo>
                  <a:lnTo>
                    <a:pt x="508" y="106"/>
                  </a:lnTo>
                  <a:lnTo>
                    <a:pt x="574" y="74"/>
                  </a:lnTo>
                  <a:lnTo>
                    <a:pt x="642" y="49"/>
                  </a:lnTo>
                  <a:lnTo>
                    <a:pt x="714" y="27"/>
                  </a:lnTo>
                  <a:lnTo>
                    <a:pt x="786" y="13"/>
                  </a:lnTo>
                  <a:lnTo>
                    <a:pt x="862" y="3"/>
                  </a:lnTo>
                  <a:lnTo>
                    <a:pt x="9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387"/>
            <p:cNvSpPr>
              <a:spLocks noEditPoints="1"/>
            </p:cNvSpPr>
            <p:nvPr/>
          </p:nvSpPr>
          <p:spPr bwMode="auto">
            <a:xfrm>
              <a:off x="5578475" y="2973388"/>
              <a:ext cx="95250" cy="171450"/>
            </a:xfrm>
            <a:custGeom>
              <a:avLst/>
              <a:gdLst>
                <a:gd name="T0" fmla="*/ 249 w 534"/>
                <a:gd name="T1" fmla="*/ 594 h 972"/>
                <a:gd name="T2" fmla="*/ 204 w 534"/>
                <a:gd name="T3" fmla="*/ 616 h 972"/>
                <a:gd name="T4" fmla="*/ 173 w 534"/>
                <a:gd name="T5" fmla="*/ 655 h 972"/>
                <a:gd name="T6" fmla="*/ 162 w 534"/>
                <a:gd name="T7" fmla="*/ 706 h 972"/>
                <a:gd name="T8" fmla="*/ 173 w 534"/>
                <a:gd name="T9" fmla="*/ 757 h 972"/>
                <a:gd name="T10" fmla="*/ 204 w 534"/>
                <a:gd name="T11" fmla="*/ 796 h 972"/>
                <a:gd name="T12" fmla="*/ 249 w 534"/>
                <a:gd name="T13" fmla="*/ 819 h 972"/>
                <a:gd name="T14" fmla="*/ 303 w 534"/>
                <a:gd name="T15" fmla="*/ 819 h 972"/>
                <a:gd name="T16" fmla="*/ 348 w 534"/>
                <a:gd name="T17" fmla="*/ 796 h 972"/>
                <a:gd name="T18" fmla="*/ 379 w 534"/>
                <a:gd name="T19" fmla="*/ 757 h 972"/>
                <a:gd name="T20" fmla="*/ 390 w 534"/>
                <a:gd name="T21" fmla="*/ 706 h 972"/>
                <a:gd name="T22" fmla="*/ 382 w 534"/>
                <a:gd name="T23" fmla="*/ 664 h 972"/>
                <a:gd name="T24" fmla="*/ 358 w 534"/>
                <a:gd name="T25" fmla="*/ 627 h 972"/>
                <a:gd name="T26" fmla="*/ 321 w 534"/>
                <a:gd name="T27" fmla="*/ 601 h 972"/>
                <a:gd name="T28" fmla="*/ 276 w 534"/>
                <a:gd name="T29" fmla="*/ 592 h 972"/>
                <a:gd name="T30" fmla="*/ 276 w 534"/>
                <a:gd name="T31" fmla="*/ 455 h 972"/>
                <a:gd name="T32" fmla="*/ 350 w 534"/>
                <a:gd name="T33" fmla="*/ 466 h 972"/>
                <a:gd name="T34" fmla="*/ 417 w 534"/>
                <a:gd name="T35" fmla="*/ 496 h 972"/>
                <a:gd name="T36" fmla="*/ 471 w 534"/>
                <a:gd name="T37" fmla="*/ 543 h 972"/>
                <a:gd name="T38" fmla="*/ 510 w 534"/>
                <a:gd name="T39" fmla="*/ 604 h 972"/>
                <a:gd name="T40" fmla="*/ 531 w 534"/>
                <a:gd name="T41" fmla="*/ 675 h 972"/>
                <a:gd name="T42" fmla="*/ 531 w 534"/>
                <a:gd name="T43" fmla="*/ 752 h 972"/>
                <a:gd name="T44" fmla="*/ 510 w 534"/>
                <a:gd name="T45" fmla="*/ 823 h 972"/>
                <a:gd name="T46" fmla="*/ 471 w 534"/>
                <a:gd name="T47" fmla="*/ 883 h 972"/>
                <a:gd name="T48" fmla="*/ 417 w 534"/>
                <a:gd name="T49" fmla="*/ 930 h 972"/>
                <a:gd name="T50" fmla="*/ 350 w 534"/>
                <a:gd name="T51" fmla="*/ 961 h 972"/>
                <a:gd name="T52" fmla="*/ 276 w 534"/>
                <a:gd name="T53" fmla="*/ 972 h 972"/>
                <a:gd name="T54" fmla="*/ 202 w 534"/>
                <a:gd name="T55" fmla="*/ 961 h 972"/>
                <a:gd name="T56" fmla="*/ 135 w 534"/>
                <a:gd name="T57" fmla="*/ 931 h 972"/>
                <a:gd name="T58" fmla="*/ 81 w 534"/>
                <a:gd name="T59" fmla="*/ 884 h 972"/>
                <a:gd name="T60" fmla="*/ 42 w 534"/>
                <a:gd name="T61" fmla="*/ 823 h 972"/>
                <a:gd name="T62" fmla="*/ 21 w 534"/>
                <a:gd name="T63" fmla="*/ 752 h 972"/>
                <a:gd name="T64" fmla="*/ 21 w 534"/>
                <a:gd name="T65" fmla="*/ 674 h 972"/>
                <a:gd name="T66" fmla="*/ 43 w 534"/>
                <a:gd name="T67" fmla="*/ 603 h 972"/>
                <a:gd name="T68" fmla="*/ 83 w 534"/>
                <a:gd name="T69" fmla="*/ 541 h 972"/>
                <a:gd name="T70" fmla="*/ 138 w 534"/>
                <a:gd name="T71" fmla="*/ 494 h 972"/>
                <a:gd name="T72" fmla="*/ 136 w 534"/>
                <a:gd name="T73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4" h="972">
                  <a:moveTo>
                    <a:pt x="276" y="592"/>
                  </a:moveTo>
                  <a:lnTo>
                    <a:pt x="249" y="594"/>
                  </a:lnTo>
                  <a:lnTo>
                    <a:pt x="225" y="603"/>
                  </a:lnTo>
                  <a:lnTo>
                    <a:pt x="204" y="616"/>
                  </a:lnTo>
                  <a:lnTo>
                    <a:pt x="186" y="633"/>
                  </a:lnTo>
                  <a:lnTo>
                    <a:pt x="173" y="655"/>
                  </a:lnTo>
                  <a:lnTo>
                    <a:pt x="164" y="680"/>
                  </a:lnTo>
                  <a:lnTo>
                    <a:pt x="162" y="706"/>
                  </a:lnTo>
                  <a:lnTo>
                    <a:pt x="164" y="733"/>
                  </a:lnTo>
                  <a:lnTo>
                    <a:pt x="173" y="757"/>
                  </a:lnTo>
                  <a:lnTo>
                    <a:pt x="186" y="779"/>
                  </a:lnTo>
                  <a:lnTo>
                    <a:pt x="204" y="796"/>
                  </a:lnTo>
                  <a:lnTo>
                    <a:pt x="225" y="809"/>
                  </a:lnTo>
                  <a:lnTo>
                    <a:pt x="249" y="819"/>
                  </a:lnTo>
                  <a:lnTo>
                    <a:pt x="276" y="821"/>
                  </a:lnTo>
                  <a:lnTo>
                    <a:pt x="303" y="819"/>
                  </a:lnTo>
                  <a:lnTo>
                    <a:pt x="327" y="809"/>
                  </a:lnTo>
                  <a:lnTo>
                    <a:pt x="348" y="796"/>
                  </a:lnTo>
                  <a:lnTo>
                    <a:pt x="366" y="779"/>
                  </a:lnTo>
                  <a:lnTo>
                    <a:pt x="379" y="757"/>
                  </a:lnTo>
                  <a:lnTo>
                    <a:pt x="388" y="733"/>
                  </a:lnTo>
                  <a:lnTo>
                    <a:pt x="390" y="706"/>
                  </a:lnTo>
                  <a:lnTo>
                    <a:pt x="388" y="685"/>
                  </a:lnTo>
                  <a:lnTo>
                    <a:pt x="382" y="664"/>
                  </a:lnTo>
                  <a:lnTo>
                    <a:pt x="372" y="645"/>
                  </a:lnTo>
                  <a:lnTo>
                    <a:pt x="358" y="627"/>
                  </a:lnTo>
                  <a:lnTo>
                    <a:pt x="340" y="612"/>
                  </a:lnTo>
                  <a:lnTo>
                    <a:pt x="321" y="601"/>
                  </a:lnTo>
                  <a:lnTo>
                    <a:pt x="299" y="594"/>
                  </a:lnTo>
                  <a:lnTo>
                    <a:pt x="276" y="592"/>
                  </a:lnTo>
                  <a:close/>
                  <a:moveTo>
                    <a:pt x="136" y="0"/>
                  </a:moveTo>
                  <a:lnTo>
                    <a:pt x="276" y="455"/>
                  </a:lnTo>
                  <a:lnTo>
                    <a:pt x="315" y="458"/>
                  </a:lnTo>
                  <a:lnTo>
                    <a:pt x="350" y="466"/>
                  </a:lnTo>
                  <a:lnTo>
                    <a:pt x="385" y="479"/>
                  </a:lnTo>
                  <a:lnTo>
                    <a:pt x="417" y="496"/>
                  </a:lnTo>
                  <a:lnTo>
                    <a:pt x="445" y="518"/>
                  </a:lnTo>
                  <a:lnTo>
                    <a:pt x="471" y="543"/>
                  </a:lnTo>
                  <a:lnTo>
                    <a:pt x="492" y="572"/>
                  </a:lnTo>
                  <a:lnTo>
                    <a:pt x="510" y="604"/>
                  </a:lnTo>
                  <a:lnTo>
                    <a:pt x="523" y="639"/>
                  </a:lnTo>
                  <a:lnTo>
                    <a:pt x="531" y="675"/>
                  </a:lnTo>
                  <a:lnTo>
                    <a:pt x="534" y="713"/>
                  </a:lnTo>
                  <a:lnTo>
                    <a:pt x="531" y="752"/>
                  </a:lnTo>
                  <a:lnTo>
                    <a:pt x="523" y="789"/>
                  </a:lnTo>
                  <a:lnTo>
                    <a:pt x="510" y="823"/>
                  </a:lnTo>
                  <a:lnTo>
                    <a:pt x="492" y="854"/>
                  </a:lnTo>
                  <a:lnTo>
                    <a:pt x="471" y="883"/>
                  </a:lnTo>
                  <a:lnTo>
                    <a:pt x="445" y="909"/>
                  </a:lnTo>
                  <a:lnTo>
                    <a:pt x="417" y="930"/>
                  </a:lnTo>
                  <a:lnTo>
                    <a:pt x="385" y="948"/>
                  </a:lnTo>
                  <a:lnTo>
                    <a:pt x="350" y="961"/>
                  </a:lnTo>
                  <a:lnTo>
                    <a:pt x="314" y="969"/>
                  </a:lnTo>
                  <a:lnTo>
                    <a:pt x="276" y="972"/>
                  </a:lnTo>
                  <a:lnTo>
                    <a:pt x="238" y="969"/>
                  </a:lnTo>
                  <a:lnTo>
                    <a:pt x="202" y="961"/>
                  </a:lnTo>
                  <a:lnTo>
                    <a:pt x="167" y="948"/>
                  </a:lnTo>
                  <a:lnTo>
                    <a:pt x="135" y="931"/>
                  </a:lnTo>
                  <a:lnTo>
                    <a:pt x="107" y="909"/>
                  </a:lnTo>
                  <a:lnTo>
                    <a:pt x="81" y="884"/>
                  </a:lnTo>
                  <a:lnTo>
                    <a:pt x="60" y="855"/>
                  </a:lnTo>
                  <a:lnTo>
                    <a:pt x="42" y="823"/>
                  </a:lnTo>
                  <a:lnTo>
                    <a:pt x="29" y="789"/>
                  </a:lnTo>
                  <a:lnTo>
                    <a:pt x="21" y="752"/>
                  </a:lnTo>
                  <a:lnTo>
                    <a:pt x="18" y="713"/>
                  </a:lnTo>
                  <a:lnTo>
                    <a:pt x="21" y="674"/>
                  </a:lnTo>
                  <a:lnTo>
                    <a:pt x="29" y="638"/>
                  </a:lnTo>
                  <a:lnTo>
                    <a:pt x="43" y="603"/>
                  </a:lnTo>
                  <a:lnTo>
                    <a:pt x="61" y="571"/>
                  </a:lnTo>
                  <a:lnTo>
                    <a:pt x="83" y="541"/>
                  </a:lnTo>
                  <a:lnTo>
                    <a:pt x="110" y="516"/>
                  </a:lnTo>
                  <a:lnTo>
                    <a:pt x="138" y="494"/>
                  </a:lnTo>
                  <a:lnTo>
                    <a:pt x="0" y="4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88"/>
            <p:cNvSpPr>
              <a:spLocks noChangeArrowheads="1"/>
            </p:cNvSpPr>
            <p:nvPr/>
          </p:nvSpPr>
          <p:spPr bwMode="auto">
            <a:xfrm>
              <a:off x="5399088" y="2725738"/>
              <a:ext cx="2190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906567" y="2542852"/>
            <a:ext cx="590550" cy="590550"/>
            <a:chOff x="6259513" y="2670175"/>
            <a:chExt cx="590550" cy="5905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Freeform 393"/>
            <p:cNvSpPr>
              <a:spLocks noEditPoints="1"/>
            </p:cNvSpPr>
            <p:nvPr/>
          </p:nvSpPr>
          <p:spPr bwMode="auto">
            <a:xfrm>
              <a:off x="6259513" y="2670175"/>
              <a:ext cx="590550" cy="590550"/>
            </a:xfrm>
            <a:custGeom>
              <a:avLst/>
              <a:gdLst>
                <a:gd name="T0" fmla="*/ 142 w 3345"/>
                <a:gd name="T1" fmla="*/ 790 h 3346"/>
                <a:gd name="T2" fmla="*/ 142 w 3345"/>
                <a:gd name="T3" fmla="*/ 3203 h 3346"/>
                <a:gd name="T4" fmla="*/ 3204 w 3345"/>
                <a:gd name="T5" fmla="*/ 3203 h 3346"/>
                <a:gd name="T6" fmla="*/ 3204 w 3345"/>
                <a:gd name="T7" fmla="*/ 790 h 3346"/>
                <a:gd name="T8" fmla="*/ 142 w 3345"/>
                <a:gd name="T9" fmla="*/ 790 h 3346"/>
                <a:gd name="T10" fmla="*/ 142 w 3345"/>
                <a:gd name="T11" fmla="*/ 142 h 3346"/>
                <a:gd name="T12" fmla="*/ 142 w 3345"/>
                <a:gd name="T13" fmla="*/ 648 h 3346"/>
                <a:gd name="T14" fmla="*/ 3204 w 3345"/>
                <a:gd name="T15" fmla="*/ 648 h 3346"/>
                <a:gd name="T16" fmla="*/ 3204 w 3345"/>
                <a:gd name="T17" fmla="*/ 142 h 3346"/>
                <a:gd name="T18" fmla="*/ 142 w 3345"/>
                <a:gd name="T19" fmla="*/ 142 h 3346"/>
                <a:gd name="T20" fmla="*/ 0 w 3345"/>
                <a:gd name="T21" fmla="*/ 0 h 3346"/>
                <a:gd name="T22" fmla="*/ 3345 w 3345"/>
                <a:gd name="T23" fmla="*/ 0 h 3346"/>
                <a:gd name="T24" fmla="*/ 3345 w 3345"/>
                <a:gd name="T25" fmla="*/ 3346 h 3346"/>
                <a:gd name="T26" fmla="*/ 0 w 3345"/>
                <a:gd name="T27" fmla="*/ 3346 h 3346"/>
                <a:gd name="T28" fmla="*/ 0 w 3345"/>
                <a:gd name="T29" fmla="*/ 0 h 3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45" h="3346">
                  <a:moveTo>
                    <a:pt x="142" y="790"/>
                  </a:moveTo>
                  <a:lnTo>
                    <a:pt x="142" y="3203"/>
                  </a:lnTo>
                  <a:lnTo>
                    <a:pt x="3204" y="3203"/>
                  </a:lnTo>
                  <a:lnTo>
                    <a:pt x="3204" y="790"/>
                  </a:lnTo>
                  <a:lnTo>
                    <a:pt x="142" y="790"/>
                  </a:lnTo>
                  <a:close/>
                  <a:moveTo>
                    <a:pt x="142" y="142"/>
                  </a:moveTo>
                  <a:lnTo>
                    <a:pt x="142" y="648"/>
                  </a:lnTo>
                  <a:lnTo>
                    <a:pt x="3204" y="648"/>
                  </a:lnTo>
                  <a:lnTo>
                    <a:pt x="3204" y="142"/>
                  </a:lnTo>
                  <a:lnTo>
                    <a:pt x="142" y="142"/>
                  </a:lnTo>
                  <a:close/>
                  <a:moveTo>
                    <a:pt x="0" y="0"/>
                  </a:moveTo>
                  <a:lnTo>
                    <a:pt x="3345" y="0"/>
                  </a:lnTo>
                  <a:lnTo>
                    <a:pt x="3345" y="3346"/>
                  </a:lnTo>
                  <a:lnTo>
                    <a:pt x="0" y="33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94"/>
            <p:cNvSpPr>
              <a:spLocks noChangeArrowheads="1"/>
            </p:cNvSpPr>
            <p:nvPr/>
          </p:nvSpPr>
          <p:spPr bwMode="auto">
            <a:xfrm>
              <a:off x="6740526" y="2727325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95"/>
            <p:cNvSpPr>
              <a:spLocks noChangeArrowheads="1"/>
            </p:cNvSpPr>
            <p:nvPr/>
          </p:nvSpPr>
          <p:spPr bwMode="auto">
            <a:xfrm>
              <a:off x="6670676" y="2727325"/>
              <a:ext cx="28575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6"/>
            <p:cNvSpPr>
              <a:spLocks noChangeArrowheads="1"/>
            </p:cNvSpPr>
            <p:nvPr/>
          </p:nvSpPr>
          <p:spPr bwMode="auto">
            <a:xfrm>
              <a:off x="6602413" y="2727325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397"/>
            <p:cNvSpPr>
              <a:spLocks noEditPoints="1"/>
            </p:cNvSpPr>
            <p:nvPr/>
          </p:nvSpPr>
          <p:spPr bwMode="auto">
            <a:xfrm>
              <a:off x="6386513" y="2921000"/>
              <a:ext cx="334963" cy="204788"/>
            </a:xfrm>
            <a:custGeom>
              <a:avLst/>
              <a:gdLst>
                <a:gd name="T0" fmla="*/ 876 w 1901"/>
                <a:gd name="T1" fmla="*/ 139 h 1154"/>
                <a:gd name="T2" fmla="*/ 731 w 1901"/>
                <a:gd name="T3" fmla="*/ 162 h 1154"/>
                <a:gd name="T4" fmla="*/ 593 w 1901"/>
                <a:gd name="T5" fmla="*/ 208 h 1154"/>
                <a:gd name="T6" fmla="*/ 465 w 1901"/>
                <a:gd name="T7" fmla="*/ 273 h 1154"/>
                <a:gd name="T8" fmla="*/ 347 w 1901"/>
                <a:gd name="T9" fmla="*/ 355 h 1154"/>
                <a:gd name="T10" fmla="*/ 243 w 1901"/>
                <a:gd name="T11" fmla="*/ 455 h 1154"/>
                <a:gd name="T12" fmla="*/ 153 w 1901"/>
                <a:gd name="T13" fmla="*/ 570 h 1154"/>
                <a:gd name="T14" fmla="*/ 234 w 1901"/>
                <a:gd name="T15" fmla="*/ 680 h 1154"/>
                <a:gd name="T16" fmla="*/ 329 w 1901"/>
                <a:gd name="T17" fmla="*/ 774 h 1154"/>
                <a:gd name="T18" fmla="*/ 436 w 1901"/>
                <a:gd name="T19" fmla="*/ 855 h 1154"/>
                <a:gd name="T20" fmla="*/ 554 w 1901"/>
                <a:gd name="T21" fmla="*/ 919 h 1154"/>
                <a:gd name="T22" fmla="*/ 679 w 1901"/>
                <a:gd name="T23" fmla="*/ 966 h 1154"/>
                <a:gd name="T24" fmla="*/ 812 w 1901"/>
                <a:gd name="T25" fmla="*/ 994 h 1154"/>
                <a:gd name="T26" fmla="*/ 950 w 1901"/>
                <a:gd name="T27" fmla="*/ 1004 h 1154"/>
                <a:gd name="T28" fmla="*/ 1099 w 1901"/>
                <a:gd name="T29" fmla="*/ 993 h 1154"/>
                <a:gd name="T30" fmla="*/ 1240 w 1901"/>
                <a:gd name="T31" fmla="*/ 960 h 1154"/>
                <a:gd name="T32" fmla="*/ 1374 w 1901"/>
                <a:gd name="T33" fmla="*/ 906 h 1154"/>
                <a:gd name="T34" fmla="*/ 1497 w 1901"/>
                <a:gd name="T35" fmla="*/ 831 h 1154"/>
                <a:gd name="T36" fmla="*/ 1608 w 1901"/>
                <a:gd name="T37" fmla="*/ 740 h 1154"/>
                <a:gd name="T38" fmla="*/ 1705 w 1901"/>
                <a:gd name="T39" fmla="*/ 631 h 1154"/>
                <a:gd name="T40" fmla="*/ 1709 w 1901"/>
                <a:gd name="T41" fmla="*/ 514 h 1154"/>
                <a:gd name="T42" fmla="*/ 1622 w 1901"/>
                <a:gd name="T43" fmla="*/ 411 h 1154"/>
                <a:gd name="T44" fmla="*/ 1520 w 1901"/>
                <a:gd name="T45" fmla="*/ 324 h 1154"/>
                <a:gd name="T46" fmla="*/ 1408 w 1901"/>
                <a:gd name="T47" fmla="*/ 251 h 1154"/>
                <a:gd name="T48" fmla="*/ 1286 w 1901"/>
                <a:gd name="T49" fmla="*/ 196 h 1154"/>
                <a:gd name="T50" fmla="*/ 1157 w 1901"/>
                <a:gd name="T51" fmla="*/ 158 h 1154"/>
                <a:gd name="T52" fmla="*/ 1021 w 1901"/>
                <a:gd name="T53" fmla="*/ 139 h 1154"/>
                <a:gd name="T54" fmla="*/ 950 w 1901"/>
                <a:gd name="T55" fmla="*/ 0 h 1154"/>
                <a:gd name="T56" fmla="*/ 1103 w 1901"/>
                <a:gd name="T57" fmla="*/ 10 h 1154"/>
                <a:gd name="T58" fmla="*/ 1251 w 1901"/>
                <a:gd name="T59" fmla="*/ 43 h 1154"/>
                <a:gd name="T60" fmla="*/ 1392 w 1901"/>
                <a:gd name="T61" fmla="*/ 94 h 1154"/>
                <a:gd name="T62" fmla="*/ 1525 w 1901"/>
                <a:gd name="T63" fmla="*/ 164 h 1154"/>
                <a:gd name="T64" fmla="*/ 1647 w 1901"/>
                <a:gd name="T65" fmla="*/ 251 h 1154"/>
                <a:gd name="T66" fmla="*/ 1756 w 1901"/>
                <a:gd name="T67" fmla="*/ 356 h 1154"/>
                <a:gd name="T68" fmla="*/ 1850 w 1901"/>
                <a:gd name="T69" fmla="*/ 476 h 1154"/>
                <a:gd name="T70" fmla="*/ 1898 w 1901"/>
                <a:gd name="T71" fmla="*/ 555 h 1154"/>
                <a:gd name="T72" fmla="*/ 1901 w 1901"/>
                <a:gd name="T73" fmla="*/ 584 h 1154"/>
                <a:gd name="T74" fmla="*/ 1890 w 1901"/>
                <a:gd name="T75" fmla="*/ 613 h 1154"/>
                <a:gd name="T76" fmla="*/ 1805 w 1901"/>
                <a:gd name="T77" fmla="*/ 740 h 1154"/>
                <a:gd name="T78" fmla="*/ 1703 w 1901"/>
                <a:gd name="T79" fmla="*/ 852 h 1154"/>
                <a:gd name="T80" fmla="*/ 1587 w 1901"/>
                <a:gd name="T81" fmla="*/ 947 h 1154"/>
                <a:gd name="T82" fmla="*/ 1460 w 1901"/>
                <a:gd name="T83" fmla="*/ 1027 h 1154"/>
                <a:gd name="T84" fmla="*/ 1323 w 1901"/>
                <a:gd name="T85" fmla="*/ 1088 h 1154"/>
                <a:gd name="T86" fmla="*/ 1177 w 1901"/>
                <a:gd name="T87" fmla="*/ 1129 h 1154"/>
                <a:gd name="T88" fmla="*/ 1028 w 1901"/>
                <a:gd name="T89" fmla="*/ 1151 h 1154"/>
                <a:gd name="T90" fmla="*/ 874 w 1901"/>
                <a:gd name="T91" fmla="*/ 1151 h 1154"/>
                <a:gd name="T92" fmla="*/ 724 w 1901"/>
                <a:gd name="T93" fmla="*/ 1129 h 1154"/>
                <a:gd name="T94" fmla="*/ 579 w 1901"/>
                <a:gd name="T95" fmla="*/ 1088 h 1154"/>
                <a:gd name="T96" fmla="*/ 442 w 1901"/>
                <a:gd name="T97" fmla="*/ 1027 h 1154"/>
                <a:gd name="T98" fmla="*/ 315 w 1901"/>
                <a:gd name="T99" fmla="*/ 948 h 1154"/>
                <a:gd name="T100" fmla="*/ 199 w 1901"/>
                <a:gd name="T101" fmla="*/ 852 h 1154"/>
                <a:gd name="T102" fmla="*/ 97 w 1901"/>
                <a:gd name="T103" fmla="*/ 740 h 1154"/>
                <a:gd name="T104" fmla="*/ 11 w 1901"/>
                <a:gd name="T105" fmla="*/ 613 h 1154"/>
                <a:gd name="T106" fmla="*/ 0 w 1901"/>
                <a:gd name="T107" fmla="*/ 584 h 1154"/>
                <a:gd name="T108" fmla="*/ 4 w 1901"/>
                <a:gd name="T109" fmla="*/ 555 h 1154"/>
                <a:gd name="T110" fmla="*/ 52 w 1901"/>
                <a:gd name="T111" fmla="*/ 476 h 1154"/>
                <a:gd name="T112" fmla="*/ 146 w 1901"/>
                <a:gd name="T113" fmla="*/ 356 h 1154"/>
                <a:gd name="T114" fmla="*/ 255 w 1901"/>
                <a:gd name="T115" fmla="*/ 251 h 1154"/>
                <a:gd name="T116" fmla="*/ 377 w 1901"/>
                <a:gd name="T117" fmla="*/ 164 h 1154"/>
                <a:gd name="T118" fmla="*/ 509 w 1901"/>
                <a:gd name="T119" fmla="*/ 94 h 1154"/>
                <a:gd name="T120" fmla="*/ 650 w 1901"/>
                <a:gd name="T121" fmla="*/ 43 h 1154"/>
                <a:gd name="T122" fmla="*/ 799 w 1901"/>
                <a:gd name="T123" fmla="*/ 10 h 1154"/>
                <a:gd name="T124" fmla="*/ 950 w 1901"/>
                <a:gd name="T125" fmla="*/ 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01" h="1154">
                  <a:moveTo>
                    <a:pt x="950" y="136"/>
                  </a:moveTo>
                  <a:lnTo>
                    <a:pt x="876" y="139"/>
                  </a:lnTo>
                  <a:lnTo>
                    <a:pt x="802" y="148"/>
                  </a:lnTo>
                  <a:lnTo>
                    <a:pt x="731" y="162"/>
                  </a:lnTo>
                  <a:lnTo>
                    <a:pt x="661" y="182"/>
                  </a:lnTo>
                  <a:lnTo>
                    <a:pt x="593" y="208"/>
                  </a:lnTo>
                  <a:lnTo>
                    <a:pt x="527" y="237"/>
                  </a:lnTo>
                  <a:lnTo>
                    <a:pt x="465" y="273"/>
                  </a:lnTo>
                  <a:lnTo>
                    <a:pt x="405" y="312"/>
                  </a:lnTo>
                  <a:lnTo>
                    <a:pt x="347" y="355"/>
                  </a:lnTo>
                  <a:lnTo>
                    <a:pt x="293" y="403"/>
                  </a:lnTo>
                  <a:lnTo>
                    <a:pt x="243" y="455"/>
                  </a:lnTo>
                  <a:lnTo>
                    <a:pt x="197" y="511"/>
                  </a:lnTo>
                  <a:lnTo>
                    <a:pt x="153" y="570"/>
                  </a:lnTo>
                  <a:lnTo>
                    <a:pt x="192" y="626"/>
                  </a:lnTo>
                  <a:lnTo>
                    <a:pt x="234" y="680"/>
                  </a:lnTo>
                  <a:lnTo>
                    <a:pt x="280" y="729"/>
                  </a:lnTo>
                  <a:lnTo>
                    <a:pt x="329" y="774"/>
                  </a:lnTo>
                  <a:lnTo>
                    <a:pt x="381" y="816"/>
                  </a:lnTo>
                  <a:lnTo>
                    <a:pt x="436" y="855"/>
                  </a:lnTo>
                  <a:lnTo>
                    <a:pt x="494" y="888"/>
                  </a:lnTo>
                  <a:lnTo>
                    <a:pt x="554" y="919"/>
                  </a:lnTo>
                  <a:lnTo>
                    <a:pt x="616" y="944"/>
                  </a:lnTo>
                  <a:lnTo>
                    <a:pt x="679" y="966"/>
                  </a:lnTo>
                  <a:lnTo>
                    <a:pt x="745" y="982"/>
                  </a:lnTo>
                  <a:lnTo>
                    <a:pt x="812" y="994"/>
                  </a:lnTo>
                  <a:lnTo>
                    <a:pt x="881" y="1001"/>
                  </a:lnTo>
                  <a:lnTo>
                    <a:pt x="950" y="1004"/>
                  </a:lnTo>
                  <a:lnTo>
                    <a:pt x="1026" y="1001"/>
                  </a:lnTo>
                  <a:lnTo>
                    <a:pt x="1099" y="993"/>
                  </a:lnTo>
                  <a:lnTo>
                    <a:pt x="1171" y="979"/>
                  </a:lnTo>
                  <a:lnTo>
                    <a:pt x="1240" y="960"/>
                  </a:lnTo>
                  <a:lnTo>
                    <a:pt x="1309" y="935"/>
                  </a:lnTo>
                  <a:lnTo>
                    <a:pt x="1374" y="906"/>
                  </a:lnTo>
                  <a:lnTo>
                    <a:pt x="1437" y="871"/>
                  </a:lnTo>
                  <a:lnTo>
                    <a:pt x="1497" y="831"/>
                  </a:lnTo>
                  <a:lnTo>
                    <a:pt x="1554" y="788"/>
                  </a:lnTo>
                  <a:lnTo>
                    <a:pt x="1608" y="740"/>
                  </a:lnTo>
                  <a:lnTo>
                    <a:pt x="1659" y="687"/>
                  </a:lnTo>
                  <a:lnTo>
                    <a:pt x="1705" y="631"/>
                  </a:lnTo>
                  <a:lnTo>
                    <a:pt x="1748" y="570"/>
                  </a:lnTo>
                  <a:lnTo>
                    <a:pt x="1709" y="514"/>
                  </a:lnTo>
                  <a:lnTo>
                    <a:pt x="1668" y="461"/>
                  </a:lnTo>
                  <a:lnTo>
                    <a:pt x="1622" y="411"/>
                  </a:lnTo>
                  <a:lnTo>
                    <a:pt x="1573" y="365"/>
                  </a:lnTo>
                  <a:lnTo>
                    <a:pt x="1520" y="324"/>
                  </a:lnTo>
                  <a:lnTo>
                    <a:pt x="1466" y="285"/>
                  </a:lnTo>
                  <a:lnTo>
                    <a:pt x="1408" y="251"/>
                  </a:lnTo>
                  <a:lnTo>
                    <a:pt x="1348" y="222"/>
                  </a:lnTo>
                  <a:lnTo>
                    <a:pt x="1286" y="196"/>
                  </a:lnTo>
                  <a:lnTo>
                    <a:pt x="1222" y="174"/>
                  </a:lnTo>
                  <a:lnTo>
                    <a:pt x="1157" y="158"/>
                  </a:lnTo>
                  <a:lnTo>
                    <a:pt x="1089" y="146"/>
                  </a:lnTo>
                  <a:lnTo>
                    <a:pt x="1021" y="139"/>
                  </a:lnTo>
                  <a:lnTo>
                    <a:pt x="950" y="136"/>
                  </a:lnTo>
                  <a:close/>
                  <a:moveTo>
                    <a:pt x="950" y="0"/>
                  </a:moveTo>
                  <a:lnTo>
                    <a:pt x="1028" y="2"/>
                  </a:lnTo>
                  <a:lnTo>
                    <a:pt x="1103" y="10"/>
                  </a:lnTo>
                  <a:lnTo>
                    <a:pt x="1177" y="24"/>
                  </a:lnTo>
                  <a:lnTo>
                    <a:pt x="1251" y="43"/>
                  </a:lnTo>
                  <a:lnTo>
                    <a:pt x="1323" y="66"/>
                  </a:lnTo>
                  <a:lnTo>
                    <a:pt x="1392" y="94"/>
                  </a:lnTo>
                  <a:lnTo>
                    <a:pt x="1460" y="127"/>
                  </a:lnTo>
                  <a:lnTo>
                    <a:pt x="1525" y="164"/>
                  </a:lnTo>
                  <a:lnTo>
                    <a:pt x="1587" y="206"/>
                  </a:lnTo>
                  <a:lnTo>
                    <a:pt x="1647" y="251"/>
                  </a:lnTo>
                  <a:lnTo>
                    <a:pt x="1703" y="302"/>
                  </a:lnTo>
                  <a:lnTo>
                    <a:pt x="1756" y="356"/>
                  </a:lnTo>
                  <a:lnTo>
                    <a:pt x="1805" y="414"/>
                  </a:lnTo>
                  <a:lnTo>
                    <a:pt x="1850" y="476"/>
                  </a:lnTo>
                  <a:lnTo>
                    <a:pt x="1890" y="541"/>
                  </a:lnTo>
                  <a:lnTo>
                    <a:pt x="1898" y="555"/>
                  </a:lnTo>
                  <a:lnTo>
                    <a:pt x="1901" y="569"/>
                  </a:lnTo>
                  <a:lnTo>
                    <a:pt x="1901" y="584"/>
                  </a:lnTo>
                  <a:lnTo>
                    <a:pt x="1898" y="599"/>
                  </a:lnTo>
                  <a:lnTo>
                    <a:pt x="1890" y="613"/>
                  </a:lnTo>
                  <a:lnTo>
                    <a:pt x="1850" y="678"/>
                  </a:lnTo>
                  <a:lnTo>
                    <a:pt x="1805" y="740"/>
                  </a:lnTo>
                  <a:lnTo>
                    <a:pt x="1756" y="798"/>
                  </a:lnTo>
                  <a:lnTo>
                    <a:pt x="1703" y="852"/>
                  </a:lnTo>
                  <a:lnTo>
                    <a:pt x="1647" y="902"/>
                  </a:lnTo>
                  <a:lnTo>
                    <a:pt x="1587" y="947"/>
                  </a:lnTo>
                  <a:lnTo>
                    <a:pt x="1525" y="989"/>
                  </a:lnTo>
                  <a:lnTo>
                    <a:pt x="1460" y="1027"/>
                  </a:lnTo>
                  <a:lnTo>
                    <a:pt x="1392" y="1059"/>
                  </a:lnTo>
                  <a:lnTo>
                    <a:pt x="1323" y="1088"/>
                  </a:lnTo>
                  <a:lnTo>
                    <a:pt x="1251" y="1111"/>
                  </a:lnTo>
                  <a:lnTo>
                    <a:pt x="1177" y="1129"/>
                  </a:lnTo>
                  <a:lnTo>
                    <a:pt x="1103" y="1143"/>
                  </a:lnTo>
                  <a:lnTo>
                    <a:pt x="1028" y="1151"/>
                  </a:lnTo>
                  <a:lnTo>
                    <a:pt x="950" y="1154"/>
                  </a:lnTo>
                  <a:lnTo>
                    <a:pt x="874" y="1151"/>
                  </a:lnTo>
                  <a:lnTo>
                    <a:pt x="799" y="1143"/>
                  </a:lnTo>
                  <a:lnTo>
                    <a:pt x="724" y="1129"/>
                  </a:lnTo>
                  <a:lnTo>
                    <a:pt x="650" y="1111"/>
                  </a:lnTo>
                  <a:lnTo>
                    <a:pt x="579" y="1088"/>
                  </a:lnTo>
                  <a:lnTo>
                    <a:pt x="509" y="1060"/>
                  </a:lnTo>
                  <a:lnTo>
                    <a:pt x="442" y="1027"/>
                  </a:lnTo>
                  <a:lnTo>
                    <a:pt x="377" y="990"/>
                  </a:lnTo>
                  <a:lnTo>
                    <a:pt x="315" y="948"/>
                  </a:lnTo>
                  <a:lnTo>
                    <a:pt x="255" y="902"/>
                  </a:lnTo>
                  <a:lnTo>
                    <a:pt x="199" y="852"/>
                  </a:lnTo>
                  <a:lnTo>
                    <a:pt x="146" y="798"/>
                  </a:lnTo>
                  <a:lnTo>
                    <a:pt x="97" y="740"/>
                  </a:lnTo>
                  <a:lnTo>
                    <a:pt x="52" y="678"/>
                  </a:lnTo>
                  <a:lnTo>
                    <a:pt x="11" y="613"/>
                  </a:lnTo>
                  <a:lnTo>
                    <a:pt x="4" y="599"/>
                  </a:lnTo>
                  <a:lnTo>
                    <a:pt x="0" y="584"/>
                  </a:lnTo>
                  <a:lnTo>
                    <a:pt x="0" y="569"/>
                  </a:lnTo>
                  <a:lnTo>
                    <a:pt x="4" y="555"/>
                  </a:lnTo>
                  <a:lnTo>
                    <a:pt x="11" y="541"/>
                  </a:lnTo>
                  <a:lnTo>
                    <a:pt x="52" y="476"/>
                  </a:lnTo>
                  <a:lnTo>
                    <a:pt x="97" y="414"/>
                  </a:lnTo>
                  <a:lnTo>
                    <a:pt x="146" y="356"/>
                  </a:lnTo>
                  <a:lnTo>
                    <a:pt x="199" y="302"/>
                  </a:lnTo>
                  <a:lnTo>
                    <a:pt x="255" y="251"/>
                  </a:lnTo>
                  <a:lnTo>
                    <a:pt x="315" y="206"/>
                  </a:lnTo>
                  <a:lnTo>
                    <a:pt x="377" y="164"/>
                  </a:lnTo>
                  <a:lnTo>
                    <a:pt x="442" y="127"/>
                  </a:lnTo>
                  <a:lnTo>
                    <a:pt x="509" y="94"/>
                  </a:lnTo>
                  <a:lnTo>
                    <a:pt x="579" y="66"/>
                  </a:lnTo>
                  <a:lnTo>
                    <a:pt x="650" y="43"/>
                  </a:lnTo>
                  <a:lnTo>
                    <a:pt x="724" y="24"/>
                  </a:lnTo>
                  <a:lnTo>
                    <a:pt x="799" y="10"/>
                  </a:lnTo>
                  <a:lnTo>
                    <a:pt x="874" y="2"/>
                  </a:lnTo>
                  <a:lnTo>
                    <a:pt x="9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398"/>
            <p:cNvSpPr/>
            <p:nvPr/>
          </p:nvSpPr>
          <p:spPr bwMode="auto">
            <a:xfrm>
              <a:off x="6500813" y="2968625"/>
              <a:ext cx="107950" cy="107950"/>
            </a:xfrm>
            <a:custGeom>
              <a:avLst/>
              <a:gdLst>
                <a:gd name="T0" fmla="*/ 348 w 612"/>
                <a:gd name="T1" fmla="*/ 3 h 612"/>
                <a:gd name="T2" fmla="*/ 426 w 612"/>
                <a:gd name="T3" fmla="*/ 23 h 612"/>
                <a:gd name="T4" fmla="*/ 494 w 612"/>
                <a:gd name="T5" fmla="*/ 63 h 612"/>
                <a:gd name="T6" fmla="*/ 549 w 612"/>
                <a:gd name="T7" fmla="*/ 118 h 612"/>
                <a:gd name="T8" fmla="*/ 588 w 612"/>
                <a:gd name="T9" fmla="*/ 186 h 612"/>
                <a:gd name="T10" fmla="*/ 610 w 612"/>
                <a:gd name="T11" fmla="*/ 264 h 612"/>
                <a:gd name="T12" fmla="*/ 610 w 612"/>
                <a:gd name="T13" fmla="*/ 348 h 612"/>
                <a:gd name="T14" fmla="*/ 588 w 612"/>
                <a:gd name="T15" fmla="*/ 426 h 612"/>
                <a:gd name="T16" fmla="*/ 549 w 612"/>
                <a:gd name="T17" fmla="*/ 494 h 612"/>
                <a:gd name="T18" fmla="*/ 494 w 612"/>
                <a:gd name="T19" fmla="*/ 549 h 612"/>
                <a:gd name="T20" fmla="*/ 426 w 612"/>
                <a:gd name="T21" fmla="*/ 589 h 612"/>
                <a:gd name="T22" fmla="*/ 348 w 612"/>
                <a:gd name="T23" fmla="*/ 610 h 612"/>
                <a:gd name="T24" fmla="*/ 264 w 612"/>
                <a:gd name="T25" fmla="*/ 610 h 612"/>
                <a:gd name="T26" fmla="*/ 185 w 612"/>
                <a:gd name="T27" fmla="*/ 589 h 612"/>
                <a:gd name="T28" fmla="*/ 118 w 612"/>
                <a:gd name="T29" fmla="*/ 549 h 612"/>
                <a:gd name="T30" fmla="*/ 63 w 612"/>
                <a:gd name="T31" fmla="*/ 494 h 612"/>
                <a:gd name="T32" fmla="*/ 24 w 612"/>
                <a:gd name="T33" fmla="*/ 426 h 612"/>
                <a:gd name="T34" fmla="*/ 2 w 612"/>
                <a:gd name="T35" fmla="*/ 348 h 612"/>
                <a:gd name="T36" fmla="*/ 143 w 612"/>
                <a:gd name="T37" fmla="*/ 305 h 612"/>
                <a:gd name="T38" fmla="*/ 152 w 612"/>
                <a:gd name="T39" fmla="*/ 363 h 612"/>
                <a:gd name="T40" fmla="*/ 180 w 612"/>
                <a:gd name="T41" fmla="*/ 412 h 612"/>
                <a:gd name="T42" fmla="*/ 222 w 612"/>
                <a:gd name="T43" fmla="*/ 447 h 612"/>
                <a:gd name="T44" fmla="*/ 276 w 612"/>
                <a:gd name="T45" fmla="*/ 467 h 612"/>
                <a:gd name="T46" fmla="*/ 336 w 612"/>
                <a:gd name="T47" fmla="*/ 467 h 612"/>
                <a:gd name="T48" fmla="*/ 389 w 612"/>
                <a:gd name="T49" fmla="*/ 447 h 612"/>
                <a:gd name="T50" fmla="*/ 432 w 612"/>
                <a:gd name="T51" fmla="*/ 412 h 612"/>
                <a:gd name="T52" fmla="*/ 459 w 612"/>
                <a:gd name="T53" fmla="*/ 363 h 612"/>
                <a:gd name="T54" fmla="*/ 469 w 612"/>
                <a:gd name="T55" fmla="*/ 305 h 612"/>
                <a:gd name="T56" fmla="*/ 459 w 612"/>
                <a:gd name="T57" fmla="*/ 248 h 612"/>
                <a:gd name="T58" fmla="*/ 432 w 612"/>
                <a:gd name="T59" fmla="*/ 199 h 612"/>
                <a:gd name="T60" fmla="*/ 389 w 612"/>
                <a:gd name="T61" fmla="*/ 163 h 612"/>
                <a:gd name="T62" fmla="*/ 336 w 612"/>
                <a:gd name="T63" fmla="*/ 144 h 612"/>
                <a:gd name="T64" fmla="*/ 305 w 612"/>
                <a:gd name="T65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2" h="612">
                  <a:moveTo>
                    <a:pt x="305" y="0"/>
                  </a:moveTo>
                  <a:lnTo>
                    <a:pt x="348" y="3"/>
                  </a:lnTo>
                  <a:lnTo>
                    <a:pt x="388" y="11"/>
                  </a:lnTo>
                  <a:lnTo>
                    <a:pt x="426" y="23"/>
                  </a:lnTo>
                  <a:lnTo>
                    <a:pt x="461" y="41"/>
                  </a:lnTo>
                  <a:lnTo>
                    <a:pt x="494" y="63"/>
                  </a:lnTo>
                  <a:lnTo>
                    <a:pt x="523" y="88"/>
                  </a:lnTo>
                  <a:lnTo>
                    <a:pt x="549" y="118"/>
                  </a:lnTo>
                  <a:lnTo>
                    <a:pt x="571" y="150"/>
                  </a:lnTo>
                  <a:lnTo>
                    <a:pt x="588" y="186"/>
                  </a:lnTo>
                  <a:lnTo>
                    <a:pt x="601" y="223"/>
                  </a:lnTo>
                  <a:lnTo>
                    <a:pt x="610" y="264"/>
                  </a:lnTo>
                  <a:lnTo>
                    <a:pt x="612" y="306"/>
                  </a:lnTo>
                  <a:lnTo>
                    <a:pt x="610" y="348"/>
                  </a:lnTo>
                  <a:lnTo>
                    <a:pt x="601" y="388"/>
                  </a:lnTo>
                  <a:lnTo>
                    <a:pt x="588" y="426"/>
                  </a:lnTo>
                  <a:lnTo>
                    <a:pt x="571" y="462"/>
                  </a:lnTo>
                  <a:lnTo>
                    <a:pt x="549" y="494"/>
                  </a:lnTo>
                  <a:lnTo>
                    <a:pt x="523" y="524"/>
                  </a:lnTo>
                  <a:lnTo>
                    <a:pt x="494" y="549"/>
                  </a:lnTo>
                  <a:lnTo>
                    <a:pt x="461" y="571"/>
                  </a:lnTo>
                  <a:lnTo>
                    <a:pt x="426" y="589"/>
                  </a:lnTo>
                  <a:lnTo>
                    <a:pt x="388" y="602"/>
                  </a:lnTo>
                  <a:lnTo>
                    <a:pt x="348" y="610"/>
                  </a:lnTo>
                  <a:lnTo>
                    <a:pt x="305" y="612"/>
                  </a:lnTo>
                  <a:lnTo>
                    <a:pt x="264" y="610"/>
                  </a:lnTo>
                  <a:lnTo>
                    <a:pt x="224" y="602"/>
                  </a:lnTo>
                  <a:lnTo>
                    <a:pt x="185" y="589"/>
                  </a:lnTo>
                  <a:lnTo>
                    <a:pt x="151" y="571"/>
                  </a:lnTo>
                  <a:lnTo>
                    <a:pt x="118" y="549"/>
                  </a:lnTo>
                  <a:lnTo>
                    <a:pt x="89" y="524"/>
                  </a:lnTo>
                  <a:lnTo>
                    <a:pt x="63" y="494"/>
                  </a:lnTo>
                  <a:lnTo>
                    <a:pt x="41" y="462"/>
                  </a:lnTo>
                  <a:lnTo>
                    <a:pt x="24" y="426"/>
                  </a:lnTo>
                  <a:lnTo>
                    <a:pt x="10" y="387"/>
                  </a:lnTo>
                  <a:lnTo>
                    <a:pt x="2" y="348"/>
                  </a:lnTo>
                  <a:lnTo>
                    <a:pt x="0" y="305"/>
                  </a:lnTo>
                  <a:lnTo>
                    <a:pt x="143" y="305"/>
                  </a:lnTo>
                  <a:lnTo>
                    <a:pt x="145" y="335"/>
                  </a:lnTo>
                  <a:lnTo>
                    <a:pt x="152" y="363"/>
                  </a:lnTo>
                  <a:lnTo>
                    <a:pt x="164" y="388"/>
                  </a:lnTo>
                  <a:lnTo>
                    <a:pt x="180" y="412"/>
                  </a:lnTo>
                  <a:lnTo>
                    <a:pt x="200" y="431"/>
                  </a:lnTo>
                  <a:lnTo>
                    <a:pt x="222" y="447"/>
                  </a:lnTo>
                  <a:lnTo>
                    <a:pt x="248" y="458"/>
                  </a:lnTo>
                  <a:lnTo>
                    <a:pt x="276" y="467"/>
                  </a:lnTo>
                  <a:lnTo>
                    <a:pt x="305" y="469"/>
                  </a:lnTo>
                  <a:lnTo>
                    <a:pt x="336" y="467"/>
                  </a:lnTo>
                  <a:lnTo>
                    <a:pt x="363" y="458"/>
                  </a:lnTo>
                  <a:lnTo>
                    <a:pt x="389" y="447"/>
                  </a:lnTo>
                  <a:lnTo>
                    <a:pt x="412" y="431"/>
                  </a:lnTo>
                  <a:lnTo>
                    <a:pt x="432" y="412"/>
                  </a:lnTo>
                  <a:lnTo>
                    <a:pt x="447" y="388"/>
                  </a:lnTo>
                  <a:lnTo>
                    <a:pt x="459" y="363"/>
                  </a:lnTo>
                  <a:lnTo>
                    <a:pt x="466" y="335"/>
                  </a:lnTo>
                  <a:lnTo>
                    <a:pt x="469" y="305"/>
                  </a:lnTo>
                  <a:lnTo>
                    <a:pt x="466" y="275"/>
                  </a:lnTo>
                  <a:lnTo>
                    <a:pt x="459" y="248"/>
                  </a:lnTo>
                  <a:lnTo>
                    <a:pt x="448" y="222"/>
                  </a:lnTo>
                  <a:lnTo>
                    <a:pt x="432" y="199"/>
                  </a:lnTo>
                  <a:lnTo>
                    <a:pt x="412" y="180"/>
                  </a:lnTo>
                  <a:lnTo>
                    <a:pt x="389" y="163"/>
                  </a:lnTo>
                  <a:lnTo>
                    <a:pt x="363" y="152"/>
                  </a:lnTo>
                  <a:lnTo>
                    <a:pt x="336" y="144"/>
                  </a:lnTo>
                  <a:lnTo>
                    <a:pt x="305" y="142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906567" y="4770979"/>
            <a:ext cx="590550" cy="592137"/>
            <a:chOff x="9983788" y="1898650"/>
            <a:chExt cx="590550" cy="5921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" name="Rectangle 542"/>
            <p:cNvSpPr>
              <a:spLocks noChangeArrowheads="1"/>
            </p:cNvSpPr>
            <p:nvPr/>
          </p:nvSpPr>
          <p:spPr bwMode="auto">
            <a:xfrm>
              <a:off x="10425113" y="1951038"/>
              <a:ext cx="25400" cy="23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543"/>
            <p:cNvSpPr>
              <a:spLocks noChangeArrowheads="1"/>
            </p:cNvSpPr>
            <p:nvPr/>
          </p:nvSpPr>
          <p:spPr bwMode="auto">
            <a:xfrm>
              <a:off x="10361613" y="1951038"/>
              <a:ext cx="25400" cy="23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544"/>
            <p:cNvSpPr>
              <a:spLocks noChangeArrowheads="1"/>
            </p:cNvSpPr>
            <p:nvPr/>
          </p:nvSpPr>
          <p:spPr bwMode="auto">
            <a:xfrm>
              <a:off x="10298113" y="1951038"/>
              <a:ext cx="25400" cy="238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545"/>
            <p:cNvSpPr/>
            <p:nvPr/>
          </p:nvSpPr>
          <p:spPr bwMode="auto">
            <a:xfrm>
              <a:off x="10133013" y="2090738"/>
              <a:ext cx="85725" cy="90487"/>
            </a:xfrm>
            <a:custGeom>
              <a:avLst/>
              <a:gdLst>
                <a:gd name="T0" fmla="*/ 493 w 493"/>
                <a:gd name="T1" fmla="*/ 0 h 515"/>
                <a:gd name="T2" fmla="*/ 493 w 493"/>
                <a:gd name="T3" fmla="*/ 92 h 515"/>
                <a:gd name="T4" fmla="*/ 100 w 493"/>
                <a:gd name="T5" fmla="*/ 257 h 515"/>
                <a:gd name="T6" fmla="*/ 493 w 493"/>
                <a:gd name="T7" fmla="*/ 422 h 515"/>
                <a:gd name="T8" fmla="*/ 493 w 493"/>
                <a:gd name="T9" fmla="*/ 515 h 515"/>
                <a:gd name="T10" fmla="*/ 0 w 493"/>
                <a:gd name="T11" fmla="*/ 293 h 515"/>
                <a:gd name="T12" fmla="*/ 0 w 493"/>
                <a:gd name="T13" fmla="*/ 207 h 515"/>
                <a:gd name="T14" fmla="*/ 493 w 493"/>
                <a:gd name="T15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3" h="515">
                  <a:moveTo>
                    <a:pt x="493" y="0"/>
                  </a:moveTo>
                  <a:lnTo>
                    <a:pt x="493" y="92"/>
                  </a:lnTo>
                  <a:lnTo>
                    <a:pt x="100" y="257"/>
                  </a:lnTo>
                  <a:lnTo>
                    <a:pt x="493" y="422"/>
                  </a:lnTo>
                  <a:lnTo>
                    <a:pt x="493" y="515"/>
                  </a:lnTo>
                  <a:lnTo>
                    <a:pt x="0" y="293"/>
                  </a:lnTo>
                  <a:lnTo>
                    <a:pt x="0" y="207"/>
                  </a:lnTo>
                  <a:lnTo>
                    <a:pt x="4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546"/>
            <p:cNvSpPr/>
            <p:nvPr/>
          </p:nvSpPr>
          <p:spPr bwMode="auto">
            <a:xfrm>
              <a:off x="10229851" y="2065338"/>
              <a:ext cx="49213" cy="134937"/>
            </a:xfrm>
            <a:custGeom>
              <a:avLst/>
              <a:gdLst>
                <a:gd name="T0" fmla="*/ 214 w 285"/>
                <a:gd name="T1" fmla="*/ 0 h 771"/>
                <a:gd name="T2" fmla="*/ 285 w 285"/>
                <a:gd name="T3" fmla="*/ 0 h 771"/>
                <a:gd name="T4" fmla="*/ 71 w 285"/>
                <a:gd name="T5" fmla="*/ 771 h 771"/>
                <a:gd name="T6" fmla="*/ 0 w 285"/>
                <a:gd name="T7" fmla="*/ 771 h 771"/>
                <a:gd name="T8" fmla="*/ 214 w 285"/>
                <a:gd name="T9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771">
                  <a:moveTo>
                    <a:pt x="214" y="0"/>
                  </a:moveTo>
                  <a:lnTo>
                    <a:pt x="285" y="0"/>
                  </a:lnTo>
                  <a:lnTo>
                    <a:pt x="71" y="771"/>
                  </a:lnTo>
                  <a:lnTo>
                    <a:pt x="0" y="771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547"/>
            <p:cNvSpPr/>
            <p:nvPr/>
          </p:nvSpPr>
          <p:spPr bwMode="auto">
            <a:xfrm>
              <a:off x="10290176" y="2089150"/>
              <a:ext cx="87313" cy="90487"/>
            </a:xfrm>
            <a:custGeom>
              <a:avLst/>
              <a:gdLst>
                <a:gd name="T0" fmla="*/ 0 w 493"/>
                <a:gd name="T1" fmla="*/ 0 h 516"/>
                <a:gd name="T2" fmla="*/ 493 w 493"/>
                <a:gd name="T3" fmla="*/ 208 h 516"/>
                <a:gd name="T4" fmla="*/ 493 w 493"/>
                <a:gd name="T5" fmla="*/ 301 h 516"/>
                <a:gd name="T6" fmla="*/ 0 w 493"/>
                <a:gd name="T7" fmla="*/ 516 h 516"/>
                <a:gd name="T8" fmla="*/ 0 w 493"/>
                <a:gd name="T9" fmla="*/ 423 h 516"/>
                <a:gd name="T10" fmla="*/ 394 w 493"/>
                <a:gd name="T11" fmla="*/ 258 h 516"/>
                <a:gd name="T12" fmla="*/ 0 w 493"/>
                <a:gd name="T13" fmla="*/ 93 h 516"/>
                <a:gd name="T14" fmla="*/ 0 w 493"/>
                <a:gd name="T15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3" h="516">
                  <a:moveTo>
                    <a:pt x="0" y="0"/>
                  </a:moveTo>
                  <a:lnTo>
                    <a:pt x="493" y="208"/>
                  </a:lnTo>
                  <a:lnTo>
                    <a:pt x="493" y="301"/>
                  </a:lnTo>
                  <a:lnTo>
                    <a:pt x="0" y="516"/>
                  </a:lnTo>
                  <a:lnTo>
                    <a:pt x="0" y="423"/>
                  </a:lnTo>
                  <a:lnTo>
                    <a:pt x="394" y="258"/>
                  </a:lnTo>
                  <a:lnTo>
                    <a:pt x="0" y="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548"/>
            <p:cNvSpPr>
              <a:spLocks noEditPoints="1"/>
            </p:cNvSpPr>
            <p:nvPr/>
          </p:nvSpPr>
          <p:spPr bwMode="auto">
            <a:xfrm>
              <a:off x="10355263" y="2270125"/>
              <a:ext cx="138113" cy="139700"/>
            </a:xfrm>
            <a:custGeom>
              <a:avLst/>
              <a:gdLst>
                <a:gd name="T0" fmla="*/ 352 w 785"/>
                <a:gd name="T1" fmla="*/ 146 h 786"/>
                <a:gd name="T2" fmla="*/ 278 w 785"/>
                <a:gd name="T3" fmla="*/ 171 h 786"/>
                <a:gd name="T4" fmla="*/ 216 w 785"/>
                <a:gd name="T5" fmla="*/ 217 h 786"/>
                <a:gd name="T6" fmla="*/ 170 w 785"/>
                <a:gd name="T7" fmla="*/ 278 h 786"/>
                <a:gd name="T8" fmla="*/ 146 w 785"/>
                <a:gd name="T9" fmla="*/ 353 h 786"/>
                <a:gd name="T10" fmla="*/ 146 w 785"/>
                <a:gd name="T11" fmla="*/ 433 h 786"/>
                <a:gd name="T12" fmla="*/ 170 w 785"/>
                <a:gd name="T13" fmla="*/ 506 h 786"/>
                <a:gd name="T14" fmla="*/ 216 w 785"/>
                <a:gd name="T15" fmla="*/ 569 h 786"/>
                <a:gd name="T16" fmla="*/ 278 w 785"/>
                <a:gd name="T17" fmla="*/ 615 h 786"/>
                <a:gd name="T18" fmla="*/ 352 w 785"/>
                <a:gd name="T19" fmla="*/ 639 h 786"/>
                <a:gd name="T20" fmla="*/ 428 w 785"/>
                <a:gd name="T21" fmla="*/ 640 h 786"/>
                <a:gd name="T22" fmla="*/ 497 w 785"/>
                <a:gd name="T23" fmla="*/ 619 h 786"/>
                <a:gd name="T24" fmla="*/ 556 w 785"/>
                <a:gd name="T25" fmla="*/ 581 h 786"/>
                <a:gd name="T26" fmla="*/ 602 w 785"/>
                <a:gd name="T27" fmla="*/ 528 h 786"/>
                <a:gd name="T28" fmla="*/ 632 w 785"/>
                <a:gd name="T29" fmla="*/ 464 h 786"/>
                <a:gd name="T30" fmla="*/ 642 w 785"/>
                <a:gd name="T31" fmla="*/ 393 h 786"/>
                <a:gd name="T32" fmla="*/ 630 w 785"/>
                <a:gd name="T33" fmla="*/ 314 h 786"/>
                <a:gd name="T34" fmla="*/ 594 w 785"/>
                <a:gd name="T35" fmla="*/ 246 h 786"/>
                <a:gd name="T36" fmla="*/ 538 w 785"/>
                <a:gd name="T37" fmla="*/ 191 h 786"/>
                <a:gd name="T38" fmla="*/ 470 w 785"/>
                <a:gd name="T39" fmla="*/ 156 h 786"/>
                <a:gd name="T40" fmla="*/ 392 w 785"/>
                <a:gd name="T41" fmla="*/ 142 h 786"/>
                <a:gd name="T42" fmla="*/ 441 w 785"/>
                <a:gd name="T43" fmla="*/ 3 h 786"/>
                <a:gd name="T44" fmla="*/ 533 w 785"/>
                <a:gd name="T45" fmla="*/ 27 h 786"/>
                <a:gd name="T46" fmla="*/ 615 w 785"/>
                <a:gd name="T47" fmla="*/ 71 h 786"/>
                <a:gd name="T48" fmla="*/ 685 w 785"/>
                <a:gd name="T49" fmla="*/ 133 h 786"/>
                <a:gd name="T50" fmla="*/ 739 w 785"/>
                <a:gd name="T51" fmla="*/ 209 h 786"/>
                <a:gd name="T52" fmla="*/ 773 w 785"/>
                <a:gd name="T53" fmla="*/ 297 h 786"/>
                <a:gd name="T54" fmla="*/ 785 w 785"/>
                <a:gd name="T55" fmla="*/ 393 h 786"/>
                <a:gd name="T56" fmla="*/ 773 w 785"/>
                <a:gd name="T57" fmla="*/ 489 h 786"/>
                <a:gd name="T58" fmla="*/ 739 w 785"/>
                <a:gd name="T59" fmla="*/ 576 h 786"/>
                <a:gd name="T60" fmla="*/ 685 w 785"/>
                <a:gd name="T61" fmla="*/ 653 h 786"/>
                <a:gd name="T62" fmla="*/ 615 w 785"/>
                <a:gd name="T63" fmla="*/ 715 h 786"/>
                <a:gd name="T64" fmla="*/ 533 w 785"/>
                <a:gd name="T65" fmla="*/ 759 h 786"/>
                <a:gd name="T66" fmla="*/ 440 w 785"/>
                <a:gd name="T67" fmla="*/ 782 h 786"/>
                <a:gd name="T68" fmla="*/ 343 w 785"/>
                <a:gd name="T69" fmla="*/ 782 h 786"/>
                <a:gd name="T70" fmla="*/ 251 w 785"/>
                <a:gd name="T71" fmla="*/ 759 h 786"/>
                <a:gd name="T72" fmla="*/ 168 w 785"/>
                <a:gd name="T73" fmla="*/ 715 h 786"/>
                <a:gd name="T74" fmla="*/ 99 w 785"/>
                <a:gd name="T75" fmla="*/ 653 h 786"/>
                <a:gd name="T76" fmla="*/ 46 w 785"/>
                <a:gd name="T77" fmla="*/ 576 h 786"/>
                <a:gd name="T78" fmla="*/ 11 w 785"/>
                <a:gd name="T79" fmla="*/ 489 h 786"/>
                <a:gd name="T80" fmla="*/ 0 w 785"/>
                <a:gd name="T81" fmla="*/ 393 h 786"/>
                <a:gd name="T82" fmla="*/ 11 w 785"/>
                <a:gd name="T83" fmla="*/ 297 h 786"/>
                <a:gd name="T84" fmla="*/ 46 w 785"/>
                <a:gd name="T85" fmla="*/ 209 h 786"/>
                <a:gd name="T86" fmla="*/ 99 w 785"/>
                <a:gd name="T87" fmla="*/ 133 h 786"/>
                <a:gd name="T88" fmla="*/ 168 w 785"/>
                <a:gd name="T89" fmla="*/ 71 h 786"/>
                <a:gd name="T90" fmla="*/ 251 w 785"/>
                <a:gd name="T91" fmla="*/ 27 h 786"/>
                <a:gd name="T92" fmla="*/ 343 w 785"/>
                <a:gd name="T93" fmla="*/ 3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85" h="786">
                  <a:moveTo>
                    <a:pt x="392" y="142"/>
                  </a:moveTo>
                  <a:lnTo>
                    <a:pt x="352" y="146"/>
                  </a:lnTo>
                  <a:lnTo>
                    <a:pt x="314" y="156"/>
                  </a:lnTo>
                  <a:lnTo>
                    <a:pt x="278" y="171"/>
                  </a:lnTo>
                  <a:lnTo>
                    <a:pt x="245" y="191"/>
                  </a:lnTo>
                  <a:lnTo>
                    <a:pt x="216" y="217"/>
                  </a:lnTo>
                  <a:lnTo>
                    <a:pt x="191" y="246"/>
                  </a:lnTo>
                  <a:lnTo>
                    <a:pt x="170" y="278"/>
                  </a:lnTo>
                  <a:lnTo>
                    <a:pt x="155" y="314"/>
                  </a:lnTo>
                  <a:lnTo>
                    <a:pt x="146" y="353"/>
                  </a:lnTo>
                  <a:lnTo>
                    <a:pt x="142" y="393"/>
                  </a:lnTo>
                  <a:lnTo>
                    <a:pt x="146" y="433"/>
                  </a:lnTo>
                  <a:lnTo>
                    <a:pt x="155" y="471"/>
                  </a:lnTo>
                  <a:lnTo>
                    <a:pt x="170" y="506"/>
                  </a:lnTo>
                  <a:lnTo>
                    <a:pt x="191" y="539"/>
                  </a:lnTo>
                  <a:lnTo>
                    <a:pt x="216" y="569"/>
                  </a:lnTo>
                  <a:lnTo>
                    <a:pt x="245" y="594"/>
                  </a:lnTo>
                  <a:lnTo>
                    <a:pt x="278" y="615"/>
                  </a:lnTo>
                  <a:lnTo>
                    <a:pt x="314" y="630"/>
                  </a:lnTo>
                  <a:lnTo>
                    <a:pt x="352" y="639"/>
                  </a:lnTo>
                  <a:lnTo>
                    <a:pt x="392" y="642"/>
                  </a:lnTo>
                  <a:lnTo>
                    <a:pt x="428" y="640"/>
                  </a:lnTo>
                  <a:lnTo>
                    <a:pt x="464" y="632"/>
                  </a:lnTo>
                  <a:lnTo>
                    <a:pt x="497" y="619"/>
                  </a:lnTo>
                  <a:lnTo>
                    <a:pt x="527" y="602"/>
                  </a:lnTo>
                  <a:lnTo>
                    <a:pt x="556" y="581"/>
                  </a:lnTo>
                  <a:lnTo>
                    <a:pt x="580" y="556"/>
                  </a:lnTo>
                  <a:lnTo>
                    <a:pt x="602" y="528"/>
                  </a:lnTo>
                  <a:lnTo>
                    <a:pt x="619" y="497"/>
                  </a:lnTo>
                  <a:lnTo>
                    <a:pt x="632" y="464"/>
                  </a:lnTo>
                  <a:lnTo>
                    <a:pt x="640" y="430"/>
                  </a:lnTo>
                  <a:lnTo>
                    <a:pt x="642" y="393"/>
                  </a:lnTo>
                  <a:lnTo>
                    <a:pt x="639" y="353"/>
                  </a:lnTo>
                  <a:lnTo>
                    <a:pt x="630" y="314"/>
                  </a:lnTo>
                  <a:lnTo>
                    <a:pt x="614" y="278"/>
                  </a:lnTo>
                  <a:lnTo>
                    <a:pt x="594" y="246"/>
                  </a:lnTo>
                  <a:lnTo>
                    <a:pt x="568" y="217"/>
                  </a:lnTo>
                  <a:lnTo>
                    <a:pt x="538" y="191"/>
                  </a:lnTo>
                  <a:lnTo>
                    <a:pt x="506" y="171"/>
                  </a:lnTo>
                  <a:lnTo>
                    <a:pt x="470" y="156"/>
                  </a:lnTo>
                  <a:lnTo>
                    <a:pt x="432" y="146"/>
                  </a:lnTo>
                  <a:lnTo>
                    <a:pt x="392" y="142"/>
                  </a:lnTo>
                  <a:close/>
                  <a:moveTo>
                    <a:pt x="392" y="0"/>
                  </a:moveTo>
                  <a:lnTo>
                    <a:pt x="441" y="3"/>
                  </a:lnTo>
                  <a:lnTo>
                    <a:pt x="488" y="12"/>
                  </a:lnTo>
                  <a:lnTo>
                    <a:pt x="533" y="27"/>
                  </a:lnTo>
                  <a:lnTo>
                    <a:pt x="576" y="46"/>
                  </a:lnTo>
                  <a:lnTo>
                    <a:pt x="615" y="71"/>
                  </a:lnTo>
                  <a:lnTo>
                    <a:pt x="652" y="100"/>
                  </a:lnTo>
                  <a:lnTo>
                    <a:pt x="685" y="133"/>
                  </a:lnTo>
                  <a:lnTo>
                    <a:pt x="714" y="170"/>
                  </a:lnTo>
                  <a:lnTo>
                    <a:pt x="739" y="209"/>
                  </a:lnTo>
                  <a:lnTo>
                    <a:pt x="758" y="252"/>
                  </a:lnTo>
                  <a:lnTo>
                    <a:pt x="773" y="297"/>
                  </a:lnTo>
                  <a:lnTo>
                    <a:pt x="782" y="344"/>
                  </a:lnTo>
                  <a:lnTo>
                    <a:pt x="785" y="393"/>
                  </a:lnTo>
                  <a:lnTo>
                    <a:pt x="782" y="442"/>
                  </a:lnTo>
                  <a:lnTo>
                    <a:pt x="773" y="489"/>
                  </a:lnTo>
                  <a:lnTo>
                    <a:pt x="758" y="534"/>
                  </a:lnTo>
                  <a:lnTo>
                    <a:pt x="739" y="576"/>
                  </a:lnTo>
                  <a:lnTo>
                    <a:pt x="713" y="616"/>
                  </a:lnTo>
                  <a:lnTo>
                    <a:pt x="685" y="653"/>
                  </a:lnTo>
                  <a:lnTo>
                    <a:pt x="652" y="685"/>
                  </a:lnTo>
                  <a:lnTo>
                    <a:pt x="615" y="715"/>
                  </a:lnTo>
                  <a:lnTo>
                    <a:pt x="575" y="739"/>
                  </a:lnTo>
                  <a:lnTo>
                    <a:pt x="533" y="759"/>
                  </a:lnTo>
                  <a:lnTo>
                    <a:pt x="488" y="773"/>
                  </a:lnTo>
                  <a:lnTo>
                    <a:pt x="440" y="782"/>
                  </a:lnTo>
                  <a:lnTo>
                    <a:pt x="392" y="786"/>
                  </a:lnTo>
                  <a:lnTo>
                    <a:pt x="343" y="782"/>
                  </a:lnTo>
                  <a:lnTo>
                    <a:pt x="296" y="773"/>
                  </a:lnTo>
                  <a:lnTo>
                    <a:pt x="251" y="759"/>
                  </a:lnTo>
                  <a:lnTo>
                    <a:pt x="208" y="739"/>
                  </a:lnTo>
                  <a:lnTo>
                    <a:pt x="168" y="715"/>
                  </a:lnTo>
                  <a:lnTo>
                    <a:pt x="133" y="685"/>
                  </a:lnTo>
                  <a:lnTo>
                    <a:pt x="99" y="653"/>
                  </a:lnTo>
                  <a:lnTo>
                    <a:pt x="70" y="616"/>
                  </a:lnTo>
                  <a:lnTo>
                    <a:pt x="46" y="576"/>
                  </a:lnTo>
                  <a:lnTo>
                    <a:pt x="26" y="534"/>
                  </a:lnTo>
                  <a:lnTo>
                    <a:pt x="11" y="489"/>
                  </a:lnTo>
                  <a:lnTo>
                    <a:pt x="3" y="442"/>
                  </a:lnTo>
                  <a:lnTo>
                    <a:pt x="0" y="393"/>
                  </a:lnTo>
                  <a:lnTo>
                    <a:pt x="3" y="344"/>
                  </a:lnTo>
                  <a:lnTo>
                    <a:pt x="11" y="297"/>
                  </a:lnTo>
                  <a:lnTo>
                    <a:pt x="26" y="252"/>
                  </a:lnTo>
                  <a:lnTo>
                    <a:pt x="46" y="209"/>
                  </a:lnTo>
                  <a:lnTo>
                    <a:pt x="70" y="170"/>
                  </a:lnTo>
                  <a:lnTo>
                    <a:pt x="99" y="133"/>
                  </a:lnTo>
                  <a:lnTo>
                    <a:pt x="133" y="100"/>
                  </a:lnTo>
                  <a:lnTo>
                    <a:pt x="168" y="71"/>
                  </a:lnTo>
                  <a:lnTo>
                    <a:pt x="208" y="46"/>
                  </a:lnTo>
                  <a:lnTo>
                    <a:pt x="251" y="27"/>
                  </a:lnTo>
                  <a:lnTo>
                    <a:pt x="296" y="12"/>
                  </a:lnTo>
                  <a:lnTo>
                    <a:pt x="343" y="3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Freeform 549"/>
            <p:cNvSpPr>
              <a:spLocks noEditPoints="1"/>
            </p:cNvSpPr>
            <p:nvPr/>
          </p:nvSpPr>
          <p:spPr bwMode="auto">
            <a:xfrm>
              <a:off x="9983788" y="1898650"/>
              <a:ext cx="590550" cy="592137"/>
            </a:xfrm>
            <a:custGeom>
              <a:avLst/>
              <a:gdLst>
                <a:gd name="T0" fmla="*/ 2333 w 3348"/>
                <a:gd name="T1" fmla="*/ 1986 h 3359"/>
                <a:gd name="T2" fmla="*/ 2155 w 3348"/>
                <a:gd name="T3" fmla="*/ 2081 h 3359"/>
                <a:gd name="T4" fmla="*/ 2040 w 3348"/>
                <a:gd name="T5" fmla="*/ 2206 h 3359"/>
                <a:gd name="T6" fmla="*/ 1962 w 3348"/>
                <a:gd name="T7" fmla="*/ 2394 h 3359"/>
                <a:gd name="T8" fmla="*/ 1954 w 3348"/>
                <a:gd name="T9" fmla="*/ 2565 h 3359"/>
                <a:gd name="T10" fmla="*/ 2015 w 3348"/>
                <a:gd name="T11" fmla="*/ 2762 h 3359"/>
                <a:gd name="T12" fmla="*/ 2035 w 3348"/>
                <a:gd name="T13" fmla="*/ 3050 h 3359"/>
                <a:gd name="T14" fmla="*/ 2284 w 3348"/>
                <a:gd name="T15" fmla="*/ 3008 h 3359"/>
                <a:gd name="T16" fmla="*/ 2435 w 3348"/>
                <a:gd name="T17" fmla="*/ 3216 h 3359"/>
                <a:gd name="T18" fmla="*/ 2657 w 3348"/>
                <a:gd name="T19" fmla="*/ 3025 h 3359"/>
                <a:gd name="T20" fmla="*/ 2835 w 3348"/>
                <a:gd name="T21" fmla="*/ 2930 h 3359"/>
                <a:gd name="T22" fmla="*/ 2949 w 3348"/>
                <a:gd name="T23" fmla="*/ 2806 h 3359"/>
                <a:gd name="T24" fmla="*/ 3027 w 3348"/>
                <a:gd name="T25" fmla="*/ 2618 h 3359"/>
                <a:gd name="T26" fmla="*/ 3035 w 3348"/>
                <a:gd name="T27" fmla="*/ 2447 h 3359"/>
                <a:gd name="T28" fmla="*/ 2975 w 3348"/>
                <a:gd name="T29" fmla="*/ 2250 h 3359"/>
                <a:gd name="T30" fmla="*/ 2954 w 3348"/>
                <a:gd name="T31" fmla="*/ 1962 h 3359"/>
                <a:gd name="T32" fmla="*/ 2704 w 3348"/>
                <a:gd name="T33" fmla="*/ 2004 h 3359"/>
                <a:gd name="T34" fmla="*/ 2554 w 3348"/>
                <a:gd name="T35" fmla="*/ 1796 h 3359"/>
                <a:gd name="T36" fmla="*/ 1794 w 3348"/>
                <a:gd name="T37" fmla="*/ 2930 h 3359"/>
                <a:gd name="T38" fmla="*/ 1887 w 3348"/>
                <a:gd name="T39" fmla="*/ 2758 h 3359"/>
                <a:gd name="T40" fmla="*/ 1694 w 3348"/>
                <a:gd name="T41" fmla="*/ 2700 h 3359"/>
                <a:gd name="T42" fmla="*/ 1644 w 3348"/>
                <a:gd name="T43" fmla="*/ 2639 h 3359"/>
                <a:gd name="T44" fmla="*/ 1652 w 3348"/>
                <a:gd name="T45" fmla="*/ 2355 h 3359"/>
                <a:gd name="T46" fmla="*/ 1714 w 3348"/>
                <a:gd name="T47" fmla="*/ 2305 h 3359"/>
                <a:gd name="T48" fmla="*/ 1908 w 3348"/>
                <a:gd name="T49" fmla="*/ 2207 h 3359"/>
                <a:gd name="T50" fmla="*/ 1786 w 3348"/>
                <a:gd name="T51" fmla="*/ 2057 h 3359"/>
                <a:gd name="T52" fmla="*/ 1813 w 3348"/>
                <a:gd name="T53" fmla="*/ 1981 h 3359"/>
                <a:gd name="T54" fmla="*/ 2026 w 3348"/>
                <a:gd name="T55" fmla="*/ 1797 h 3359"/>
                <a:gd name="T56" fmla="*/ 2101 w 3348"/>
                <a:gd name="T57" fmla="*/ 1825 h 3359"/>
                <a:gd name="T58" fmla="*/ 2292 w 3348"/>
                <a:gd name="T59" fmla="*/ 1746 h 3359"/>
                <a:gd name="T60" fmla="*/ 2325 w 3348"/>
                <a:gd name="T61" fmla="*/ 1673 h 3359"/>
                <a:gd name="T62" fmla="*/ 2606 w 3348"/>
                <a:gd name="T63" fmla="*/ 1653 h 3359"/>
                <a:gd name="T64" fmla="*/ 2678 w 3348"/>
                <a:gd name="T65" fmla="*/ 1688 h 3359"/>
                <a:gd name="T66" fmla="*/ 2699 w 3348"/>
                <a:gd name="T67" fmla="*/ 1880 h 3359"/>
                <a:gd name="T68" fmla="*/ 2904 w 3348"/>
                <a:gd name="T69" fmla="*/ 1811 h 3359"/>
                <a:gd name="T70" fmla="*/ 142 w 3348"/>
                <a:gd name="T71" fmla="*/ 143 h 3359"/>
                <a:gd name="T72" fmla="*/ 142 w 3348"/>
                <a:gd name="T73" fmla="*/ 143 h 3359"/>
                <a:gd name="T74" fmla="*/ 3176 w 3348"/>
                <a:gd name="T75" fmla="*/ 1981 h 3359"/>
                <a:gd name="T76" fmla="*/ 3204 w 3348"/>
                <a:gd name="T77" fmla="*/ 2057 h 3359"/>
                <a:gd name="T78" fmla="*/ 3082 w 3348"/>
                <a:gd name="T79" fmla="*/ 2207 h 3359"/>
                <a:gd name="T80" fmla="*/ 3276 w 3348"/>
                <a:gd name="T81" fmla="*/ 2305 h 3359"/>
                <a:gd name="T82" fmla="*/ 3339 w 3348"/>
                <a:gd name="T83" fmla="*/ 2355 h 3359"/>
                <a:gd name="T84" fmla="*/ 3345 w 3348"/>
                <a:gd name="T85" fmla="*/ 2638 h 3359"/>
                <a:gd name="T86" fmla="*/ 3296 w 3348"/>
                <a:gd name="T87" fmla="*/ 2700 h 3359"/>
                <a:gd name="T88" fmla="*/ 3104 w 3348"/>
                <a:gd name="T89" fmla="*/ 2757 h 3359"/>
                <a:gd name="T90" fmla="*/ 3200 w 3348"/>
                <a:gd name="T91" fmla="*/ 2934 h 3359"/>
                <a:gd name="T92" fmla="*/ 3191 w 3348"/>
                <a:gd name="T93" fmla="*/ 3014 h 3359"/>
                <a:gd name="T94" fmla="*/ 2985 w 3348"/>
                <a:gd name="T95" fmla="*/ 3210 h 3359"/>
                <a:gd name="T96" fmla="*/ 2905 w 3348"/>
                <a:gd name="T97" fmla="*/ 3200 h 3359"/>
                <a:gd name="T98" fmla="*/ 2700 w 3348"/>
                <a:gd name="T99" fmla="*/ 3132 h 3359"/>
                <a:gd name="T100" fmla="*/ 2679 w 3348"/>
                <a:gd name="T101" fmla="*/ 3323 h 3359"/>
                <a:gd name="T102" fmla="*/ 2607 w 3348"/>
                <a:gd name="T103" fmla="*/ 3359 h 3359"/>
                <a:gd name="T104" fmla="*/ 2326 w 3348"/>
                <a:gd name="T105" fmla="*/ 3338 h 3359"/>
                <a:gd name="T106" fmla="*/ 2292 w 3348"/>
                <a:gd name="T107" fmla="*/ 3266 h 3359"/>
                <a:gd name="T108" fmla="*/ 2102 w 3348"/>
                <a:gd name="T109" fmla="*/ 3187 h 3359"/>
                <a:gd name="T110" fmla="*/ 2026 w 3348"/>
                <a:gd name="T111" fmla="*/ 3214 h 3359"/>
                <a:gd name="T112" fmla="*/ 1856 w 3348"/>
                <a:gd name="T113" fmla="*/ 3073 h 3359"/>
                <a:gd name="T114" fmla="*/ 19 w 3348"/>
                <a:gd name="T115" fmla="*/ 3054 h 3359"/>
                <a:gd name="T116" fmla="*/ 0 w 3348"/>
                <a:gd name="T117" fmla="*/ 0 h 3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48" h="3359">
                  <a:moveTo>
                    <a:pt x="2435" y="1796"/>
                  </a:moveTo>
                  <a:lnTo>
                    <a:pt x="2435" y="1965"/>
                  </a:lnTo>
                  <a:lnTo>
                    <a:pt x="2383" y="1973"/>
                  </a:lnTo>
                  <a:lnTo>
                    <a:pt x="2333" y="1986"/>
                  </a:lnTo>
                  <a:lnTo>
                    <a:pt x="2284" y="2004"/>
                  </a:lnTo>
                  <a:lnTo>
                    <a:pt x="2238" y="2025"/>
                  </a:lnTo>
                  <a:lnTo>
                    <a:pt x="2196" y="2052"/>
                  </a:lnTo>
                  <a:lnTo>
                    <a:pt x="2155" y="2081"/>
                  </a:lnTo>
                  <a:lnTo>
                    <a:pt x="2035" y="1962"/>
                  </a:lnTo>
                  <a:lnTo>
                    <a:pt x="1950" y="2047"/>
                  </a:lnTo>
                  <a:lnTo>
                    <a:pt x="2070" y="2165"/>
                  </a:lnTo>
                  <a:lnTo>
                    <a:pt x="2040" y="2206"/>
                  </a:lnTo>
                  <a:lnTo>
                    <a:pt x="2015" y="2250"/>
                  </a:lnTo>
                  <a:lnTo>
                    <a:pt x="1993" y="2296"/>
                  </a:lnTo>
                  <a:lnTo>
                    <a:pt x="1976" y="2344"/>
                  </a:lnTo>
                  <a:lnTo>
                    <a:pt x="1962" y="2394"/>
                  </a:lnTo>
                  <a:lnTo>
                    <a:pt x="1954" y="2447"/>
                  </a:lnTo>
                  <a:lnTo>
                    <a:pt x="1785" y="2447"/>
                  </a:lnTo>
                  <a:lnTo>
                    <a:pt x="1785" y="2565"/>
                  </a:lnTo>
                  <a:lnTo>
                    <a:pt x="1954" y="2565"/>
                  </a:lnTo>
                  <a:lnTo>
                    <a:pt x="1962" y="2617"/>
                  </a:lnTo>
                  <a:lnTo>
                    <a:pt x="1976" y="2667"/>
                  </a:lnTo>
                  <a:lnTo>
                    <a:pt x="1993" y="2717"/>
                  </a:lnTo>
                  <a:lnTo>
                    <a:pt x="2015" y="2762"/>
                  </a:lnTo>
                  <a:lnTo>
                    <a:pt x="2040" y="2806"/>
                  </a:lnTo>
                  <a:lnTo>
                    <a:pt x="2070" y="2845"/>
                  </a:lnTo>
                  <a:lnTo>
                    <a:pt x="1950" y="2965"/>
                  </a:lnTo>
                  <a:lnTo>
                    <a:pt x="2035" y="3050"/>
                  </a:lnTo>
                  <a:lnTo>
                    <a:pt x="2155" y="2930"/>
                  </a:lnTo>
                  <a:lnTo>
                    <a:pt x="2196" y="2960"/>
                  </a:lnTo>
                  <a:lnTo>
                    <a:pt x="2238" y="2986"/>
                  </a:lnTo>
                  <a:lnTo>
                    <a:pt x="2284" y="3008"/>
                  </a:lnTo>
                  <a:lnTo>
                    <a:pt x="2333" y="3025"/>
                  </a:lnTo>
                  <a:lnTo>
                    <a:pt x="2383" y="3039"/>
                  </a:lnTo>
                  <a:lnTo>
                    <a:pt x="2435" y="3047"/>
                  </a:lnTo>
                  <a:lnTo>
                    <a:pt x="2435" y="3216"/>
                  </a:lnTo>
                  <a:lnTo>
                    <a:pt x="2554" y="3216"/>
                  </a:lnTo>
                  <a:lnTo>
                    <a:pt x="2554" y="3047"/>
                  </a:lnTo>
                  <a:lnTo>
                    <a:pt x="2607" y="3039"/>
                  </a:lnTo>
                  <a:lnTo>
                    <a:pt x="2657" y="3025"/>
                  </a:lnTo>
                  <a:lnTo>
                    <a:pt x="2705" y="3008"/>
                  </a:lnTo>
                  <a:lnTo>
                    <a:pt x="2751" y="2986"/>
                  </a:lnTo>
                  <a:lnTo>
                    <a:pt x="2794" y="2960"/>
                  </a:lnTo>
                  <a:lnTo>
                    <a:pt x="2835" y="2930"/>
                  </a:lnTo>
                  <a:lnTo>
                    <a:pt x="2954" y="3051"/>
                  </a:lnTo>
                  <a:lnTo>
                    <a:pt x="3038" y="2966"/>
                  </a:lnTo>
                  <a:lnTo>
                    <a:pt x="2920" y="2846"/>
                  </a:lnTo>
                  <a:lnTo>
                    <a:pt x="2949" y="2806"/>
                  </a:lnTo>
                  <a:lnTo>
                    <a:pt x="2975" y="2763"/>
                  </a:lnTo>
                  <a:lnTo>
                    <a:pt x="2996" y="2717"/>
                  </a:lnTo>
                  <a:lnTo>
                    <a:pt x="3014" y="2668"/>
                  </a:lnTo>
                  <a:lnTo>
                    <a:pt x="3027" y="2618"/>
                  </a:lnTo>
                  <a:lnTo>
                    <a:pt x="3035" y="2566"/>
                  </a:lnTo>
                  <a:lnTo>
                    <a:pt x="3204" y="2566"/>
                  </a:lnTo>
                  <a:lnTo>
                    <a:pt x="3204" y="2447"/>
                  </a:lnTo>
                  <a:lnTo>
                    <a:pt x="3035" y="2447"/>
                  </a:lnTo>
                  <a:lnTo>
                    <a:pt x="3027" y="2394"/>
                  </a:lnTo>
                  <a:lnTo>
                    <a:pt x="3014" y="2343"/>
                  </a:lnTo>
                  <a:lnTo>
                    <a:pt x="2996" y="2295"/>
                  </a:lnTo>
                  <a:lnTo>
                    <a:pt x="2975" y="2250"/>
                  </a:lnTo>
                  <a:lnTo>
                    <a:pt x="2949" y="2206"/>
                  </a:lnTo>
                  <a:lnTo>
                    <a:pt x="2920" y="2165"/>
                  </a:lnTo>
                  <a:lnTo>
                    <a:pt x="3038" y="2047"/>
                  </a:lnTo>
                  <a:lnTo>
                    <a:pt x="2954" y="1962"/>
                  </a:lnTo>
                  <a:lnTo>
                    <a:pt x="2835" y="2081"/>
                  </a:lnTo>
                  <a:lnTo>
                    <a:pt x="2794" y="2052"/>
                  </a:lnTo>
                  <a:lnTo>
                    <a:pt x="2750" y="2025"/>
                  </a:lnTo>
                  <a:lnTo>
                    <a:pt x="2704" y="2004"/>
                  </a:lnTo>
                  <a:lnTo>
                    <a:pt x="2656" y="1986"/>
                  </a:lnTo>
                  <a:lnTo>
                    <a:pt x="2606" y="1973"/>
                  </a:lnTo>
                  <a:lnTo>
                    <a:pt x="2554" y="1965"/>
                  </a:lnTo>
                  <a:lnTo>
                    <a:pt x="2554" y="1796"/>
                  </a:lnTo>
                  <a:lnTo>
                    <a:pt x="2435" y="1796"/>
                  </a:lnTo>
                  <a:close/>
                  <a:moveTo>
                    <a:pt x="135" y="737"/>
                  </a:moveTo>
                  <a:lnTo>
                    <a:pt x="135" y="2930"/>
                  </a:lnTo>
                  <a:lnTo>
                    <a:pt x="1794" y="2930"/>
                  </a:lnTo>
                  <a:lnTo>
                    <a:pt x="1802" y="2914"/>
                  </a:lnTo>
                  <a:lnTo>
                    <a:pt x="1814" y="2900"/>
                  </a:lnTo>
                  <a:lnTo>
                    <a:pt x="1908" y="2805"/>
                  </a:lnTo>
                  <a:lnTo>
                    <a:pt x="1887" y="2758"/>
                  </a:lnTo>
                  <a:lnTo>
                    <a:pt x="1868" y="2709"/>
                  </a:lnTo>
                  <a:lnTo>
                    <a:pt x="1734" y="2709"/>
                  </a:lnTo>
                  <a:lnTo>
                    <a:pt x="1714" y="2707"/>
                  </a:lnTo>
                  <a:lnTo>
                    <a:pt x="1694" y="2700"/>
                  </a:lnTo>
                  <a:lnTo>
                    <a:pt x="1677" y="2690"/>
                  </a:lnTo>
                  <a:lnTo>
                    <a:pt x="1663" y="2676"/>
                  </a:lnTo>
                  <a:lnTo>
                    <a:pt x="1652" y="2658"/>
                  </a:lnTo>
                  <a:lnTo>
                    <a:pt x="1644" y="2639"/>
                  </a:lnTo>
                  <a:lnTo>
                    <a:pt x="1642" y="2617"/>
                  </a:lnTo>
                  <a:lnTo>
                    <a:pt x="1642" y="2395"/>
                  </a:lnTo>
                  <a:lnTo>
                    <a:pt x="1644" y="2374"/>
                  </a:lnTo>
                  <a:lnTo>
                    <a:pt x="1652" y="2355"/>
                  </a:lnTo>
                  <a:lnTo>
                    <a:pt x="1663" y="2337"/>
                  </a:lnTo>
                  <a:lnTo>
                    <a:pt x="1677" y="2323"/>
                  </a:lnTo>
                  <a:lnTo>
                    <a:pt x="1693" y="2312"/>
                  </a:lnTo>
                  <a:lnTo>
                    <a:pt x="1714" y="2305"/>
                  </a:lnTo>
                  <a:lnTo>
                    <a:pt x="1734" y="2302"/>
                  </a:lnTo>
                  <a:lnTo>
                    <a:pt x="1868" y="2302"/>
                  </a:lnTo>
                  <a:lnTo>
                    <a:pt x="1887" y="2254"/>
                  </a:lnTo>
                  <a:lnTo>
                    <a:pt x="1908" y="2207"/>
                  </a:lnTo>
                  <a:lnTo>
                    <a:pt x="1813" y="2113"/>
                  </a:lnTo>
                  <a:lnTo>
                    <a:pt x="1800" y="2096"/>
                  </a:lnTo>
                  <a:lnTo>
                    <a:pt x="1791" y="2077"/>
                  </a:lnTo>
                  <a:lnTo>
                    <a:pt x="1786" y="2057"/>
                  </a:lnTo>
                  <a:lnTo>
                    <a:pt x="1786" y="2036"/>
                  </a:lnTo>
                  <a:lnTo>
                    <a:pt x="1791" y="2017"/>
                  </a:lnTo>
                  <a:lnTo>
                    <a:pt x="1800" y="1998"/>
                  </a:lnTo>
                  <a:lnTo>
                    <a:pt x="1813" y="1981"/>
                  </a:lnTo>
                  <a:lnTo>
                    <a:pt x="1970" y="1825"/>
                  </a:lnTo>
                  <a:lnTo>
                    <a:pt x="1987" y="1810"/>
                  </a:lnTo>
                  <a:lnTo>
                    <a:pt x="2005" y="1802"/>
                  </a:lnTo>
                  <a:lnTo>
                    <a:pt x="2026" y="1797"/>
                  </a:lnTo>
                  <a:lnTo>
                    <a:pt x="2046" y="1797"/>
                  </a:lnTo>
                  <a:lnTo>
                    <a:pt x="2066" y="1802"/>
                  </a:lnTo>
                  <a:lnTo>
                    <a:pt x="2085" y="1810"/>
                  </a:lnTo>
                  <a:lnTo>
                    <a:pt x="2101" y="1825"/>
                  </a:lnTo>
                  <a:lnTo>
                    <a:pt x="2197" y="1919"/>
                  </a:lnTo>
                  <a:lnTo>
                    <a:pt x="2243" y="1898"/>
                  </a:lnTo>
                  <a:lnTo>
                    <a:pt x="2292" y="1880"/>
                  </a:lnTo>
                  <a:lnTo>
                    <a:pt x="2292" y="1746"/>
                  </a:lnTo>
                  <a:lnTo>
                    <a:pt x="2294" y="1725"/>
                  </a:lnTo>
                  <a:lnTo>
                    <a:pt x="2301" y="1705"/>
                  </a:lnTo>
                  <a:lnTo>
                    <a:pt x="2311" y="1688"/>
                  </a:lnTo>
                  <a:lnTo>
                    <a:pt x="2325" y="1673"/>
                  </a:lnTo>
                  <a:lnTo>
                    <a:pt x="2343" y="1663"/>
                  </a:lnTo>
                  <a:lnTo>
                    <a:pt x="2362" y="1656"/>
                  </a:lnTo>
                  <a:lnTo>
                    <a:pt x="2384" y="1653"/>
                  </a:lnTo>
                  <a:lnTo>
                    <a:pt x="2606" y="1653"/>
                  </a:lnTo>
                  <a:lnTo>
                    <a:pt x="2627" y="1656"/>
                  </a:lnTo>
                  <a:lnTo>
                    <a:pt x="2646" y="1662"/>
                  </a:lnTo>
                  <a:lnTo>
                    <a:pt x="2664" y="1673"/>
                  </a:lnTo>
                  <a:lnTo>
                    <a:pt x="2678" y="1688"/>
                  </a:lnTo>
                  <a:lnTo>
                    <a:pt x="2689" y="1705"/>
                  </a:lnTo>
                  <a:lnTo>
                    <a:pt x="2697" y="1725"/>
                  </a:lnTo>
                  <a:lnTo>
                    <a:pt x="2699" y="1746"/>
                  </a:lnTo>
                  <a:lnTo>
                    <a:pt x="2699" y="1880"/>
                  </a:lnTo>
                  <a:lnTo>
                    <a:pt x="2747" y="1897"/>
                  </a:lnTo>
                  <a:lnTo>
                    <a:pt x="2794" y="1919"/>
                  </a:lnTo>
                  <a:lnTo>
                    <a:pt x="2888" y="1825"/>
                  </a:lnTo>
                  <a:lnTo>
                    <a:pt x="2904" y="1811"/>
                  </a:lnTo>
                  <a:lnTo>
                    <a:pt x="2922" y="1803"/>
                  </a:lnTo>
                  <a:lnTo>
                    <a:pt x="2922" y="737"/>
                  </a:lnTo>
                  <a:lnTo>
                    <a:pt x="135" y="737"/>
                  </a:lnTo>
                  <a:close/>
                  <a:moveTo>
                    <a:pt x="142" y="143"/>
                  </a:moveTo>
                  <a:lnTo>
                    <a:pt x="142" y="593"/>
                  </a:lnTo>
                  <a:lnTo>
                    <a:pt x="2930" y="593"/>
                  </a:lnTo>
                  <a:lnTo>
                    <a:pt x="2930" y="143"/>
                  </a:lnTo>
                  <a:lnTo>
                    <a:pt x="142" y="143"/>
                  </a:lnTo>
                  <a:close/>
                  <a:moveTo>
                    <a:pt x="0" y="0"/>
                  </a:moveTo>
                  <a:lnTo>
                    <a:pt x="3072" y="0"/>
                  </a:lnTo>
                  <a:lnTo>
                    <a:pt x="3072" y="1877"/>
                  </a:lnTo>
                  <a:lnTo>
                    <a:pt x="3176" y="1981"/>
                  </a:lnTo>
                  <a:lnTo>
                    <a:pt x="3191" y="1998"/>
                  </a:lnTo>
                  <a:lnTo>
                    <a:pt x="3199" y="2017"/>
                  </a:lnTo>
                  <a:lnTo>
                    <a:pt x="3204" y="2036"/>
                  </a:lnTo>
                  <a:lnTo>
                    <a:pt x="3204" y="2057"/>
                  </a:lnTo>
                  <a:lnTo>
                    <a:pt x="3199" y="2077"/>
                  </a:lnTo>
                  <a:lnTo>
                    <a:pt x="3191" y="2096"/>
                  </a:lnTo>
                  <a:lnTo>
                    <a:pt x="3176" y="2113"/>
                  </a:lnTo>
                  <a:lnTo>
                    <a:pt x="3082" y="2207"/>
                  </a:lnTo>
                  <a:lnTo>
                    <a:pt x="3103" y="2254"/>
                  </a:lnTo>
                  <a:lnTo>
                    <a:pt x="3121" y="2302"/>
                  </a:lnTo>
                  <a:lnTo>
                    <a:pt x="3255" y="2302"/>
                  </a:lnTo>
                  <a:lnTo>
                    <a:pt x="3276" y="2305"/>
                  </a:lnTo>
                  <a:lnTo>
                    <a:pt x="3296" y="2312"/>
                  </a:lnTo>
                  <a:lnTo>
                    <a:pt x="3313" y="2323"/>
                  </a:lnTo>
                  <a:lnTo>
                    <a:pt x="3328" y="2337"/>
                  </a:lnTo>
                  <a:lnTo>
                    <a:pt x="3339" y="2355"/>
                  </a:lnTo>
                  <a:lnTo>
                    <a:pt x="3346" y="2374"/>
                  </a:lnTo>
                  <a:lnTo>
                    <a:pt x="3348" y="2394"/>
                  </a:lnTo>
                  <a:lnTo>
                    <a:pt x="3348" y="2616"/>
                  </a:lnTo>
                  <a:lnTo>
                    <a:pt x="3345" y="2638"/>
                  </a:lnTo>
                  <a:lnTo>
                    <a:pt x="3339" y="2657"/>
                  </a:lnTo>
                  <a:lnTo>
                    <a:pt x="3328" y="2675"/>
                  </a:lnTo>
                  <a:lnTo>
                    <a:pt x="3313" y="2689"/>
                  </a:lnTo>
                  <a:lnTo>
                    <a:pt x="3296" y="2700"/>
                  </a:lnTo>
                  <a:lnTo>
                    <a:pt x="3276" y="2706"/>
                  </a:lnTo>
                  <a:lnTo>
                    <a:pt x="3255" y="2709"/>
                  </a:lnTo>
                  <a:lnTo>
                    <a:pt x="3122" y="2709"/>
                  </a:lnTo>
                  <a:lnTo>
                    <a:pt x="3104" y="2757"/>
                  </a:lnTo>
                  <a:lnTo>
                    <a:pt x="3082" y="2803"/>
                  </a:lnTo>
                  <a:lnTo>
                    <a:pt x="3177" y="2899"/>
                  </a:lnTo>
                  <a:lnTo>
                    <a:pt x="3191" y="2916"/>
                  </a:lnTo>
                  <a:lnTo>
                    <a:pt x="3200" y="2934"/>
                  </a:lnTo>
                  <a:lnTo>
                    <a:pt x="3204" y="2955"/>
                  </a:lnTo>
                  <a:lnTo>
                    <a:pt x="3204" y="2975"/>
                  </a:lnTo>
                  <a:lnTo>
                    <a:pt x="3200" y="2995"/>
                  </a:lnTo>
                  <a:lnTo>
                    <a:pt x="3191" y="3014"/>
                  </a:lnTo>
                  <a:lnTo>
                    <a:pt x="3177" y="3031"/>
                  </a:lnTo>
                  <a:lnTo>
                    <a:pt x="3021" y="3187"/>
                  </a:lnTo>
                  <a:lnTo>
                    <a:pt x="3003" y="3200"/>
                  </a:lnTo>
                  <a:lnTo>
                    <a:pt x="2985" y="3210"/>
                  </a:lnTo>
                  <a:lnTo>
                    <a:pt x="2965" y="3214"/>
                  </a:lnTo>
                  <a:lnTo>
                    <a:pt x="2945" y="3214"/>
                  </a:lnTo>
                  <a:lnTo>
                    <a:pt x="2925" y="3210"/>
                  </a:lnTo>
                  <a:lnTo>
                    <a:pt x="2905" y="3200"/>
                  </a:lnTo>
                  <a:lnTo>
                    <a:pt x="2889" y="3187"/>
                  </a:lnTo>
                  <a:lnTo>
                    <a:pt x="2794" y="3093"/>
                  </a:lnTo>
                  <a:lnTo>
                    <a:pt x="2748" y="3113"/>
                  </a:lnTo>
                  <a:lnTo>
                    <a:pt x="2700" y="3132"/>
                  </a:lnTo>
                  <a:lnTo>
                    <a:pt x="2700" y="3266"/>
                  </a:lnTo>
                  <a:lnTo>
                    <a:pt x="2697" y="3287"/>
                  </a:lnTo>
                  <a:lnTo>
                    <a:pt x="2689" y="3307"/>
                  </a:lnTo>
                  <a:lnTo>
                    <a:pt x="2679" y="3323"/>
                  </a:lnTo>
                  <a:lnTo>
                    <a:pt x="2665" y="3338"/>
                  </a:lnTo>
                  <a:lnTo>
                    <a:pt x="2648" y="3349"/>
                  </a:lnTo>
                  <a:lnTo>
                    <a:pt x="2628" y="3356"/>
                  </a:lnTo>
                  <a:lnTo>
                    <a:pt x="2607" y="3359"/>
                  </a:lnTo>
                  <a:lnTo>
                    <a:pt x="2385" y="3359"/>
                  </a:lnTo>
                  <a:lnTo>
                    <a:pt x="2363" y="3356"/>
                  </a:lnTo>
                  <a:lnTo>
                    <a:pt x="2344" y="3349"/>
                  </a:lnTo>
                  <a:lnTo>
                    <a:pt x="2326" y="3338"/>
                  </a:lnTo>
                  <a:lnTo>
                    <a:pt x="2312" y="3324"/>
                  </a:lnTo>
                  <a:lnTo>
                    <a:pt x="2302" y="3307"/>
                  </a:lnTo>
                  <a:lnTo>
                    <a:pt x="2295" y="3287"/>
                  </a:lnTo>
                  <a:lnTo>
                    <a:pt x="2292" y="3266"/>
                  </a:lnTo>
                  <a:lnTo>
                    <a:pt x="2292" y="3132"/>
                  </a:lnTo>
                  <a:lnTo>
                    <a:pt x="2244" y="3114"/>
                  </a:lnTo>
                  <a:lnTo>
                    <a:pt x="2198" y="3093"/>
                  </a:lnTo>
                  <a:lnTo>
                    <a:pt x="2102" y="3187"/>
                  </a:lnTo>
                  <a:lnTo>
                    <a:pt x="2085" y="3200"/>
                  </a:lnTo>
                  <a:lnTo>
                    <a:pt x="2067" y="3210"/>
                  </a:lnTo>
                  <a:lnTo>
                    <a:pt x="2046" y="3214"/>
                  </a:lnTo>
                  <a:lnTo>
                    <a:pt x="2026" y="3214"/>
                  </a:lnTo>
                  <a:lnTo>
                    <a:pt x="2006" y="3210"/>
                  </a:lnTo>
                  <a:lnTo>
                    <a:pt x="1987" y="3200"/>
                  </a:lnTo>
                  <a:lnTo>
                    <a:pt x="1971" y="3187"/>
                  </a:lnTo>
                  <a:lnTo>
                    <a:pt x="1856" y="3073"/>
                  </a:lnTo>
                  <a:lnTo>
                    <a:pt x="71" y="3073"/>
                  </a:lnTo>
                  <a:lnTo>
                    <a:pt x="51" y="3071"/>
                  </a:lnTo>
                  <a:lnTo>
                    <a:pt x="34" y="3064"/>
                  </a:lnTo>
                  <a:lnTo>
                    <a:pt x="19" y="3054"/>
                  </a:lnTo>
                  <a:lnTo>
                    <a:pt x="8" y="3040"/>
                  </a:lnTo>
                  <a:lnTo>
                    <a:pt x="2" y="3022"/>
                  </a:lnTo>
                  <a:lnTo>
                    <a:pt x="0" y="300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5" grpId="0" animBg="1"/>
      <p:bldP spid="16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8553451" y="1957388"/>
            <a:ext cx="2513013" cy="2517775"/>
          </a:xfrm>
          <a:custGeom>
            <a:avLst/>
            <a:gdLst>
              <a:gd name="T0" fmla="*/ 409 w 817"/>
              <a:gd name="T1" fmla="*/ 0 h 817"/>
              <a:gd name="T2" fmla="*/ 817 w 817"/>
              <a:gd name="T3" fmla="*/ 409 h 817"/>
              <a:gd name="T4" fmla="*/ 409 w 817"/>
              <a:gd name="T5" fmla="*/ 817 h 817"/>
              <a:gd name="T6" fmla="*/ 0 w 817"/>
              <a:gd name="T7" fmla="*/ 409 h 817"/>
              <a:gd name="T8" fmla="*/ 409 w 817"/>
              <a:gd name="T9" fmla="*/ 0 h 817"/>
              <a:gd name="T10" fmla="*/ 409 w 817"/>
              <a:gd name="T11" fmla="*/ 12 h 817"/>
              <a:gd name="T12" fmla="*/ 12 w 817"/>
              <a:gd name="T13" fmla="*/ 409 h 817"/>
              <a:gd name="T14" fmla="*/ 409 w 817"/>
              <a:gd name="T15" fmla="*/ 806 h 817"/>
              <a:gd name="T16" fmla="*/ 806 w 817"/>
              <a:gd name="T17" fmla="*/ 409 h 817"/>
              <a:gd name="T18" fmla="*/ 409 w 817"/>
              <a:gd name="T19" fmla="*/ 12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7" h="817">
                <a:moveTo>
                  <a:pt x="409" y="0"/>
                </a:moveTo>
                <a:cubicBezTo>
                  <a:pt x="634" y="0"/>
                  <a:pt x="817" y="183"/>
                  <a:pt x="817" y="409"/>
                </a:cubicBezTo>
                <a:cubicBezTo>
                  <a:pt x="817" y="634"/>
                  <a:pt x="634" y="817"/>
                  <a:pt x="409" y="817"/>
                </a:cubicBezTo>
                <a:cubicBezTo>
                  <a:pt x="183" y="817"/>
                  <a:pt x="0" y="634"/>
                  <a:pt x="0" y="409"/>
                </a:cubicBezTo>
                <a:cubicBezTo>
                  <a:pt x="0" y="183"/>
                  <a:pt x="183" y="0"/>
                  <a:pt x="409" y="0"/>
                </a:cubicBezTo>
                <a:close/>
                <a:moveTo>
                  <a:pt x="409" y="12"/>
                </a:moveTo>
                <a:cubicBezTo>
                  <a:pt x="190" y="12"/>
                  <a:pt x="12" y="189"/>
                  <a:pt x="12" y="409"/>
                </a:cubicBezTo>
                <a:cubicBezTo>
                  <a:pt x="12" y="628"/>
                  <a:pt x="190" y="806"/>
                  <a:pt x="409" y="806"/>
                </a:cubicBezTo>
                <a:cubicBezTo>
                  <a:pt x="628" y="806"/>
                  <a:pt x="806" y="628"/>
                  <a:pt x="806" y="409"/>
                </a:cubicBezTo>
                <a:cubicBezTo>
                  <a:pt x="806" y="189"/>
                  <a:pt x="628" y="12"/>
                  <a:pt x="409" y="1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1125538" y="1957388"/>
            <a:ext cx="2513013" cy="2517775"/>
          </a:xfrm>
          <a:custGeom>
            <a:avLst/>
            <a:gdLst>
              <a:gd name="T0" fmla="*/ 409 w 817"/>
              <a:gd name="T1" fmla="*/ 0 h 817"/>
              <a:gd name="T2" fmla="*/ 817 w 817"/>
              <a:gd name="T3" fmla="*/ 409 h 817"/>
              <a:gd name="T4" fmla="*/ 409 w 817"/>
              <a:gd name="T5" fmla="*/ 817 h 817"/>
              <a:gd name="T6" fmla="*/ 0 w 817"/>
              <a:gd name="T7" fmla="*/ 409 h 817"/>
              <a:gd name="T8" fmla="*/ 409 w 817"/>
              <a:gd name="T9" fmla="*/ 0 h 817"/>
              <a:gd name="T10" fmla="*/ 409 w 817"/>
              <a:gd name="T11" fmla="*/ 12 h 817"/>
              <a:gd name="T12" fmla="*/ 12 w 817"/>
              <a:gd name="T13" fmla="*/ 409 h 817"/>
              <a:gd name="T14" fmla="*/ 409 w 817"/>
              <a:gd name="T15" fmla="*/ 806 h 817"/>
              <a:gd name="T16" fmla="*/ 806 w 817"/>
              <a:gd name="T17" fmla="*/ 409 h 817"/>
              <a:gd name="T18" fmla="*/ 409 w 817"/>
              <a:gd name="T19" fmla="*/ 12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7" h="817">
                <a:moveTo>
                  <a:pt x="409" y="0"/>
                </a:moveTo>
                <a:cubicBezTo>
                  <a:pt x="634" y="0"/>
                  <a:pt x="817" y="183"/>
                  <a:pt x="817" y="409"/>
                </a:cubicBezTo>
                <a:cubicBezTo>
                  <a:pt x="817" y="634"/>
                  <a:pt x="634" y="817"/>
                  <a:pt x="409" y="817"/>
                </a:cubicBezTo>
                <a:cubicBezTo>
                  <a:pt x="183" y="817"/>
                  <a:pt x="0" y="634"/>
                  <a:pt x="0" y="409"/>
                </a:cubicBezTo>
                <a:cubicBezTo>
                  <a:pt x="0" y="183"/>
                  <a:pt x="183" y="0"/>
                  <a:pt x="409" y="0"/>
                </a:cubicBezTo>
                <a:close/>
                <a:moveTo>
                  <a:pt x="409" y="12"/>
                </a:moveTo>
                <a:cubicBezTo>
                  <a:pt x="189" y="12"/>
                  <a:pt x="12" y="189"/>
                  <a:pt x="12" y="409"/>
                </a:cubicBezTo>
                <a:cubicBezTo>
                  <a:pt x="12" y="628"/>
                  <a:pt x="189" y="806"/>
                  <a:pt x="409" y="806"/>
                </a:cubicBezTo>
                <a:cubicBezTo>
                  <a:pt x="628" y="806"/>
                  <a:pt x="806" y="628"/>
                  <a:pt x="806" y="409"/>
                </a:cubicBezTo>
                <a:cubicBezTo>
                  <a:pt x="806" y="189"/>
                  <a:pt x="628" y="12"/>
                  <a:pt x="409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2611438" y="1957388"/>
            <a:ext cx="2514600" cy="2517775"/>
          </a:xfrm>
          <a:custGeom>
            <a:avLst/>
            <a:gdLst>
              <a:gd name="T0" fmla="*/ 409 w 817"/>
              <a:gd name="T1" fmla="*/ 0 h 817"/>
              <a:gd name="T2" fmla="*/ 817 w 817"/>
              <a:gd name="T3" fmla="*/ 409 h 817"/>
              <a:gd name="T4" fmla="*/ 409 w 817"/>
              <a:gd name="T5" fmla="*/ 817 h 817"/>
              <a:gd name="T6" fmla="*/ 0 w 817"/>
              <a:gd name="T7" fmla="*/ 409 h 817"/>
              <a:gd name="T8" fmla="*/ 409 w 817"/>
              <a:gd name="T9" fmla="*/ 0 h 817"/>
              <a:gd name="T10" fmla="*/ 409 w 817"/>
              <a:gd name="T11" fmla="*/ 12 h 817"/>
              <a:gd name="T12" fmla="*/ 12 w 817"/>
              <a:gd name="T13" fmla="*/ 409 h 817"/>
              <a:gd name="T14" fmla="*/ 409 w 817"/>
              <a:gd name="T15" fmla="*/ 806 h 817"/>
              <a:gd name="T16" fmla="*/ 805 w 817"/>
              <a:gd name="T17" fmla="*/ 409 h 817"/>
              <a:gd name="T18" fmla="*/ 409 w 817"/>
              <a:gd name="T19" fmla="*/ 12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7" h="817">
                <a:moveTo>
                  <a:pt x="409" y="0"/>
                </a:moveTo>
                <a:cubicBezTo>
                  <a:pt x="634" y="0"/>
                  <a:pt x="817" y="183"/>
                  <a:pt x="817" y="409"/>
                </a:cubicBezTo>
                <a:cubicBezTo>
                  <a:pt x="817" y="634"/>
                  <a:pt x="634" y="817"/>
                  <a:pt x="409" y="817"/>
                </a:cubicBezTo>
                <a:cubicBezTo>
                  <a:pt x="183" y="817"/>
                  <a:pt x="0" y="634"/>
                  <a:pt x="0" y="409"/>
                </a:cubicBezTo>
                <a:cubicBezTo>
                  <a:pt x="0" y="183"/>
                  <a:pt x="183" y="0"/>
                  <a:pt x="409" y="0"/>
                </a:cubicBezTo>
                <a:close/>
                <a:moveTo>
                  <a:pt x="409" y="12"/>
                </a:moveTo>
                <a:cubicBezTo>
                  <a:pt x="189" y="12"/>
                  <a:pt x="12" y="189"/>
                  <a:pt x="12" y="409"/>
                </a:cubicBezTo>
                <a:cubicBezTo>
                  <a:pt x="12" y="628"/>
                  <a:pt x="189" y="806"/>
                  <a:pt x="409" y="806"/>
                </a:cubicBezTo>
                <a:cubicBezTo>
                  <a:pt x="628" y="806"/>
                  <a:pt x="805" y="628"/>
                  <a:pt x="805" y="409"/>
                </a:cubicBezTo>
                <a:cubicBezTo>
                  <a:pt x="805" y="189"/>
                  <a:pt x="628" y="12"/>
                  <a:pt x="409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4097338" y="1957388"/>
            <a:ext cx="2514600" cy="2517775"/>
          </a:xfrm>
          <a:custGeom>
            <a:avLst/>
            <a:gdLst>
              <a:gd name="T0" fmla="*/ 408 w 817"/>
              <a:gd name="T1" fmla="*/ 0 h 817"/>
              <a:gd name="T2" fmla="*/ 817 w 817"/>
              <a:gd name="T3" fmla="*/ 409 h 817"/>
              <a:gd name="T4" fmla="*/ 408 w 817"/>
              <a:gd name="T5" fmla="*/ 817 h 817"/>
              <a:gd name="T6" fmla="*/ 0 w 817"/>
              <a:gd name="T7" fmla="*/ 409 h 817"/>
              <a:gd name="T8" fmla="*/ 408 w 817"/>
              <a:gd name="T9" fmla="*/ 0 h 817"/>
              <a:gd name="T10" fmla="*/ 408 w 817"/>
              <a:gd name="T11" fmla="*/ 12 h 817"/>
              <a:gd name="T12" fmla="*/ 11 w 817"/>
              <a:gd name="T13" fmla="*/ 409 h 817"/>
              <a:gd name="T14" fmla="*/ 408 w 817"/>
              <a:gd name="T15" fmla="*/ 806 h 817"/>
              <a:gd name="T16" fmla="*/ 805 w 817"/>
              <a:gd name="T17" fmla="*/ 409 h 817"/>
              <a:gd name="T18" fmla="*/ 408 w 817"/>
              <a:gd name="T19" fmla="*/ 12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7" h="817">
                <a:moveTo>
                  <a:pt x="408" y="0"/>
                </a:moveTo>
                <a:cubicBezTo>
                  <a:pt x="634" y="0"/>
                  <a:pt x="817" y="183"/>
                  <a:pt x="817" y="409"/>
                </a:cubicBezTo>
                <a:cubicBezTo>
                  <a:pt x="817" y="634"/>
                  <a:pt x="634" y="817"/>
                  <a:pt x="408" y="817"/>
                </a:cubicBezTo>
                <a:cubicBezTo>
                  <a:pt x="183" y="817"/>
                  <a:pt x="0" y="634"/>
                  <a:pt x="0" y="409"/>
                </a:cubicBezTo>
                <a:cubicBezTo>
                  <a:pt x="0" y="183"/>
                  <a:pt x="183" y="0"/>
                  <a:pt x="408" y="0"/>
                </a:cubicBezTo>
                <a:close/>
                <a:moveTo>
                  <a:pt x="408" y="12"/>
                </a:moveTo>
                <a:cubicBezTo>
                  <a:pt x="189" y="12"/>
                  <a:pt x="11" y="189"/>
                  <a:pt x="11" y="409"/>
                </a:cubicBezTo>
                <a:cubicBezTo>
                  <a:pt x="11" y="628"/>
                  <a:pt x="189" y="806"/>
                  <a:pt x="408" y="806"/>
                </a:cubicBezTo>
                <a:cubicBezTo>
                  <a:pt x="628" y="806"/>
                  <a:pt x="805" y="628"/>
                  <a:pt x="805" y="409"/>
                </a:cubicBezTo>
                <a:cubicBezTo>
                  <a:pt x="805" y="189"/>
                  <a:pt x="628" y="12"/>
                  <a:pt x="408" y="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5583238" y="1957388"/>
            <a:ext cx="2511425" cy="2517775"/>
          </a:xfrm>
          <a:custGeom>
            <a:avLst/>
            <a:gdLst>
              <a:gd name="T0" fmla="*/ 408 w 816"/>
              <a:gd name="T1" fmla="*/ 0 h 817"/>
              <a:gd name="T2" fmla="*/ 816 w 816"/>
              <a:gd name="T3" fmla="*/ 409 h 817"/>
              <a:gd name="T4" fmla="*/ 408 w 816"/>
              <a:gd name="T5" fmla="*/ 817 h 817"/>
              <a:gd name="T6" fmla="*/ 0 w 816"/>
              <a:gd name="T7" fmla="*/ 409 h 817"/>
              <a:gd name="T8" fmla="*/ 408 w 816"/>
              <a:gd name="T9" fmla="*/ 0 h 817"/>
              <a:gd name="T10" fmla="*/ 408 w 816"/>
              <a:gd name="T11" fmla="*/ 12 h 817"/>
              <a:gd name="T12" fmla="*/ 11 w 816"/>
              <a:gd name="T13" fmla="*/ 409 h 817"/>
              <a:gd name="T14" fmla="*/ 408 w 816"/>
              <a:gd name="T15" fmla="*/ 806 h 817"/>
              <a:gd name="T16" fmla="*/ 805 w 816"/>
              <a:gd name="T17" fmla="*/ 409 h 817"/>
              <a:gd name="T18" fmla="*/ 408 w 816"/>
              <a:gd name="T19" fmla="*/ 12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6" h="817">
                <a:moveTo>
                  <a:pt x="408" y="0"/>
                </a:moveTo>
                <a:cubicBezTo>
                  <a:pt x="634" y="0"/>
                  <a:pt x="816" y="183"/>
                  <a:pt x="816" y="409"/>
                </a:cubicBezTo>
                <a:cubicBezTo>
                  <a:pt x="816" y="634"/>
                  <a:pt x="634" y="817"/>
                  <a:pt x="408" y="817"/>
                </a:cubicBezTo>
                <a:cubicBezTo>
                  <a:pt x="183" y="817"/>
                  <a:pt x="0" y="634"/>
                  <a:pt x="0" y="409"/>
                </a:cubicBezTo>
                <a:cubicBezTo>
                  <a:pt x="0" y="183"/>
                  <a:pt x="183" y="0"/>
                  <a:pt x="408" y="0"/>
                </a:cubicBezTo>
                <a:close/>
                <a:moveTo>
                  <a:pt x="408" y="12"/>
                </a:moveTo>
                <a:cubicBezTo>
                  <a:pt x="189" y="12"/>
                  <a:pt x="11" y="189"/>
                  <a:pt x="11" y="409"/>
                </a:cubicBezTo>
                <a:cubicBezTo>
                  <a:pt x="11" y="628"/>
                  <a:pt x="189" y="806"/>
                  <a:pt x="408" y="806"/>
                </a:cubicBezTo>
                <a:cubicBezTo>
                  <a:pt x="627" y="806"/>
                  <a:pt x="805" y="628"/>
                  <a:pt x="805" y="409"/>
                </a:cubicBezTo>
                <a:cubicBezTo>
                  <a:pt x="805" y="189"/>
                  <a:pt x="627" y="12"/>
                  <a:pt x="408" y="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7069138" y="1957388"/>
            <a:ext cx="2511425" cy="2517775"/>
          </a:xfrm>
          <a:custGeom>
            <a:avLst/>
            <a:gdLst>
              <a:gd name="T0" fmla="*/ 408 w 816"/>
              <a:gd name="T1" fmla="*/ 0 h 817"/>
              <a:gd name="T2" fmla="*/ 816 w 816"/>
              <a:gd name="T3" fmla="*/ 409 h 817"/>
              <a:gd name="T4" fmla="*/ 408 w 816"/>
              <a:gd name="T5" fmla="*/ 817 h 817"/>
              <a:gd name="T6" fmla="*/ 0 w 816"/>
              <a:gd name="T7" fmla="*/ 409 h 817"/>
              <a:gd name="T8" fmla="*/ 408 w 816"/>
              <a:gd name="T9" fmla="*/ 0 h 817"/>
              <a:gd name="T10" fmla="*/ 408 w 816"/>
              <a:gd name="T11" fmla="*/ 12 h 817"/>
              <a:gd name="T12" fmla="*/ 11 w 816"/>
              <a:gd name="T13" fmla="*/ 409 h 817"/>
              <a:gd name="T14" fmla="*/ 408 w 816"/>
              <a:gd name="T15" fmla="*/ 806 h 817"/>
              <a:gd name="T16" fmla="*/ 805 w 816"/>
              <a:gd name="T17" fmla="*/ 409 h 817"/>
              <a:gd name="T18" fmla="*/ 408 w 816"/>
              <a:gd name="T19" fmla="*/ 12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6" h="817">
                <a:moveTo>
                  <a:pt x="408" y="0"/>
                </a:moveTo>
                <a:cubicBezTo>
                  <a:pt x="633" y="0"/>
                  <a:pt x="816" y="183"/>
                  <a:pt x="816" y="409"/>
                </a:cubicBezTo>
                <a:cubicBezTo>
                  <a:pt x="816" y="634"/>
                  <a:pt x="633" y="817"/>
                  <a:pt x="408" y="817"/>
                </a:cubicBezTo>
                <a:cubicBezTo>
                  <a:pt x="182" y="817"/>
                  <a:pt x="0" y="634"/>
                  <a:pt x="0" y="409"/>
                </a:cubicBezTo>
                <a:cubicBezTo>
                  <a:pt x="0" y="183"/>
                  <a:pt x="182" y="0"/>
                  <a:pt x="408" y="0"/>
                </a:cubicBezTo>
                <a:close/>
                <a:moveTo>
                  <a:pt x="408" y="12"/>
                </a:moveTo>
                <a:cubicBezTo>
                  <a:pt x="189" y="12"/>
                  <a:pt x="11" y="189"/>
                  <a:pt x="11" y="409"/>
                </a:cubicBezTo>
                <a:cubicBezTo>
                  <a:pt x="11" y="628"/>
                  <a:pt x="189" y="806"/>
                  <a:pt x="408" y="806"/>
                </a:cubicBezTo>
                <a:cubicBezTo>
                  <a:pt x="627" y="806"/>
                  <a:pt x="805" y="628"/>
                  <a:pt x="805" y="409"/>
                </a:cubicBezTo>
                <a:cubicBezTo>
                  <a:pt x="805" y="189"/>
                  <a:pt x="627" y="12"/>
                  <a:pt x="408" y="1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8918576" y="2324101"/>
            <a:ext cx="1781175" cy="1784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7439026" y="2324101"/>
            <a:ext cx="1922463" cy="1784350"/>
          </a:xfrm>
          <a:custGeom>
            <a:avLst/>
            <a:gdLst>
              <a:gd name="T0" fmla="*/ 0 w 625"/>
              <a:gd name="T1" fmla="*/ 290 h 579"/>
              <a:gd name="T2" fmla="*/ 289 w 625"/>
              <a:gd name="T3" fmla="*/ 0 h 579"/>
              <a:gd name="T4" fmla="*/ 570 w 625"/>
              <a:gd name="T5" fmla="*/ 220 h 579"/>
              <a:gd name="T6" fmla="*/ 625 w 625"/>
              <a:gd name="T7" fmla="*/ 290 h 579"/>
              <a:gd name="T8" fmla="*/ 570 w 625"/>
              <a:gd name="T9" fmla="*/ 359 h 579"/>
              <a:gd name="T10" fmla="*/ 289 w 625"/>
              <a:gd name="T11" fmla="*/ 579 h 579"/>
              <a:gd name="T12" fmla="*/ 0 w 625"/>
              <a:gd name="T13" fmla="*/ 290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5" h="579">
                <a:moveTo>
                  <a:pt x="0" y="290"/>
                </a:moveTo>
                <a:cubicBezTo>
                  <a:pt x="0" y="130"/>
                  <a:pt x="130" y="0"/>
                  <a:pt x="289" y="0"/>
                </a:cubicBezTo>
                <a:cubicBezTo>
                  <a:pt x="425" y="0"/>
                  <a:pt x="539" y="94"/>
                  <a:pt x="570" y="220"/>
                </a:cubicBezTo>
                <a:cubicBezTo>
                  <a:pt x="625" y="290"/>
                  <a:pt x="625" y="290"/>
                  <a:pt x="625" y="29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39" y="485"/>
                  <a:pt x="425" y="579"/>
                  <a:pt x="289" y="579"/>
                </a:cubicBezTo>
                <a:cubicBezTo>
                  <a:pt x="130" y="579"/>
                  <a:pt x="0" y="449"/>
                  <a:pt x="0" y="29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 bwMode="auto">
          <a:xfrm>
            <a:off x="5953126" y="2324101"/>
            <a:ext cx="1922463" cy="1784350"/>
          </a:xfrm>
          <a:custGeom>
            <a:avLst/>
            <a:gdLst>
              <a:gd name="T0" fmla="*/ 0 w 625"/>
              <a:gd name="T1" fmla="*/ 290 h 579"/>
              <a:gd name="T2" fmla="*/ 290 w 625"/>
              <a:gd name="T3" fmla="*/ 0 h 579"/>
              <a:gd name="T4" fmla="*/ 571 w 625"/>
              <a:gd name="T5" fmla="*/ 220 h 579"/>
              <a:gd name="T6" fmla="*/ 625 w 625"/>
              <a:gd name="T7" fmla="*/ 290 h 579"/>
              <a:gd name="T8" fmla="*/ 571 w 625"/>
              <a:gd name="T9" fmla="*/ 359 h 579"/>
              <a:gd name="T10" fmla="*/ 290 w 625"/>
              <a:gd name="T11" fmla="*/ 579 h 579"/>
              <a:gd name="T12" fmla="*/ 0 w 625"/>
              <a:gd name="T13" fmla="*/ 290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5" h="579">
                <a:moveTo>
                  <a:pt x="0" y="290"/>
                </a:moveTo>
                <a:cubicBezTo>
                  <a:pt x="0" y="130"/>
                  <a:pt x="130" y="0"/>
                  <a:pt x="290" y="0"/>
                </a:cubicBezTo>
                <a:cubicBezTo>
                  <a:pt x="425" y="0"/>
                  <a:pt x="539" y="94"/>
                  <a:pt x="571" y="220"/>
                </a:cubicBezTo>
                <a:cubicBezTo>
                  <a:pt x="625" y="290"/>
                  <a:pt x="625" y="290"/>
                  <a:pt x="625" y="290"/>
                </a:cubicBezTo>
                <a:cubicBezTo>
                  <a:pt x="571" y="359"/>
                  <a:pt x="571" y="359"/>
                  <a:pt x="571" y="359"/>
                </a:cubicBezTo>
                <a:cubicBezTo>
                  <a:pt x="539" y="485"/>
                  <a:pt x="425" y="579"/>
                  <a:pt x="290" y="579"/>
                </a:cubicBezTo>
                <a:cubicBezTo>
                  <a:pt x="130" y="579"/>
                  <a:pt x="0" y="449"/>
                  <a:pt x="0" y="29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 bwMode="auto">
          <a:xfrm>
            <a:off x="4470401" y="2324101"/>
            <a:ext cx="1919288" cy="1784350"/>
          </a:xfrm>
          <a:custGeom>
            <a:avLst/>
            <a:gdLst>
              <a:gd name="T0" fmla="*/ 0 w 624"/>
              <a:gd name="T1" fmla="*/ 290 h 579"/>
              <a:gd name="T2" fmla="*/ 289 w 624"/>
              <a:gd name="T3" fmla="*/ 0 h 579"/>
              <a:gd name="T4" fmla="*/ 570 w 624"/>
              <a:gd name="T5" fmla="*/ 220 h 579"/>
              <a:gd name="T6" fmla="*/ 624 w 624"/>
              <a:gd name="T7" fmla="*/ 290 h 579"/>
              <a:gd name="T8" fmla="*/ 570 w 624"/>
              <a:gd name="T9" fmla="*/ 359 h 579"/>
              <a:gd name="T10" fmla="*/ 289 w 624"/>
              <a:gd name="T11" fmla="*/ 579 h 579"/>
              <a:gd name="T12" fmla="*/ 0 w 624"/>
              <a:gd name="T13" fmla="*/ 290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4" h="579">
                <a:moveTo>
                  <a:pt x="0" y="290"/>
                </a:moveTo>
                <a:cubicBezTo>
                  <a:pt x="0" y="130"/>
                  <a:pt x="129" y="0"/>
                  <a:pt x="289" y="0"/>
                </a:cubicBezTo>
                <a:cubicBezTo>
                  <a:pt x="425" y="0"/>
                  <a:pt x="539" y="94"/>
                  <a:pt x="570" y="220"/>
                </a:cubicBezTo>
                <a:cubicBezTo>
                  <a:pt x="624" y="290"/>
                  <a:pt x="624" y="290"/>
                  <a:pt x="624" y="29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39" y="485"/>
                  <a:pt x="425" y="579"/>
                  <a:pt x="289" y="579"/>
                </a:cubicBezTo>
                <a:cubicBezTo>
                  <a:pt x="129" y="579"/>
                  <a:pt x="0" y="449"/>
                  <a:pt x="0" y="29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 bwMode="auto">
          <a:xfrm>
            <a:off x="2984501" y="2324101"/>
            <a:ext cx="1919288" cy="1784350"/>
          </a:xfrm>
          <a:custGeom>
            <a:avLst/>
            <a:gdLst>
              <a:gd name="T0" fmla="*/ 0 w 624"/>
              <a:gd name="T1" fmla="*/ 290 h 579"/>
              <a:gd name="T2" fmla="*/ 289 w 624"/>
              <a:gd name="T3" fmla="*/ 0 h 579"/>
              <a:gd name="T4" fmla="*/ 570 w 624"/>
              <a:gd name="T5" fmla="*/ 220 h 579"/>
              <a:gd name="T6" fmla="*/ 624 w 624"/>
              <a:gd name="T7" fmla="*/ 290 h 579"/>
              <a:gd name="T8" fmla="*/ 570 w 624"/>
              <a:gd name="T9" fmla="*/ 359 h 579"/>
              <a:gd name="T10" fmla="*/ 289 w 624"/>
              <a:gd name="T11" fmla="*/ 579 h 579"/>
              <a:gd name="T12" fmla="*/ 0 w 624"/>
              <a:gd name="T13" fmla="*/ 290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4" h="579">
                <a:moveTo>
                  <a:pt x="0" y="290"/>
                </a:moveTo>
                <a:cubicBezTo>
                  <a:pt x="0" y="130"/>
                  <a:pt x="129" y="0"/>
                  <a:pt x="289" y="0"/>
                </a:cubicBezTo>
                <a:cubicBezTo>
                  <a:pt x="425" y="0"/>
                  <a:pt x="539" y="94"/>
                  <a:pt x="570" y="220"/>
                </a:cubicBezTo>
                <a:cubicBezTo>
                  <a:pt x="624" y="290"/>
                  <a:pt x="624" y="290"/>
                  <a:pt x="624" y="29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39" y="485"/>
                  <a:pt x="425" y="579"/>
                  <a:pt x="289" y="579"/>
                </a:cubicBezTo>
                <a:cubicBezTo>
                  <a:pt x="129" y="579"/>
                  <a:pt x="0" y="449"/>
                  <a:pt x="0" y="2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 bwMode="auto">
          <a:xfrm>
            <a:off x="1498601" y="2324101"/>
            <a:ext cx="1919288" cy="1784350"/>
          </a:xfrm>
          <a:custGeom>
            <a:avLst/>
            <a:gdLst>
              <a:gd name="T0" fmla="*/ 0 w 624"/>
              <a:gd name="T1" fmla="*/ 290 h 579"/>
              <a:gd name="T2" fmla="*/ 289 w 624"/>
              <a:gd name="T3" fmla="*/ 0 h 579"/>
              <a:gd name="T4" fmla="*/ 570 w 624"/>
              <a:gd name="T5" fmla="*/ 220 h 579"/>
              <a:gd name="T6" fmla="*/ 624 w 624"/>
              <a:gd name="T7" fmla="*/ 290 h 579"/>
              <a:gd name="T8" fmla="*/ 570 w 624"/>
              <a:gd name="T9" fmla="*/ 359 h 579"/>
              <a:gd name="T10" fmla="*/ 289 w 624"/>
              <a:gd name="T11" fmla="*/ 579 h 579"/>
              <a:gd name="T12" fmla="*/ 0 w 624"/>
              <a:gd name="T13" fmla="*/ 290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4" h="579">
                <a:moveTo>
                  <a:pt x="0" y="290"/>
                </a:moveTo>
                <a:cubicBezTo>
                  <a:pt x="0" y="130"/>
                  <a:pt x="129" y="0"/>
                  <a:pt x="289" y="0"/>
                </a:cubicBezTo>
                <a:cubicBezTo>
                  <a:pt x="425" y="0"/>
                  <a:pt x="539" y="94"/>
                  <a:pt x="570" y="220"/>
                </a:cubicBezTo>
                <a:cubicBezTo>
                  <a:pt x="624" y="290"/>
                  <a:pt x="624" y="290"/>
                  <a:pt x="624" y="29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39" y="485"/>
                  <a:pt x="425" y="579"/>
                  <a:pt x="289" y="579"/>
                </a:cubicBezTo>
                <a:cubicBezTo>
                  <a:pt x="129" y="579"/>
                  <a:pt x="0" y="449"/>
                  <a:pt x="0" y="2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 bwMode="auto">
          <a:xfrm>
            <a:off x="2344738" y="4445001"/>
            <a:ext cx="76200" cy="766763"/>
          </a:xfrm>
          <a:custGeom>
            <a:avLst/>
            <a:gdLst>
              <a:gd name="T0" fmla="*/ 13 w 25"/>
              <a:gd name="T1" fmla="*/ 0 h 249"/>
              <a:gd name="T2" fmla="*/ 25 w 25"/>
              <a:gd name="T3" fmla="*/ 13 h 249"/>
              <a:gd name="T4" fmla="*/ 16 w 25"/>
              <a:gd name="T5" fmla="*/ 25 h 249"/>
              <a:gd name="T6" fmla="*/ 16 w 25"/>
              <a:gd name="T7" fmla="*/ 224 h 249"/>
              <a:gd name="T8" fmla="*/ 25 w 25"/>
              <a:gd name="T9" fmla="*/ 236 h 249"/>
              <a:gd name="T10" fmla="*/ 13 w 25"/>
              <a:gd name="T11" fmla="*/ 249 h 249"/>
              <a:gd name="T12" fmla="*/ 0 w 25"/>
              <a:gd name="T13" fmla="*/ 236 h 249"/>
              <a:gd name="T14" fmla="*/ 9 w 25"/>
              <a:gd name="T15" fmla="*/ 224 h 249"/>
              <a:gd name="T16" fmla="*/ 9 w 25"/>
              <a:gd name="T17" fmla="*/ 25 h 249"/>
              <a:gd name="T18" fmla="*/ 0 w 25"/>
              <a:gd name="T19" fmla="*/ 13 h 249"/>
              <a:gd name="T20" fmla="*/ 13 w 25"/>
              <a:gd name="T21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49">
                <a:moveTo>
                  <a:pt x="13" y="0"/>
                </a:moveTo>
                <a:cubicBezTo>
                  <a:pt x="20" y="0"/>
                  <a:pt x="25" y="7"/>
                  <a:pt x="25" y="13"/>
                </a:cubicBezTo>
                <a:cubicBezTo>
                  <a:pt x="25" y="19"/>
                  <a:pt x="22" y="24"/>
                  <a:pt x="16" y="25"/>
                </a:cubicBezTo>
                <a:cubicBezTo>
                  <a:pt x="16" y="224"/>
                  <a:pt x="16" y="224"/>
                  <a:pt x="16" y="224"/>
                </a:cubicBezTo>
                <a:cubicBezTo>
                  <a:pt x="22" y="225"/>
                  <a:pt x="25" y="230"/>
                  <a:pt x="25" y="236"/>
                </a:cubicBezTo>
                <a:cubicBezTo>
                  <a:pt x="25" y="242"/>
                  <a:pt x="20" y="249"/>
                  <a:pt x="13" y="249"/>
                </a:cubicBezTo>
                <a:cubicBezTo>
                  <a:pt x="6" y="249"/>
                  <a:pt x="0" y="242"/>
                  <a:pt x="0" y="236"/>
                </a:cubicBezTo>
                <a:cubicBezTo>
                  <a:pt x="0" y="230"/>
                  <a:pt x="4" y="225"/>
                  <a:pt x="9" y="224"/>
                </a:cubicBezTo>
                <a:cubicBezTo>
                  <a:pt x="9" y="25"/>
                  <a:pt x="9" y="25"/>
                  <a:pt x="9" y="25"/>
                </a:cubicBezTo>
                <a:cubicBezTo>
                  <a:pt x="4" y="24"/>
                  <a:pt x="0" y="19"/>
                  <a:pt x="0" y="13"/>
                </a:cubicBezTo>
                <a:cubicBezTo>
                  <a:pt x="0" y="6"/>
                  <a:pt x="6" y="0"/>
                  <a:pt x="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3830638" y="4445001"/>
            <a:ext cx="76200" cy="766763"/>
          </a:xfrm>
          <a:custGeom>
            <a:avLst/>
            <a:gdLst>
              <a:gd name="T0" fmla="*/ 13 w 25"/>
              <a:gd name="T1" fmla="*/ 0 h 249"/>
              <a:gd name="T2" fmla="*/ 25 w 25"/>
              <a:gd name="T3" fmla="*/ 13 h 249"/>
              <a:gd name="T4" fmla="*/ 16 w 25"/>
              <a:gd name="T5" fmla="*/ 25 h 249"/>
              <a:gd name="T6" fmla="*/ 16 w 25"/>
              <a:gd name="T7" fmla="*/ 224 h 249"/>
              <a:gd name="T8" fmla="*/ 25 w 25"/>
              <a:gd name="T9" fmla="*/ 236 h 249"/>
              <a:gd name="T10" fmla="*/ 13 w 25"/>
              <a:gd name="T11" fmla="*/ 249 h 249"/>
              <a:gd name="T12" fmla="*/ 0 w 25"/>
              <a:gd name="T13" fmla="*/ 236 h 249"/>
              <a:gd name="T14" fmla="*/ 9 w 25"/>
              <a:gd name="T15" fmla="*/ 224 h 249"/>
              <a:gd name="T16" fmla="*/ 9 w 25"/>
              <a:gd name="T17" fmla="*/ 25 h 249"/>
              <a:gd name="T18" fmla="*/ 0 w 25"/>
              <a:gd name="T19" fmla="*/ 13 h 249"/>
              <a:gd name="T20" fmla="*/ 13 w 25"/>
              <a:gd name="T21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49">
                <a:moveTo>
                  <a:pt x="13" y="0"/>
                </a:moveTo>
                <a:cubicBezTo>
                  <a:pt x="20" y="0"/>
                  <a:pt x="25" y="7"/>
                  <a:pt x="25" y="13"/>
                </a:cubicBezTo>
                <a:cubicBezTo>
                  <a:pt x="25" y="19"/>
                  <a:pt x="21" y="24"/>
                  <a:pt x="16" y="25"/>
                </a:cubicBezTo>
                <a:cubicBezTo>
                  <a:pt x="16" y="224"/>
                  <a:pt x="16" y="224"/>
                  <a:pt x="16" y="224"/>
                </a:cubicBezTo>
                <a:cubicBezTo>
                  <a:pt x="21" y="225"/>
                  <a:pt x="25" y="230"/>
                  <a:pt x="25" y="236"/>
                </a:cubicBezTo>
                <a:cubicBezTo>
                  <a:pt x="25" y="242"/>
                  <a:pt x="20" y="249"/>
                  <a:pt x="13" y="249"/>
                </a:cubicBezTo>
                <a:cubicBezTo>
                  <a:pt x="5" y="249"/>
                  <a:pt x="0" y="242"/>
                  <a:pt x="0" y="236"/>
                </a:cubicBezTo>
                <a:cubicBezTo>
                  <a:pt x="0" y="230"/>
                  <a:pt x="4" y="225"/>
                  <a:pt x="9" y="224"/>
                </a:cubicBezTo>
                <a:cubicBezTo>
                  <a:pt x="9" y="25"/>
                  <a:pt x="9" y="25"/>
                  <a:pt x="9" y="25"/>
                </a:cubicBezTo>
                <a:cubicBezTo>
                  <a:pt x="4" y="24"/>
                  <a:pt x="0" y="19"/>
                  <a:pt x="0" y="13"/>
                </a:cubicBezTo>
                <a:cubicBezTo>
                  <a:pt x="0" y="6"/>
                  <a:pt x="5" y="0"/>
                  <a:pt x="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5316538" y="4445001"/>
            <a:ext cx="76200" cy="766763"/>
          </a:xfrm>
          <a:custGeom>
            <a:avLst/>
            <a:gdLst>
              <a:gd name="T0" fmla="*/ 12 w 25"/>
              <a:gd name="T1" fmla="*/ 0 h 249"/>
              <a:gd name="T2" fmla="*/ 25 w 25"/>
              <a:gd name="T3" fmla="*/ 13 h 249"/>
              <a:gd name="T4" fmla="*/ 16 w 25"/>
              <a:gd name="T5" fmla="*/ 25 h 249"/>
              <a:gd name="T6" fmla="*/ 16 w 25"/>
              <a:gd name="T7" fmla="*/ 224 h 249"/>
              <a:gd name="T8" fmla="*/ 25 w 25"/>
              <a:gd name="T9" fmla="*/ 236 h 249"/>
              <a:gd name="T10" fmla="*/ 12 w 25"/>
              <a:gd name="T11" fmla="*/ 249 h 249"/>
              <a:gd name="T12" fmla="*/ 0 w 25"/>
              <a:gd name="T13" fmla="*/ 236 h 249"/>
              <a:gd name="T14" fmla="*/ 9 w 25"/>
              <a:gd name="T15" fmla="*/ 224 h 249"/>
              <a:gd name="T16" fmla="*/ 9 w 25"/>
              <a:gd name="T17" fmla="*/ 25 h 249"/>
              <a:gd name="T18" fmla="*/ 0 w 25"/>
              <a:gd name="T19" fmla="*/ 13 h 249"/>
              <a:gd name="T20" fmla="*/ 12 w 25"/>
              <a:gd name="T21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49">
                <a:moveTo>
                  <a:pt x="12" y="0"/>
                </a:moveTo>
                <a:cubicBezTo>
                  <a:pt x="19" y="0"/>
                  <a:pt x="25" y="7"/>
                  <a:pt x="25" y="13"/>
                </a:cubicBezTo>
                <a:cubicBezTo>
                  <a:pt x="25" y="19"/>
                  <a:pt x="21" y="24"/>
                  <a:pt x="16" y="25"/>
                </a:cubicBezTo>
                <a:cubicBezTo>
                  <a:pt x="16" y="224"/>
                  <a:pt x="16" y="224"/>
                  <a:pt x="16" y="224"/>
                </a:cubicBezTo>
                <a:cubicBezTo>
                  <a:pt x="21" y="225"/>
                  <a:pt x="25" y="230"/>
                  <a:pt x="25" y="236"/>
                </a:cubicBezTo>
                <a:cubicBezTo>
                  <a:pt x="25" y="242"/>
                  <a:pt x="19" y="249"/>
                  <a:pt x="12" y="249"/>
                </a:cubicBezTo>
                <a:cubicBezTo>
                  <a:pt x="5" y="249"/>
                  <a:pt x="0" y="242"/>
                  <a:pt x="0" y="236"/>
                </a:cubicBezTo>
                <a:cubicBezTo>
                  <a:pt x="0" y="230"/>
                  <a:pt x="3" y="225"/>
                  <a:pt x="9" y="224"/>
                </a:cubicBezTo>
                <a:cubicBezTo>
                  <a:pt x="9" y="25"/>
                  <a:pt x="9" y="25"/>
                  <a:pt x="9" y="25"/>
                </a:cubicBezTo>
                <a:cubicBezTo>
                  <a:pt x="3" y="24"/>
                  <a:pt x="0" y="19"/>
                  <a:pt x="0" y="13"/>
                </a:cubicBezTo>
                <a:cubicBezTo>
                  <a:pt x="0" y="6"/>
                  <a:pt x="5" y="0"/>
                  <a:pt x="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 bwMode="auto">
          <a:xfrm>
            <a:off x="6799263" y="4445001"/>
            <a:ext cx="79375" cy="766763"/>
          </a:xfrm>
          <a:custGeom>
            <a:avLst/>
            <a:gdLst>
              <a:gd name="T0" fmla="*/ 13 w 26"/>
              <a:gd name="T1" fmla="*/ 0 h 249"/>
              <a:gd name="T2" fmla="*/ 26 w 26"/>
              <a:gd name="T3" fmla="*/ 13 h 249"/>
              <a:gd name="T4" fmla="*/ 17 w 26"/>
              <a:gd name="T5" fmla="*/ 25 h 249"/>
              <a:gd name="T6" fmla="*/ 17 w 26"/>
              <a:gd name="T7" fmla="*/ 224 h 249"/>
              <a:gd name="T8" fmla="*/ 26 w 26"/>
              <a:gd name="T9" fmla="*/ 236 h 249"/>
              <a:gd name="T10" fmla="*/ 13 w 26"/>
              <a:gd name="T11" fmla="*/ 249 h 249"/>
              <a:gd name="T12" fmla="*/ 0 w 26"/>
              <a:gd name="T13" fmla="*/ 236 h 249"/>
              <a:gd name="T14" fmla="*/ 10 w 26"/>
              <a:gd name="T15" fmla="*/ 224 h 249"/>
              <a:gd name="T16" fmla="*/ 10 w 26"/>
              <a:gd name="T17" fmla="*/ 25 h 249"/>
              <a:gd name="T18" fmla="*/ 0 w 26"/>
              <a:gd name="T19" fmla="*/ 13 h 249"/>
              <a:gd name="T20" fmla="*/ 13 w 26"/>
              <a:gd name="T21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" h="249">
                <a:moveTo>
                  <a:pt x="13" y="0"/>
                </a:moveTo>
                <a:cubicBezTo>
                  <a:pt x="20" y="0"/>
                  <a:pt x="26" y="7"/>
                  <a:pt x="26" y="13"/>
                </a:cubicBezTo>
                <a:cubicBezTo>
                  <a:pt x="26" y="19"/>
                  <a:pt x="22" y="24"/>
                  <a:pt x="17" y="25"/>
                </a:cubicBezTo>
                <a:cubicBezTo>
                  <a:pt x="17" y="224"/>
                  <a:pt x="17" y="224"/>
                  <a:pt x="17" y="224"/>
                </a:cubicBezTo>
                <a:cubicBezTo>
                  <a:pt x="22" y="225"/>
                  <a:pt x="26" y="230"/>
                  <a:pt x="26" y="236"/>
                </a:cubicBezTo>
                <a:cubicBezTo>
                  <a:pt x="26" y="242"/>
                  <a:pt x="20" y="249"/>
                  <a:pt x="13" y="249"/>
                </a:cubicBezTo>
                <a:cubicBezTo>
                  <a:pt x="6" y="249"/>
                  <a:pt x="0" y="242"/>
                  <a:pt x="0" y="236"/>
                </a:cubicBezTo>
                <a:cubicBezTo>
                  <a:pt x="0" y="230"/>
                  <a:pt x="4" y="225"/>
                  <a:pt x="10" y="224"/>
                </a:cubicBezTo>
                <a:cubicBezTo>
                  <a:pt x="10" y="25"/>
                  <a:pt x="10" y="25"/>
                  <a:pt x="10" y="25"/>
                </a:cubicBezTo>
                <a:cubicBezTo>
                  <a:pt x="4" y="24"/>
                  <a:pt x="0" y="19"/>
                  <a:pt x="0" y="13"/>
                </a:cubicBezTo>
                <a:cubicBezTo>
                  <a:pt x="0" y="6"/>
                  <a:pt x="6" y="0"/>
                  <a:pt x="1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 bwMode="auto">
          <a:xfrm>
            <a:off x="8285163" y="4445001"/>
            <a:ext cx="79375" cy="766763"/>
          </a:xfrm>
          <a:custGeom>
            <a:avLst/>
            <a:gdLst>
              <a:gd name="T0" fmla="*/ 13 w 26"/>
              <a:gd name="T1" fmla="*/ 0 h 249"/>
              <a:gd name="T2" fmla="*/ 26 w 26"/>
              <a:gd name="T3" fmla="*/ 13 h 249"/>
              <a:gd name="T4" fmla="*/ 16 w 26"/>
              <a:gd name="T5" fmla="*/ 25 h 249"/>
              <a:gd name="T6" fmla="*/ 16 w 26"/>
              <a:gd name="T7" fmla="*/ 224 h 249"/>
              <a:gd name="T8" fmla="*/ 26 w 26"/>
              <a:gd name="T9" fmla="*/ 236 h 249"/>
              <a:gd name="T10" fmla="*/ 13 w 26"/>
              <a:gd name="T11" fmla="*/ 249 h 249"/>
              <a:gd name="T12" fmla="*/ 0 w 26"/>
              <a:gd name="T13" fmla="*/ 236 h 249"/>
              <a:gd name="T14" fmla="*/ 9 w 26"/>
              <a:gd name="T15" fmla="*/ 224 h 249"/>
              <a:gd name="T16" fmla="*/ 9 w 26"/>
              <a:gd name="T17" fmla="*/ 25 h 249"/>
              <a:gd name="T18" fmla="*/ 0 w 26"/>
              <a:gd name="T19" fmla="*/ 13 h 249"/>
              <a:gd name="T20" fmla="*/ 13 w 26"/>
              <a:gd name="T21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" h="249">
                <a:moveTo>
                  <a:pt x="13" y="0"/>
                </a:moveTo>
                <a:cubicBezTo>
                  <a:pt x="20" y="0"/>
                  <a:pt x="26" y="7"/>
                  <a:pt x="26" y="13"/>
                </a:cubicBezTo>
                <a:cubicBezTo>
                  <a:pt x="26" y="19"/>
                  <a:pt x="22" y="24"/>
                  <a:pt x="16" y="25"/>
                </a:cubicBezTo>
                <a:cubicBezTo>
                  <a:pt x="16" y="224"/>
                  <a:pt x="16" y="224"/>
                  <a:pt x="16" y="224"/>
                </a:cubicBezTo>
                <a:cubicBezTo>
                  <a:pt x="22" y="225"/>
                  <a:pt x="26" y="230"/>
                  <a:pt x="26" y="236"/>
                </a:cubicBezTo>
                <a:cubicBezTo>
                  <a:pt x="26" y="242"/>
                  <a:pt x="20" y="249"/>
                  <a:pt x="13" y="249"/>
                </a:cubicBezTo>
                <a:cubicBezTo>
                  <a:pt x="6" y="249"/>
                  <a:pt x="0" y="242"/>
                  <a:pt x="0" y="236"/>
                </a:cubicBezTo>
                <a:cubicBezTo>
                  <a:pt x="0" y="230"/>
                  <a:pt x="4" y="225"/>
                  <a:pt x="9" y="224"/>
                </a:cubicBezTo>
                <a:cubicBezTo>
                  <a:pt x="9" y="25"/>
                  <a:pt x="9" y="25"/>
                  <a:pt x="9" y="25"/>
                </a:cubicBezTo>
                <a:cubicBezTo>
                  <a:pt x="4" y="24"/>
                  <a:pt x="0" y="19"/>
                  <a:pt x="0" y="13"/>
                </a:cubicBezTo>
                <a:cubicBezTo>
                  <a:pt x="0" y="6"/>
                  <a:pt x="6" y="0"/>
                  <a:pt x="1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 bwMode="auto">
          <a:xfrm>
            <a:off x="9771063" y="4445001"/>
            <a:ext cx="77788" cy="766763"/>
          </a:xfrm>
          <a:custGeom>
            <a:avLst/>
            <a:gdLst>
              <a:gd name="T0" fmla="*/ 13 w 25"/>
              <a:gd name="T1" fmla="*/ 0 h 249"/>
              <a:gd name="T2" fmla="*/ 25 w 25"/>
              <a:gd name="T3" fmla="*/ 13 h 249"/>
              <a:gd name="T4" fmla="*/ 16 w 25"/>
              <a:gd name="T5" fmla="*/ 25 h 249"/>
              <a:gd name="T6" fmla="*/ 16 w 25"/>
              <a:gd name="T7" fmla="*/ 224 h 249"/>
              <a:gd name="T8" fmla="*/ 25 w 25"/>
              <a:gd name="T9" fmla="*/ 236 h 249"/>
              <a:gd name="T10" fmla="*/ 13 w 25"/>
              <a:gd name="T11" fmla="*/ 249 h 249"/>
              <a:gd name="T12" fmla="*/ 0 w 25"/>
              <a:gd name="T13" fmla="*/ 236 h 249"/>
              <a:gd name="T14" fmla="*/ 9 w 25"/>
              <a:gd name="T15" fmla="*/ 224 h 249"/>
              <a:gd name="T16" fmla="*/ 9 w 25"/>
              <a:gd name="T17" fmla="*/ 25 h 249"/>
              <a:gd name="T18" fmla="*/ 0 w 25"/>
              <a:gd name="T19" fmla="*/ 13 h 249"/>
              <a:gd name="T20" fmla="*/ 13 w 25"/>
              <a:gd name="T21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49">
                <a:moveTo>
                  <a:pt x="13" y="0"/>
                </a:moveTo>
                <a:cubicBezTo>
                  <a:pt x="20" y="0"/>
                  <a:pt x="25" y="7"/>
                  <a:pt x="25" y="13"/>
                </a:cubicBezTo>
                <a:cubicBezTo>
                  <a:pt x="25" y="19"/>
                  <a:pt x="22" y="24"/>
                  <a:pt x="16" y="25"/>
                </a:cubicBezTo>
                <a:cubicBezTo>
                  <a:pt x="16" y="224"/>
                  <a:pt x="16" y="224"/>
                  <a:pt x="16" y="224"/>
                </a:cubicBezTo>
                <a:cubicBezTo>
                  <a:pt x="22" y="225"/>
                  <a:pt x="25" y="230"/>
                  <a:pt x="25" y="236"/>
                </a:cubicBezTo>
                <a:cubicBezTo>
                  <a:pt x="25" y="242"/>
                  <a:pt x="20" y="249"/>
                  <a:pt x="13" y="249"/>
                </a:cubicBezTo>
                <a:cubicBezTo>
                  <a:pt x="6" y="249"/>
                  <a:pt x="0" y="242"/>
                  <a:pt x="0" y="236"/>
                </a:cubicBezTo>
                <a:cubicBezTo>
                  <a:pt x="0" y="230"/>
                  <a:pt x="4" y="225"/>
                  <a:pt x="9" y="224"/>
                </a:cubicBezTo>
                <a:cubicBezTo>
                  <a:pt x="9" y="25"/>
                  <a:pt x="9" y="25"/>
                  <a:pt x="9" y="25"/>
                </a:cubicBezTo>
                <a:cubicBezTo>
                  <a:pt x="4" y="24"/>
                  <a:pt x="0" y="19"/>
                  <a:pt x="0" y="13"/>
                </a:cubicBezTo>
                <a:cubicBezTo>
                  <a:pt x="0" y="6"/>
                  <a:pt x="6" y="0"/>
                  <a:pt x="1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23" name="Inhaltsplatzhalter 4"/>
          <p:cNvSpPr txBox="1"/>
          <p:nvPr/>
        </p:nvSpPr>
        <p:spPr>
          <a:xfrm>
            <a:off x="1816077" y="3432095"/>
            <a:ext cx="120972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latin typeface="+mj-lt"/>
              </a:rPr>
              <a:t>OPTION 01</a:t>
            </a:r>
            <a:endParaRPr lang="en-US" sz="1100" dirty="0">
              <a:latin typeface="+mn-lt"/>
            </a:endParaRPr>
          </a:p>
        </p:txBody>
      </p:sp>
      <p:sp>
        <p:nvSpPr>
          <p:cNvPr id="24" name="Inhaltsplatzhalter 4"/>
          <p:cNvSpPr txBox="1"/>
          <p:nvPr/>
        </p:nvSpPr>
        <p:spPr>
          <a:xfrm>
            <a:off x="6282512" y="3432095"/>
            <a:ext cx="120972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latin typeface="+mj-lt"/>
              </a:rPr>
              <a:t>OPTION 04</a:t>
            </a:r>
            <a:endParaRPr lang="en-US" sz="1100" dirty="0">
              <a:latin typeface="+mn-lt"/>
            </a:endParaRPr>
          </a:p>
        </p:txBody>
      </p:sp>
      <p:sp>
        <p:nvSpPr>
          <p:cNvPr id="25" name="Inhaltsplatzhalter 4"/>
          <p:cNvSpPr txBox="1"/>
          <p:nvPr/>
        </p:nvSpPr>
        <p:spPr>
          <a:xfrm>
            <a:off x="3257719" y="3432095"/>
            <a:ext cx="120972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latin typeface="+mj-lt"/>
              </a:rPr>
              <a:t>OPTION 02</a:t>
            </a:r>
            <a:endParaRPr lang="en-US" sz="1100" dirty="0">
              <a:latin typeface="+mn-lt"/>
            </a:endParaRPr>
          </a:p>
        </p:txBody>
      </p:sp>
      <p:sp>
        <p:nvSpPr>
          <p:cNvPr id="26" name="Inhaltsplatzhalter 4"/>
          <p:cNvSpPr txBox="1"/>
          <p:nvPr/>
        </p:nvSpPr>
        <p:spPr>
          <a:xfrm>
            <a:off x="4758463" y="3432095"/>
            <a:ext cx="120972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latin typeface="+mj-lt"/>
              </a:rPr>
              <a:t>OPTION 03</a:t>
            </a:r>
            <a:endParaRPr lang="en-US" sz="1100" dirty="0">
              <a:latin typeface="+mn-lt"/>
            </a:endParaRPr>
          </a:p>
        </p:txBody>
      </p:sp>
      <p:sp>
        <p:nvSpPr>
          <p:cNvPr id="27" name="Inhaltsplatzhalter 4"/>
          <p:cNvSpPr txBox="1"/>
          <p:nvPr/>
        </p:nvSpPr>
        <p:spPr>
          <a:xfrm>
            <a:off x="7759677" y="3432095"/>
            <a:ext cx="120972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latin typeface="+mj-lt"/>
              </a:rPr>
              <a:t>OPTION 05</a:t>
            </a:r>
            <a:endParaRPr lang="en-US" sz="1100" dirty="0">
              <a:latin typeface="+mn-lt"/>
            </a:endParaRPr>
          </a:p>
        </p:txBody>
      </p:sp>
      <p:sp>
        <p:nvSpPr>
          <p:cNvPr id="28" name="Inhaltsplatzhalter 4"/>
          <p:cNvSpPr txBox="1"/>
          <p:nvPr/>
        </p:nvSpPr>
        <p:spPr>
          <a:xfrm>
            <a:off x="9237688" y="3432095"/>
            <a:ext cx="120972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latin typeface="+mj-lt"/>
              </a:rPr>
              <a:t>OPTION 06</a:t>
            </a:r>
            <a:endParaRPr lang="en-US" sz="1100" dirty="0">
              <a:latin typeface="+mn-lt"/>
            </a:endParaRPr>
          </a:p>
        </p:txBody>
      </p:sp>
      <p:sp>
        <p:nvSpPr>
          <p:cNvPr id="29" name="Inhaltsplatzhalter 4"/>
          <p:cNvSpPr txBox="1"/>
          <p:nvPr/>
        </p:nvSpPr>
        <p:spPr>
          <a:xfrm>
            <a:off x="1692280" y="5277117"/>
            <a:ext cx="1381120" cy="110799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</a:t>
            </a:r>
          </a:p>
        </p:txBody>
      </p:sp>
      <p:sp>
        <p:nvSpPr>
          <p:cNvPr id="31" name="Inhaltsplatzhalter 4"/>
          <p:cNvSpPr txBox="1"/>
          <p:nvPr/>
        </p:nvSpPr>
        <p:spPr>
          <a:xfrm>
            <a:off x="3177545" y="5277117"/>
            <a:ext cx="1381120" cy="110799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</a:t>
            </a:r>
          </a:p>
        </p:txBody>
      </p:sp>
      <p:sp>
        <p:nvSpPr>
          <p:cNvPr id="32" name="Inhaltsplatzhalter 4"/>
          <p:cNvSpPr txBox="1"/>
          <p:nvPr/>
        </p:nvSpPr>
        <p:spPr>
          <a:xfrm>
            <a:off x="4662810" y="5277117"/>
            <a:ext cx="1381120" cy="110799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</a:t>
            </a:r>
          </a:p>
        </p:txBody>
      </p:sp>
      <p:sp>
        <p:nvSpPr>
          <p:cNvPr id="33" name="Inhaltsplatzhalter 4"/>
          <p:cNvSpPr txBox="1"/>
          <p:nvPr/>
        </p:nvSpPr>
        <p:spPr>
          <a:xfrm>
            <a:off x="6148075" y="5277117"/>
            <a:ext cx="1381120" cy="110799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</a:t>
            </a:r>
          </a:p>
        </p:txBody>
      </p:sp>
      <p:sp>
        <p:nvSpPr>
          <p:cNvPr id="34" name="Inhaltsplatzhalter 4"/>
          <p:cNvSpPr txBox="1"/>
          <p:nvPr/>
        </p:nvSpPr>
        <p:spPr>
          <a:xfrm>
            <a:off x="7633340" y="5277117"/>
            <a:ext cx="1381120" cy="110799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</a:t>
            </a:r>
          </a:p>
        </p:txBody>
      </p:sp>
      <p:sp>
        <p:nvSpPr>
          <p:cNvPr id="35" name="Inhaltsplatzhalter 4"/>
          <p:cNvSpPr txBox="1"/>
          <p:nvPr/>
        </p:nvSpPr>
        <p:spPr>
          <a:xfrm>
            <a:off x="9118603" y="5277117"/>
            <a:ext cx="1381120" cy="110799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6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2061099" y="2722562"/>
            <a:ext cx="614363" cy="612775"/>
            <a:chOff x="674688" y="3432176"/>
            <a:chExt cx="614363" cy="612775"/>
          </a:xfrm>
          <a:solidFill>
            <a:schemeClr val="bg1"/>
          </a:solidFill>
        </p:grpSpPr>
        <p:sp>
          <p:nvSpPr>
            <p:cNvPr id="37" name="Freeform 36"/>
            <p:cNvSpPr/>
            <p:nvPr/>
          </p:nvSpPr>
          <p:spPr bwMode="auto">
            <a:xfrm>
              <a:off x="674688" y="3432176"/>
              <a:ext cx="361950" cy="287338"/>
            </a:xfrm>
            <a:custGeom>
              <a:avLst/>
              <a:gdLst>
                <a:gd name="T0" fmla="*/ 1151 w 2052"/>
                <a:gd name="T1" fmla="*/ 3 h 1632"/>
                <a:gd name="T2" fmla="*/ 1296 w 2052"/>
                <a:gd name="T3" fmla="*/ 22 h 1632"/>
                <a:gd name="T4" fmla="*/ 1436 w 2052"/>
                <a:gd name="T5" fmla="*/ 60 h 1632"/>
                <a:gd name="T6" fmla="*/ 1569 w 2052"/>
                <a:gd name="T7" fmla="*/ 116 h 1632"/>
                <a:gd name="T8" fmla="*/ 1694 w 2052"/>
                <a:gd name="T9" fmla="*/ 189 h 1632"/>
                <a:gd name="T10" fmla="*/ 1810 w 2052"/>
                <a:gd name="T11" fmla="*/ 280 h 1632"/>
                <a:gd name="T12" fmla="*/ 1914 w 2052"/>
                <a:gd name="T13" fmla="*/ 386 h 1632"/>
                <a:gd name="T14" fmla="*/ 2003 w 2052"/>
                <a:gd name="T15" fmla="*/ 509 h 1632"/>
                <a:gd name="T16" fmla="*/ 2050 w 2052"/>
                <a:gd name="T17" fmla="*/ 594 h 1632"/>
                <a:gd name="T18" fmla="*/ 2049 w 2052"/>
                <a:gd name="T19" fmla="*/ 632 h 1632"/>
                <a:gd name="T20" fmla="*/ 2029 w 2052"/>
                <a:gd name="T21" fmla="*/ 666 h 1632"/>
                <a:gd name="T22" fmla="*/ 1993 w 2052"/>
                <a:gd name="T23" fmla="*/ 686 h 1632"/>
                <a:gd name="T24" fmla="*/ 1954 w 2052"/>
                <a:gd name="T25" fmla="*/ 686 h 1632"/>
                <a:gd name="T26" fmla="*/ 1920 w 2052"/>
                <a:gd name="T27" fmla="*/ 665 h 1632"/>
                <a:gd name="T28" fmla="*/ 1872 w 2052"/>
                <a:gd name="T29" fmla="*/ 585 h 1632"/>
                <a:gd name="T30" fmla="*/ 1788 w 2052"/>
                <a:gd name="T31" fmla="*/ 467 h 1632"/>
                <a:gd name="T32" fmla="*/ 1689 w 2052"/>
                <a:gd name="T33" fmla="*/ 367 h 1632"/>
                <a:gd name="T34" fmla="*/ 1579 w 2052"/>
                <a:gd name="T35" fmla="*/ 285 h 1632"/>
                <a:gd name="T36" fmla="*/ 1458 w 2052"/>
                <a:gd name="T37" fmla="*/ 221 h 1632"/>
                <a:gd name="T38" fmla="*/ 1329 w 2052"/>
                <a:gd name="T39" fmla="*/ 175 h 1632"/>
                <a:gd name="T40" fmla="*/ 1196 w 2052"/>
                <a:gd name="T41" fmla="*/ 150 h 1632"/>
                <a:gd name="T42" fmla="*/ 1058 w 2052"/>
                <a:gd name="T43" fmla="*/ 143 h 1632"/>
                <a:gd name="T44" fmla="*/ 920 w 2052"/>
                <a:gd name="T45" fmla="*/ 158 h 1632"/>
                <a:gd name="T46" fmla="*/ 783 w 2052"/>
                <a:gd name="T47" fmla="*/ 195 h 1632"/>
                <a:gd name="T48" fmla="*/ 648 w 2052"/>
                <a:gd name="T49" fmla="*/ 253 h 1632"/>
                <a:gd name="T50" fmla="*/ 525 w 2052"/>
                <a:gd name="T51" fmla="*/ 332 h 1632"/>
                <a:gd name="T52" fmla="*/ 418 w 2052"/>
                <a:gd name="T53" fmla="*/ 425 h 1632"/>
                <a:gd name="T54" fmla="*/ 328 w 2052"/>
                <a:gd name="T55" fmla="*/ 532 h 1632"/>
                <a:gd name="T56" fmla="*/ 256 w 2052"/>
                <a:gd name="T57" fmla="*/ 649 h 1632"/>
                <a:gd name="T58" fmla="*/ 202 w 2052"/>
                <a:gd name="T59" fmla="*/ 776 h 1632"/>
                <a:gd name="T60" fmla="*/ 167 w 2052"/>
                <a:gd name="T61" fmla="*/ 909 h 1632"/>
                <a:gd name="T62" fmla="*/ 151 w 2052"/>
                <a:gd name="T63" fmla="*/ 1045 h 1632"/>
                <a:gd name="T64" fmla="*/ 155 w 2052"/>
                <a:gd name="T65" fmla="*/ 1183 h 1632"/>
                <a:gd name="T66" fmla="*/ 181 w 2052"/>
                <a:gd name="T67" fmla="*/ 1320 h 1632"/>
                <a:gd name="T68" fmla="*/ 228 w 2052"/>
                <a:gd name="T69" fmla="*/ 1455 h 1632"/>
                <a:gd name="T70" fmla="*/ 268 w 2052"/>
                <a:gd name="T71" fmla="*/ 1540 h 1632"/>
                <a:gd name="T72" fmla="*/ 267 w 2052"/>
                <a:gd name="T73" fmla="*/ 1578 h 1632"/>
                <a:gd name="T74" fmla="*/ 247 w 2052"/>
                <a:gd name="T75" fmla="*/ 1610 h 1632"/>
                <a:gd name="T76" fmla="*/ 211 w 2052"/>
                <a:gd name="T77" fmla="*/ 1631 h 1632"/>
                <a:gd name="T78" fmla="*/ 175 w 2052"/>
                <a:gd name="T79" fmla="*/ 1628 h 1632"/>
                <a:gd name="T80" fmla="*/ 145 w 2052"/>
                <a:gd name="T81" fmla="*/ 1614 h 1632"/>
                <a:gd name="T82" fmla="*/ 127 w 2052"/>
                <a:gd name="T83" fmla="*/ 1594 h 1632"/>
                <a:gd name="T84" fmla="*/ 65 w 2052"/>
                <a:gd name="T85" fmla="*/ 1454 h 1632"/>
                <a:gd name="T86" fmla="*/ 23 w 2052"/>
                <a:gd name="T87" fmla="*/ 1310 h 1632"/>
                <a:gd name="T88" fmla="*/ 3 w 2052"/>
                <a:gd name="T89" fmla="*/ 1164 h 1632"/>
                <a:gd name="T90" fmla="*/ 2 w 2052"/>
                <a:gd name="T91" fmla="*/ 1018 h 1632"/>
                <a:gd name="T92" fmla="*/ 21 w 2052"/>
                <a:gd name="T93" fmla="*/ 874 h 1632"/>
                <a:gd name="T94" fmla="*/ 59 w 2052"/>
                <a:gd name="T95" fmla="*/ 734 h 1632"/>
                <a:gd name="T96" fmla="*/ 116 w 2052"/>
                <a:gd name="T97" fmla="*/ 600 h 1632"/>
                <a:gd name="T98" fmla="*/ 189 w 2052"/>
                <a:gd name="T99" fmla="*/ 475 h 1632"/>
                <a:gd name="T100" fmla="*/ 279 w 2052"/>
                <a:gd name="T101" fmla="*/ 358 h 1632"/>
                <a:gd name="T102" fmla="*/ 386 w 2052"/>
                <a:gd name="T103" fmla="*/ 256 h 1632"/>
                <a:gd name="T104" fmla="*/ 508 w 2052"/>
                <a:gd name="T105" fmla="*/ 166 h 1632"/>
                <a:gd name="T106" fmla="*/ 645 w 2052"/>
                <a:gd name="T107" fmla="*/ 94 h 1632"/>
                <a:gd name="T108" fmla="*/ 787 w 2052"/>
                <a:gd name="T109" fmla="*/ 42 h 1632"/>
                <a:gd name="T110" fmla="*/ 933 w 2052"/>
                <a:gd name="T111" fmla="*/ 11 h 1632"/>
                <a:gd name="T112" fmla="*/ 1079 w 2052"/>
                <a:gd name="T113" fmla="*/ 0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2" h="1632">
                  <a:moveTo>
                    <a:pt x="1079" y="0"/>
                  </a:moveTo>
                  <a:lnTo>
                    <a:pt x="1151" y="3"/>
                  </a:lnTo>
                  <a:lnTo>
                    <a:pt x="1224" y="10"/>
                  </a:lnTo>
                  <a:lnTo>
                    <a:pt x="1296" y="22"/>
                  </a:lnTo>
                  <a:lnTo>
                    <a:pt x="1367" y="39"/>
                  </a:lnTo>
                  <a:lnTo>
                    <a:pt x="1436" y="60"/>
                  </a:lnTo>
                  <a:lnTo>
                    <a:pt x="1503" y="85"/>
                  </a:lnTo>
                  <a:lnTo>
                    <a:pt x="1569" y="116"/>
                  </a:lnTo>
                  <a:lnTo>
                    <a:pt x="1633" y="150"/>
                  </a:lnTo>
                  <a:lnTo>
                    <a:pt x="1694" y="189"/>
                  </a:lnTo>
                  <a:lnTo>
                    <a:pt x="1754" y="232"/>
                  </a:lnTo>
                  <a:lnTo>
                    <a:pt x="1810" y="280"/>
                  </a:lnTo>
                  <a:lnTo>
                    <a:pt x="1863" y="331"/>
                  </a:lnTo>
                  <a:lnTo>
                    <a:pt x="1914" y="386"/>
                  </a:lnTo>
                  <a:lnTo>
                    <a:pt x="1960" y="445"/>
                  </a:lnTo>
                  <a:lnTo>
                    <a:pt x="2003" y="509"/>
                  </a:lnTo>
                  <a:lnTo>
                    <a:pt x="2041" y="575"/>
                  </a:lnTo>
                  <a:lnTo>
                    <a:pt x="2050" y="594"/>
                  </a:lnTo>
                  <a:lnTo>
                    <a:pt x="2052" y="613"/>
                  </a:lnTo>
                  <a:lnTo>
                    <a:pt x="2049" y="632"/>
                  </a:lnTo>
                  <a:lnTo>
                    <a:pt x="2040" y="650"/>
                  </a:lnTo>
                  <a:lnTo>
                    <a:pt x="2029" y="666"/>
                  </a:lnTo>
                  <a:lnTo>
                    <a:pt x="2012" y="679"/>
                  </a:lnTo>
                  <a:lnTo>
                    <a:pt x="1993" y="686"/>
                  </a:lnTo>
                  <a:lnTo>
                    <a:pt x="1974" y="690"/>
                  </a:lnTo>
                  <a:lnTo>
                    <a:pt x="1954" y="686"/>
                  </a:lnTo>
                  <a:lnTo>
                    <a:pt x="1936" y="678"/>
                  </a:lnTo>
                  <a:lnTo>
                    <a:pt x="1920" y="665"/>
                  </a:lnTo>
                  <a:lnTo>
                    <a:pt x="1908" y="649"/>
                  </a:lnTo>
                  <a:lnTo>
                    <a:pt x="1872" y="585"/>
                  </a:lnTo>
                  <a:lnTo>
                    <a:pt x="1831" y="523"/>
                  </a:lnTo>
                  <a:lnTo>
                    <a:pt x="1788" y="467"/>
                  </a:lnTo>
                  <a:lnTo>
                    <a:pt x="1740" y="415"/>
                  </a:lnTo>
                  <a:lnTo>
                    <a:pt x="1689" y="367"/>
                  </a:lnTo>
                  <a:lnTo>
                    <a:pt x="1635" y="323"/>
                  </a:lnTo>
                  <a:lnTo>
                    <a:pt x="1579" y="285"/>
                  </a:lnTo>
                  <a:lnTo>
                    <a:pt x="1519" y="250"/>
                  </a:lnTo>
                  <a:lnTo>
                    <a:pt x="1458" y="221"/>
                  </a:lnTo>
                  <a:lnTo>
                    <a:pt x="1394" y="195"/>
                  </a:lnTo>
                  <a:lnTo>
                    <a:pt x="1329" y="175"/>
                  </a:lnTo>
                  <a:lnTo>
                    <a:pt x="1263" y="160"/>
                  </a:lnTo>
                  <a:lnTo>
                    <a:pt x="1196" y="150"/>
                  </a:lnTo>
                  <a:lnTo>
                    <a:pt x="1127" y="144"/>
                  </a:lnTo>
                  <a:lnTo>
                    <a:pt x="1058" y="143"/>
                  </a:lnTo>
                  <a:lnTo>
                    <a:pt x="989" y="149"/>
                  </a:lnTo>
                  <a:lnTo>
                    <a:pt x="920" y="158"/>
                  </a:lnTo>
                  <a:lnTo>
                    <a:pt x="851" y="174"/>
                  </a:lnTo>
                  <a:lnTo>
                    <a:pt x="783" y="195"/>
                  </a:lnTo>
                  <a:lnTo>
                    <a:pt x="715" y="222"/>
                  </a:lnTo>
                  <a:lnTo>
                    <a:pt x="648" y="253"/>
                  </a:lnTo>
                  <a:lnTo>
                    <a:pt x="585" y="290"/>
                  </a:lnTo>
                  <a:lnTo>
                    <a:pt x="525" y="332"/>
                  </a:lnTo>
                  <a:lnTo>
                    <a:pt x="470" y="376"/>
                  </a:lnTo>
                  <a:lnTo>
                    <a:pt x="418" y="425"/>
                  </a:lnTo>
                  <a:lnTo>
                    <a:pt x="371" y="477"/>
                  </a:lnTo>
                  <a:lnTo>
                    <a:pt x="328" y="532"/>
                  </a:lnTo>
                  <a:lnTo>
                    <a:pt x="290" y="590"/>
                  </a:lnTo>
                  <a:lnTo>
                    <a:pt x="256" y="649"/>
                  </a:lnTo>
                  <a:lnTo>
                    <a:pt x="226" y="712"/>
                  </a:lnTo>
                  <a:lnTo>
                    <a:pt x="202" y="776"/>
                  </a:lnTo>
                  <a:lnTo>
                    <a:pt x="181" y="842"/>
                  </a:lnTo>
                  <a:lnTo>
                    <a:pt x="167" y="909"/>
                  </a:lnTo>
                  <a:lnTo>
                    <a:pt x="156" y="976"/>
                  </a:lnTo>
                  <a:lnTo>
                    <a:pt x="151" y="1045"/>
                  </a:lnTo>
                  <a:lnTo>
                    <a:pt x="151" y="1114"/>
                  </a:lnTo>
                  <a:lnTo>
                    <a:pt x="155" y="1183"/>
                  </a:lnTo>
                  <a:lnTo>
                    <a:pt x="165" y="1252"/>
                  </a:lnTo>
                  <a:lnTo>
                    <a:pt x="181" y="1320"/>
                  </a:lnTo>
                  <a:lnTo>
                    <a:pt x="202" y="1388"/>
                  </a:lnTo>
                  <a:lnTo>
                    <a:pt x="228" y="1455"/>
                  </a:lnTo>
                  <a:lnTo>
                    <a:pt x="261" y="1520"/>
                  </a:lnTo>
                  <a:lnTo>
                    <a:pt x="268" y="1540"/>
                  </a:lnTo>
                  <a:lnTo>
                    <a:pt x="271" y="1559"/>
                  </a:lnTo>
                  <a:lnTo>
                    <a:pt x="267" y="1578"/>
                  </a:lnTo>
                  <a:lnTo>
                    <a:pt x="260" y="1596"/>
                  </a:lnTo>
                  <a:lnTo>
                    <a:pt x="247" y="1610"/>
                  </a:lnTo>
                  <a:lnTo>
                    <a:pt x="230" y="1623"/>
                  </a:lnTo>
                  <a:lnTo>
                    <a:pt x="211" y="1631"/>
                  </a:lnTo>
                  <a:lnTo>
                    <a:pt x="192" y="1632"/>
                  </a:lnTo>
                  <a:lnTo>
                    <a:pt x="175" y="1628"/>
                  </a:lnTo>
                  <a:lnTo>
                    <a:pt x="159" y="1622"/>
                  </a:lnTo>
                  <a:lnTo>
                    <a:pt x="145" y="1614"/>
                  </a:lnTo>
                  <a:lnTo>
                    <a:pt x="135" y="1604"/>
                  </a:lnTo>
                  <a:lnTo>
                    <a:pt x="127" y="1594"/>
                  </a:lnTo>
                  <a:lnTo>
                    <a:pt x="93" y="1525"/>
                  </a:lnTo>
                  <a:lnTo>
                    <a:pt x="65" y="1454"/>
                  </a:lnTo>
                  <a:lnTo>
                    <a:pt x="41" y="1382"/>
                  </a:lnTo>
                  <a:lnTo>
                    <a:pt x="23" y="1310"/>
                  </a:lnTo>
                  <a:lnTo>
                    <a:pt x="11" y="1237"/>
                  </a:lnTo>
                  <a:lnTo>
                    <a:pt x="3" y="1164"/>
                  </a:lnTo>
                  <a:lnTo>
                    <a:pt x="0" y="1091"/>
                  </a:lnTo>
                  <a:lnTo>
                    <a:pt x="2" y="1018"/>
                  </a:lnTo>
                  <a:lnTo>
                    <a:pt x="9" y="945"/>
                  </a:lnTo>
                  <a:lnTo>
                    <a:pt x="21" y="874"/>
                  </a:lnTo>
                  <a:lnTo>
                    <a:pt x="38" y="803"/>
                  </a:lnTo>
                  <a:lnTo>
                    <a:pt x="59" y="734"/>
                  </a:lnTo>
                  <a:lnTo>
                    <a:pt x="85" y="666"/>
                  </a:lnTo>
                  <a:lnTo>
                    <a:pt x="116" y="600"/>
                  </a:lnTo>
                  <a:lnTo>
                    <a:pt x="150" y="536"/>
                  </a:lnTo>
                  <a:lnTo>
                    <a:pt x="189" y="475"/>
                  </a:lnTo>
                  <a:lnTo>
                    <a:pt x="232" y="415"/>
                  </a:lnTo>
                  <a:lnTo>
                    <a:pt x="279" y="358"/>
                  </a:lnTo>
                  <a:lnTo>
                    <a:pt x="331" y="305"/>
                  </a:lnTo>
                  <a:lnTo>
                    <a:pt x="386" y="256"/>
                  </a:lnTo>
                  <a:lnTo>
                    <a:pt x="446" y="209"/>
                  </a:lnTo>
                  <a:lnTo>
                    <a:pt x="508" y="166"/>
                  </a:lnTo>
                  <a:lnTo>
                    <a:pt x="575" y="127"/>
                  </a:lnTo>
                  <a:lnTo>
                    <a:pt x="645" y="94"/>
                  </a:lnTo>
                  <a:lnTo>
                    <a:pt x="715" y="65"/>
                  </a:lnTo>
                  <a:lnTo>
                    <a:pt x="787" y="42"/>
                  </a:lnTo>
                  <a:lnTo>
                    <a:pt x="859" y="24"/>
                  </a:lnTo>
                  <a:lnTo>
                    <a:pt x="933" y="11"/>
                  </a:lnTo>
                  <a:lnTo>
                    <a:pt x="1006" y="4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757238" y="3513138"/>
              <a:ext cx="207963" cy="168275"/>
            </a:xfrm>
            <a:custGeom>
              <a:avLst/>
              <a:gdLst>
                <a:gd name="T0" fmla="*/ 679 w 1174"/>
                <a:gd name="T1" fmla="*/ 4 h 954"/>
                <a:gd name="T2" fmla="*/ 801 w 1174"/>
                <a:gd name="T3" fmla="*/ 31 h 954"/>
                <a:gd name="T4" fmla="*/ 901 w 1174"/>
                <a:gd name="T5" fmla="*/ 70 h 954"/>
                <a:gd name="T6" fmla="*/ 992 w 1174"/>
                <a:gd name="T7" fmla="*/ 127 h 954"/>
                <a:gd name="T8" fmla="*/ 1071 w 1174"/>
                <a:gd name="T9" fmla="*/ 201 h 954"/>
                <a:gd name="T10" fmla="*/ 1136 w 1174"/>
                <a:gd name="T11" fmla="*/ 288 h 954"/>
                <a:gd name="T12" fmla="*/ 1171 w 1174"/>
                <a:gd name="T13" fmla="*/ 355 h 954"/>
                <a:gd name="T14" fmla="*/ 1170 w 1174"/>
                <a:gd name="T15" fmla="*/ 393 h 954"/>
                <a:gd name="T16" fmla="*/ 1150 w 1174"/>
                <a:gd name="T17" fmla="*/ 426 h 954"/>
                <a:gd name="T18" fmla="*/ 1114 w 1174"/>
                <a:gd name="T19" fmla="*/ 448 h 954"/>
                <a:gd name="T20" fmla="*/ 1076 w 1174"/>
                <a:gd name="T21" fmla="*/ 447 h 954"/>
                <a:gd name="T22" fmla="*/ 1043 w 1174"/>
                <a:gd name="T23" fmla="*/ 425 h 954"/>
                <a:gd name="T24" fmla="*/ 1008 w 1174"/>
                <a:gd name="T25" fmla="*/ 367 h 954"/>
                <a:gd name="T26" fmla="*/ 952 w 1174"/>
                <a:gd name="T27" fmla="*/ 292 h 954"/>
                <a:gd name="T28" fmla="*/ 881 w 1174"/>
                <a:gd name="T29" fmla="*/ 233 h 954"/>
                <a:gd name="T30" fmla="*/ 800 w 1174"/>
                <a:gd name="T31" fmla="*/ 188 h 954"/>
                <a:gd name="T32" fmla="*/ 705 w 1174"/>
                <a:gd name="T33" fmla="*/ 159 h 954"/>
                <a:gd name="T34" fmla="*/ 601 w 1174"/>
                <a:gd name="T35" fmla="*/ 151 h 954"/>
                <a:gd name="T36" fmla="*/ 498 w 1174"/>
                <a:gd name="T37" fmla="*/ 168 h 954"/>
                <a:gd name="T38" fmla="*/ 400 w 1174"/>
                <a:gd name="T39" fmla="*/ 208 h 954"/>
                <a:gd name="T40" fmla="*/ 323 w 1174"/>
                <a:gd name="T41" fmla="*/ 259 h 954"/>
                <a:gd name="T42" fmla="*/ 257 w 1174"/>
                <a:gd name="T43" fmla="*/ 323 h 954"/>
                <a:gd name="T44" fmla="*/ 206 w 1174"/>
                <a:gd name="T45" fmla="*/ 400 h 954"/>
                <a:gd name="T46" fmla="*/ 170 w 1174"/>
                <a:gd name="T47" fmla="*/ 489 h 954"/>
                <a:gd name="T48" fmla="*/ 151 w 1174"/>
                <a:gd name="T49" fmla="*/ 592 h 954"/>
                <a:gd name="T50" fmla="*/ 155 w 1174"/>
                <a:gd name="T51" fmla="*/ 695 h 954"/>
                <a:gd name="T52" fmla="*/ 184 w 1174"/>
                <a:gd name="T53" fmla="*/ 796 h 954"/>
                <a:gd name="T54" fmla="*/ 213 w 1174"/>
                <a:gd name="T55" fmla="*/ 864 h 954"/>
                <a:gd name="T56" fmla="*/ 213 w 1174"/>
                <a:gd name="T57" fmla="*/ 903 h 954"/>
                <a:gd name="T58" fmla="*/ 193 w 1174"/>
                <a:gd name="T59" fmla="*/ 936 h 954"/>
                <a:gd name="T60" fmla="*/ 157 w 1174"/>
                <a:gd name="T61" fmla="*/ 954 h 954"/>
                <a:gd name="T62" fmla="*/ 120 w 1174"/>
                <a:gd name="T63" fmla="*/ 949 h 954"/>
                <a:gd name="T64" fmla="*/ 91 w 1174"/>
                <a:gd name="T65" fmla="*/ 931 h 954"/>
                <a:gd name="T66" fmla="*/ 73 w 1174"/>
                <a:gd name="T67" fmla="*/ 911 h 954"/>
                <a:gd name="T68" fmla="*/ 27 w 1174"/>
                <a:gd name="T69" fmla="*/ 801 h 954"/>
                <a:gd name="T70" fmla="*/ 3 w 1174"/>
                <a:gd name="T71" fmla="*/ 689 h 954"/>
                <a:gd name="T72" fmla="*/ 1 w 1174"/>
                <a:gd name="T73" fmla="*/ 576 h 954"/>
                <a:gd name="T74" fmla="*/ 19 w 1174"/>
                <a:gd name="T75" fmla="*/ 466 h 954"/>
                <a:gd name="T76" fmla="*/ 57 w 1174"/>
                <a:gd name="T77" fmla="*/ 361 h 954"/>
                <a:gd name="T78" fmla="*/ 114 w 1174"/>
                <a:gd name="T79" fmla="*/ 265 h 954"/>
                <a:gd name="T80" fmla="*/ 187 w 1174"/>
                <a:gd name="T81" fmla="*/ 178 h 954"/>
                <a:gd name="T82" fmla="*/ 276 w 1174"/>
                <a:gd name="T83" fmla="*/ 105 h 954"/>
                <a:gd name="T84" fmla="*/ 383 w 1174"/>
                <a:gd name="T85" fmla="*/ 46 h 954"/>
                <a:gd name="T86" fmla="*/ 499 w 1174"/>
                <a:gd name="T87" fmla="*/ 11 h 954"/>
                <a:gd name="T88" fmla="*/ 619 w 1174"/>
                <a:gd name="T89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4" h="954">
                  <a:moveTo>
                    <a:pt x="619" y="0"/>
                  </a:moveTo>
                  <a:lnTo>
                    <a:pt x="679" y="4"/>
                  </a:lnTo>
                  <a:lnTo>
                    <a:pt x="740" y="14"/>
                  </a:lnTo>
                  <a:lnTo>
                    <a:pt x="801" y="31"/>
                  </a:lnTo>
                  <a:lnTo>
                    <a:pt x="852" y="48"/>
                  </a:lnTo>
                  <a:lnTo>
                    <a:pt x="901" y="70"/>
                  </a:lnTo>
                  <a:lnTo>
                    <a:pt x="948" y="96"/>
                  </a:lnTo>
                  <a:lnTo>
                    <a:pt x="992" y="127"/>
                  </a:lnTo>
                  <a:lnTo>
                    <a:pt x="1033" y="162"/>
                  </a:lnTo>
                  <a:lnTo>
                    <a:pt x="1071" y="201"/>
                  </a:lnTo>
                  <a:lnTo>
                    <a:pt x="1106" y="242"/>
                  </a:lnTo>
                  <a:lnTo>
                    <a:pt x="1136" y="288"/>
                  </a:lnTo>
                  <a:lnTo>
                    <a:pt x="1163" y="335"/>
                  </a:lnTo>
                  <a:lnTo>
                    <a:pt x="1171" y="355"/>
                  </a:lnTo>
                  <a:lnTo>
                    <a:pt x="1174" y="374"/>
                  </a:lnTo>
                  <a:lnTo>
                    <a:pt x="1170" y="393"/>
                  </a:lnTo>
                  <a:lnTo>
                    <a:pt x="1163" y="411"/>
                  </a:lnTo>
                  <a:lnTo>
                    <a:pt x="1150" y="426"/>
                  </a:lnTo>
                  <a:lnTo>
                    <a:pt x="1133" y="439"/>
                  </a:lnTo>
                  <a:lnTo>
                    <a:pt x="1114" y="448"/>
                  </a:lnTo>
                  <a:lnTo>
                    <a:pt x="1095" y="450"/>
                  </a:lnTo>
                  <a:lnTo>
                    <a:pt x="1076" y="447"/>
                  </a:lnTo>
                  <a:lnTo>
                    <a:pt x="1058" y="438"/>
                  </a:lnTo>
                  <a:lnTo>
                    <a:pt x="1043" y="425"/>
                  </a:lnTo>
                  <a:lnTo>
                    <a:pt x="1029" y="410"/>
                  </a:lnTo>
                  <a:lnTo>
                    <a:pt x="1008" y="367"/>
                  </a:lnTo>
                  <a:lnTo>
                    <a:pt x="981" y="328"/>
                  </a:lnTo>
                  <a:lnTo>
                    <a:pt x="952" y="292"/>
                  </a:lnTo>
                  <a:lnTo>
                    <a:pt x="918" y="260"/>
                  </a:lnTo>
                  <a:lnTo>
                    <a:pt x="881" y="233"/>
                  </a:lnTo>
                  <a:lnTo>
                    <a:pt x="841" y="208"/>
                  </a:lnTo>
                  <a:lnTo>
                    <a:pt x="800" y="188"/>
                  </a:lnTo>
                  <a:lnTo>
                    <a:pt x="757" y="171"/>
                  </a:lnTo>
                  <a:lnTo>
                    <a:pt x="705" y="159"/>
                  </a:lnTo>
                  <a:lnTo>
                    <a:pt x="653" y="152"/>
                  </a:lnTo>
                  <a:lnTo>
                    <a:pt x="601" y="151"/>
                  </a:lnTo>
                  <a:lnTo>
                    <a:pt x="550" y="158"/>
                  </a:lnTo>
                  <a:lnTo>
                    <a:pt x="498" y="168"/>
                  </a:lnTo>
                  <a:lnTo>
                    <a:pt x="448" y="185"/>
                  </a:lnTo>
                  <a:lnTo>
                    <a:pt x="400" y="208"/>
                  </a:lnTo>
                  <a:lnTo>
                    <a:pt x="360" y="232"/>
                  </a:lnTo>
                  <a:lnTo>
                    <a:pt x="323" y="259"/>
                  </a:lnTo>
                  <a:lnTo>
                    <a:pt x="289" y="290"/>
                  </a:lnTo>
                  <a:lnTo>
                    <a:pt x="257" y="323"/>
                  </a:lnTo>
                  <a:lnTo>
                    <a:pt x="229" y="360"/>
                  </a:lnTo>
                  <a:lnTo>
                    <a:pt x="206" y="400"/>
                  </a:lnTo>
                  <a:lnTo>
                    <a:pt x="186" y="443"/>
                  </a:lnTo>
                  <a:lnTo>
                    <a:pt x="170" y="489"/>
                  </a:lnTo>
                  <a:lnTo>
                    <a:pt x="157" y="540"/>
                  </a:lnTo>
                  <a:lnTo>
                    <a:pt x="151" y="592"/>
                  </a:lnTo>
                  <a:lnTo>
                    <a:pt x="150" y="643"/>
                  </a:lnTo>
                  <a:lnTo>
                    <a:pt x="155" y="695"/>
                  </a:lnTo>
                  <a:lnTo>
                    <a:pt x="167" y="746"/>
                  </a:lnTo>
                  <a:lnTo>
                    <a:pt x="184" y="796"/>
                  </a:lnTo>
                  <a:lnTo>
                    <a:pt x="206" y="845"/>
                  </a:lnTo>
                  <a:lnTo>
                    <a:pt x="213" y="864"/>
                  </a:lnTo>
                  <a:lnTo>
                    <a:pt x="216" y="884"/>
                  </a:lnTo>
                  <a:lnTo>
                    <a:pt x="213" y="903"/>
                  </a:lnTo>
                  <a:lnTo>
                    <a:pt x="205" y="920"/>
                  </a:lnTo>
                  <a:lnTo>
                    <a:pt x="193" y="936"/>
                  </a:lnTo>
                  <a:lnTo>
                    <a:pt x="176" y="948"/>
                  </a:lnTo>
                  <a:lnTo>
                    <a:pt x="157" y="954"/>
                  </a:lnTo>
                  <a:lnTo>
                    <a:pt x="138" y="954"/>
                  </a:lnTo>
                  <a:lnTo>
                    <a:pt x="120" y="949"/>
                  </a:lnTo>
                  <a:lnTo>
                    <a:pt x="105" y="941"/>
                  </a:lnTo>
                  <a:lnTo>
                    <a:pt x="91" y="931"/>
                  </a:lnTo>
                  <a:lnTo>
                    <a:pt x="81" y="921"/>
                  </a:lnTo>
                  <a:lnTo>
                    <a:pt x="73" y="911"/>
                  </a:lnTo>
                  <a:lnTo>
                    <a:pt x="47" y="856"/>
                  </a:lnTo>
                  <a:lnTo>
                    <a:pt x="27" y="801"/>
                  </a:lnTo>
                  <a:lnTo>
                    <a:pt x="13" y="745"/>
                  </a:lnTo>
                  <a:lnTo>
                    <a:pt x="3" y="689"/>
                  </a:lnTo>
                  <a:lnTo>
                    <a:pt x="0" y="632"/>
                  </a:lnTo>
                  <a:lnTo>
                    <a:pt x="1" y="576"/>
                  </a:lnTo>
                  <a:lnTo>
                    <a:pt x="7" y="521"/>
                  </a:lnTo>
                  <a:lnTo>
                    <a:pt x="19" y="466"/>
                  </a:lnTo>
                  <a:lnTo>
                    <a:pt x="36" y="413"/>
                  </a:lnTo>
                  <a:lnTo>
                    <a:pt x="57" y="361"/>
                  </a:lnTo>
                  <a:lnTo>
                    <a:pt x="83" y="311"/>
                  </a:lnTo>
                  <a:lnTo>
                    <a:pt x="114" y="265"/>
                  </a:lnTo>
                  <a:lnTo>
                    <a:pt x="147" y="219"/>
                  </a:lnTo>
                  <a:lnTo>
                    <a:pt x="187" y="178"/>
                  </a:lnTo>
                  <a:lnTo>
                    <a:pt x="229" y="140"/>
                  </a:lnTo>
                  <a:lnTo>
                    <a:pt x="276" y="105"/>
                  </a:lnTo>
                  <a:lnTo>
                    <a:pt x="327" y="74"/>
                  </a:lnTo>
                  <a:lnTo>
                    <a:pt x="383" y="46"/>
                  </a:lnTo>
                  <a:lnTo>
                    <a:pt x="440" y="25"/>
                  </a:lnTo>
                  <a:lnTo>
                    <a:pt x="499" y="11"/>
                  </a:lnTo>
                  <a:lnTo>
                    <a:pt x="558" y="2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8"/>
            <p:cNvSpPr>
              <a:spLocks noEditPoints="1"/>
            </p:cNvSpPr>
            <p:nvPr/>
          </p:nvSpPr>
          <p:spPr bwMode="auto">
            <a:xfrm>
              <a:off x="793751" y="3595688"/>
              <a:ext cx="495300" cy="449263"/>
            </a:xfrm>
            <a:custGeom>
              <a:avLst/>
              <a:gdLst>
                <a:gd name="T0" fmla="*/ 1449 w 2805"/>
                <a:gd name="T1" fmla="*/ 2389 h 2551"/>
                <a:gd name="T2" fmla="*/ 438 w 2805"/>
                <a:gd name="T3" fmla="*/ 150 h 2551"/>
                <a:gd name="T4" fmla="*/ 375 w 2805"/>
                <a:gd name="T5" fmla="*/ 176 h 2551"/>
                <a:gd name="T6" fmla="*/ 337 w 2805"/>
                <a:gd name="T7" fmla="*/ 231 h 2551"/>
                <a:gd name="T8" fmla="*/ 337 w 2805"/>
                <a:gd name="T9" fmla="*/ 298 h 2551"/>
                <a:gd name="T10" fmla="*/ 877 w 2805"/>
                <a:gd name="T11" fmla="*/ 1322 h 2551"/>
                <a:gd name="T12" fmla="*/ 868 w 2805"/>
                <a:gd name="T13" fmla="*/ 1375 h 2551"/>
                <a:gd name="T14" fmla="*/ 825 w 2805"/>
                <a:gd name="T15" fmla="*/ 1406 h 2551"/>
                <a:gd name="T16" fmla="*/ 300 w 2805"/>
                <a:gd name="T17" fmla="*/ 1257 h 2551"/>
                <a:gd name="T18" fmla="*/ 231 w 2805"/>
                <a:gd name="T19" fmla="*/ 1257 h 2551"/>
                <a:gd name="T20" fmla="*/ 176 w 2805"/>
                <a:gd name="T21" fmla="*/ 1294 h 2551"/>
                <a:gd name="T22" fmla="*/ 151 w 2805"/>
                <a:gd name="T23" fmla="*/ 1358 h 2551"/>
                <a:gd name="T24" fmla="*/ 163 w 2805"/>
                <a:gd name="T25" fmla="*/ 1422 h 2551"/>
                <a:gd name="T26" fmla="*/ 211 w 2805"/>
                <a:gd name="T27" fmla="*/ 1470 h 2551"/>
                <a:gd name="T28" fmla="*/ 1094 w 2805"/>
                <a:gd name="T29" fmla="*/ 1743 h 2551"/>
                <a:gd name="T30" fmla="*/ 1199 w 2805"/>
                <a:gd name="T31" fmla="*/ 1916 h 2551"/>
                <a:gd name="T32" fmla="*/ 1884 w 2805"/>
                <a:gd name="T33" fmla="*/ 332 h 2551"/>
                <a:gd name="T34" fmla="*/ 1827 w 2805"/>
                <a:gd name="T35" fmla="*/ 290 h 2551"/>
                <a:gd name="T36" fmla="*/ 1757 w 2805"/>
                <a:gd name="T37" fmla="*/ 281 h 2551"/>
                <a:gd name="T38" fmla="*/ 844 w 2805"/>
                <a:gd name="T39" fmla="*/ 758 h 2551"/>
                <a:gd name="T40" fmla="*/ 521 w 2805"/>
                <a:gd name="T41" fmla="*/ 175 h 2551"/>
                <a:gd name="T42" fmla="*/ 460 w 2805"/>
                <a:gd name="T43" fmla="*/ 150 h 2551"/>
                <a:gd name="T44" fmla="*/ 492 w 2805"/>
                <a:gd name="T45" fmla="*/ 3 h 2551"/>
                <a:gd name="T46" fmla="*/ 588 w 2805"/>
                <a:gd name="T47" fmla="*/ 39 h 2551"/>
                <a:gd name="T48" fmla="*/ 664 w 2805"/>
                <a:gd name="T49" fmla="*/ 109 h 2551"/>
                <a:gd name="T50" fmla="*/ 1643 w 2805"/>
                <a:gd name="T51" fmla="*/ 163 h 2551"/>
                <a:gd name="T52" fmla="*/ 1751 w 2805"/>
                <a:gd name="T53" fmla="*/ 130 h 2551"/>
                <a:gd name="T54" fmla="*/ 1859 w 2805"/>
                <a:gd name="T55" fmla="*/ 141 h 2551"/>
                <a:gd name="T56" fmla="*/ 1957 w 2805"/>
                <a:gd name="T57" fmla="*/ 193 h 2551"/>
                <a:gd name="T58" fmla="*/ 2029 w 2805"/>
                <a:gd name="T59" fmla="*/ 280 h 2551"/>
                <a:gd name="T60" fmla="*/ 2805 w 2805"/>
                <a:gd name="T61" fmla="*/ 1757 h 2551"/>
                <a:gd name="T62" fmla="*/ 2793 w 2805"/>
                <a:gd name="T63" fmla="*/ 1820 h 2551"/>
                <a:gd name="T64" fmla="*/ 2746 w 2805"/>
                <a:gd name="T65" fmla="*/ 1868 h 2551"/>
                <a:gd name="T66" fmla="*/ 1445 w 2805"/>
                <a:gd name="T67" fmla="*/ 2551 h 2551"/>
                <a:gd name="T68" fmla="*/ 1381 w 2805"/>
                <a:gd name="T69" fmla="*/ 2538 h 2551"/>
                <a:gd name="T70" fmla="*/ 1335 w 2805"/>
                <a:gd name="T71" fmla="*/ 2491 h 2551"/>
                <a:gd name="T72" fmla="*/ 152 w 2805"/>
                <a:gd name="T73" fmla="*/ 1607 h 2551"/>
                <a:gd name="T74" fmla="*/ 63 w 2805"/>
                <a:gd name="T75" fmla="*/ 1539 h 2551"/>
                <a:gd name="T76" fmla="*/ 11 w 2805"/>
                <a:gd name="T77" fmla="*/ 1441 h 2551"/>
                <a:gd name="T78" fmla="*/ 3 w 2805"/>
                <a:gd name="T79" fmla="*/ 1329 h 2551"/>
                <a:gd name="T80" fmla="*/ 45 w 2805"/>
                <a:gd name="T81" fmla="*/ 1220 h 2551"/>
                <a:gd name="T82" fmla="*/ 125 w 2805"/>
                <a:gd name="T83" fmla="*/ 1142 h 2551"/>
                <a:gd name="T84" fmla="*/ 229 w 2805"/>
                <a:gd name="T85" fmla="*/ 1104 h 2551"/>
                <a:gd name="T86" fmla="*/ 344 w 2805"/>
                <a:gd name="T87" fmla="*/ 1113 h 2551"/>
                <a:gd name="T88" fmla="*/ 199 w 2805"/>
                <a:gd name="T89" fmla="*/ 357 h 2551"/>
                <a:gd name="T90" fmla="*/ 182 w 2805"/>
                <a:gd name="T91" fmla="*/ 255 h 2551"/>
                <a:gd name="T92" fmla="*/ 206 w 2805"/>
                <a:gd name="T93" fmla="*/ 156 h 2551"/>
                <a:gd name="T94" fmla="*/ 265 w 2805"/>
                <a:gd name="T95" fmla="*/ 73 h 2551"/>
                <a:gd name="T96" fmla="*/ 356 w 2805"/>
                <a:gd name="T97" fmla="*/ 15 h 2551"/>
                <a:gd name="T98" fmla="*/ 458 w 2805"/>
                <a:gd name="T99" fmla="*/ 0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05" h="2551">
                  <a:moveTo>
                    <a:pt x="2469" y="1425"/>
                  </a:moveTo>
                  <a:lnTo>
                    <a:pt x="1275" y="2062"/>
                  </a:lnTo>
                  <a:lnTo>
                    <a:pt x="1449" y="2389"/>
                  </a:lnTo>
                  <a:lnTo>
                    <a:pt x="2643" y="1751"/>
                  </a:lnTo>
                  <a:lnTo>
                    <a:pt x="2469" y="1425"/>
                  </a:lnTo>
                  <a:close/>
                  <a:moveTo>
                    <a:pt x="438" y="150"/>
                  </a:moveTo>
                  <a:lnTo>
                    <a:pt x="415" y="154"/>
                  </a:lnTo>
                  <a:lnTo>
                    <a:pt x="394" y="164"/>
                  </a:lnTo>
                  <a:lnTo>
                    <a:pt x="375" y="176"/>
                  </a:lnTo>
                  <a:lnTo>
                    <a:pt x="359" y="192"/>
                  </a:lnTo>
                  <a:lnTo>
                    <a:pt x="346" y="211"/>
                  </a:lnTo>
                  <a:lnTo>
                    <a:pt x="337" y="231"/>
                  </a:lnTo>
                  <a:lnTo>
                    <a:pt x="333" y="254"/>
                  </a:lnTo>
                  <a:lnTo>
                    <a:pt x="333" y="276"/>
                  </a:lnTo>
                  <a:lnTo>
                    <a:pt x="337" y="298"/>
                  </a:lnTo>
                  <a:lnTo>
                    <a:pt x="346" y="320"/>
                  </a:lnTo>
                  <a:lnTo>
                    <a:pt x="871" y="1303"/>
                  </a:lnTo>
                  <a:lnTo>
                    <a:pt x="877" y="1322"/>
                  </a:lnTo>
                  <a:lnTo>
                    <a:pt x="880" y="1341"/>
                  </a:lnTo>
                  <a:lnTo>
                    <a:pt x="876" y="1359"/>
                  </a:lnTo>
                  <a:lnTo>
                    <a:pt x="868" y="1375"/>
                  </a:lnTo>
                  <a:lnTo>
                    <a:pt x="857" y="1388"/>
                  </a:lnTo>
                  <a:lnTo>
                    <a:pt x="842" y="1399"/>
                  </a:lnTo>
                  <a:lnTo>
                    <a:pt x="825" y="1406"/>
                  </a:lnTo>
                  <a:lnTo>
                    <a:pt x="806" y="1408"/>
                  </a:lnTo>
                  <a:lnTo>
                    <a:pt x="787" y="1405"/>
                  </a:lnTo>
                  <a:lnTo>
                    <a:pt x="300" y="1257"/>
                  </a:lnTo>
                  <a:lnTo>
                    <a:pt x="277" y="1253"/>
                  </a:lnTo>
                  <a:lnTo>
                    <a:pt x="254" y="1253"/>
                  </a:lnTo>
                  <a:lnTo>
                    <a:pt x="231" y="1257"/>
                  </a:lnTo>
                  <a:lnTo>
                    <a:pt x="211" y="1266"/>
                  </a:lnTo>
                  <a:lnTo>
                    <a:pt x="192" y="1278"/>
                  </a:lnTo>
                  <a:lnTo>
                    <a:pt x="176" y="1294"/>
                  </a:lnTo>
                  <a:lnTo>
                    <a:pt x="163" y="1312"/>
                  </a:lnTo>
                  <a:lnTo>
                    <a:pt x="155" y="1334"/>
                  </a:lnTo>
                  <a:lnTo>
                    <a:pt x="151" y="1358"/>
                  </a:lnTo>
                  <a:lnTo>
                    <a:pt x="151" y="1380"/>
                  </a:lnTo>
                  <a:lnTo>
                    <a:pt x="155" y="1402"/>
                  </a:lnTo>
                  <a:lnTo>
                    <a:pt x="163" y="1422"/>
                  </a:lnTo>
                  <a:lnTo>
                    <a:pt x="176" y="1441"/>
                  </a:lnTo>
                  <a:lnTo>
                    <a:pt x="192" y="1457"/>
                  </a:lnTo>
                  <a:lnTo>
                    <a:pt x="211" y="1470"/>
                  </a:lnTo>
                  <a:lnTo>
                    <a:pt x="232" y="1478"/>
                  </a:lnTo>
                  <a:lnTo>
                    <a:pt x="1078" y="1735"/>
                  </a:lnTo>
                  <a:lnTo>
                    <a:pt x="1094" y="1743"/>
                  </a:lnTo>
                  <a:lnTo>
                    <a:pt x="1109" y="1755"/>
                  </a:lnTo>
                  <a:lnTo>
                    <a:pt x="1119" y="1770"/>
                  </a:lnTo>
                  <a:lnTo>
                    <a:pt x="1199" y="1916"/>
                  </a:lnTo>
                  <a:lnTo>
                    <a:pt x="2393" y="1279"/>
                  </a:lnTo>
                  <a:lnTo>
                    <a:pt x="1898" y="353"/>
                  </a:lnTo>
                  <a:lnTo>
                    <a:pt x="1884" y="332"/>
                  </a:lnTo>
                  <a:lnTo>
                    <a:pt x="1867" y="314"/>
                  </a:lnTo>
                  <a:lnTo>
                    <a:pt x="1848" y="300"/>
                  </a:lnTo>
                  <a:lnTo>
                    <a:pt x="1827" y="290"/>
                  </a:lnTo>
                  <a:lnTo>
                    <a:pt x="1804" y="282"/>
                  </a:lnTo>
                  <a:lnTo>
                    <a:pt x="1780" y="279"/>
                  </a:lnTo>
                  <a:lnTo>
                    <a:pt x="1757" y="281"/>
                  </a:lnTo>
                  <a:lnTo>
                    <a:pt x="1733" y="286"/>
                  </a:lnTo>
                  <a:lnTo>
                    <a:pt x="1709" y="296"/>
                  </a:lnTo>
                  <a:lnTo>
                    <a:pt x="844" y="758"/>
                  </a:lnTo>
                  <a:lnTo>
                    <a:pt x="551" y="210"/>
                  </a:lnTo>
                  <a:lnTo>
                    <a:pt x="538" y="191"/>
                  </a:lnTo>
                  <a:lnTo>
                    <a:pt x="521" y="175"/>
                  </a:lnTo>
                  <a:lnTo>
                    <a:pt x="503" y="163"/>
                  </a:lnTo>
                  <a:lnTo>
                    <a:pt x="482" y="154"/>
                  </a:lnTo>
                  <a:lnTo>
                    <a:pt x="460" y="150"/>
                  </a:lnTo>
                  <a:lnTo>
                    <a:pt x="438" y="150"/>
                  </a:lnTo>
                  <a:close/>
                  <a:moveTo>
                    <a:pt x="458" y="0"/>
                  </a:moveTo>
                  <a:lnTo>
                    <a:pt x="492" y="3"/>
                  </a:lnTo>
                  <a:lnTo>
                    <a:pt x="526" y="10"/>
                  </a:lnTo>
                  <a:lnTo>
                    <a:pt x="558" y="23"/>
                  </a:lnTo>
                  <a:lnTo>
                    <a:pt x="588" y="39"/>
                  </a:lnTo>
                  <a:lnTo>
                    <a:pt x="616" y="58"/>
                  </a:lnTo>
                  <a:lnTo>
                    <a:pt x="642" y="82"/>
                  </a:lnTo>
                  <a:lnTo>
                    <a:pt x="664" y="109"/>
                  </a:lnTo>
                  <a:lnTo>
                    <a:pt x="683" y="139"/>
                  </a:lnTo>
                  <a:lnTo>
                    <a:pt x="905" y="556"/>
                  </a:lnTo>
                  <a:lnTo>
                    <a:pt x="1643" y="163"/>
                  </a:lnTo>
                  <a:lnTo>
                    <a:pt x="1678" y="147"/>
                  </a:lnTo>
                  <a:lnTo>
                    <a:pt x="1714" y="136"/>
                  </a:lnTo>
                  <a:lnTo>
                    <a:pt x="1751" y="130"/>
                  </a:lnTo>
                  <a:lnTo>
                    <a:pt x="1788" y="130"/>
                  </a:lnTo>
                  <a:lnTo>
                    <a:pt x="1824" y="133"/>
                  </a:lnTo>
                  <a:lnTo>
                    <a:pt x="1859" y="141"/>
                  </a:lnTo>
                  <a:lnTo>
                    <a:pt x="1894" y="154"/>
                  </a:lnTo>
                  <a:lnTo>
                    <a:pt x="1926" y="171"/>
                  </a:lnTo>
                  <a:lnTo>
                    <a:pt x="1957" y="193"/>
                  </a:lnTo>
                  <a:lnTo>
                    <a:pt x="1983" y="218"/>
                  </a:lnTo>
                  <a:lnTo>
                    <a:pt x="2008" y="247"/>
                  </a:lnTo>
                  <a:lnTo>
                    <a:pt x="2029" y="280"/>
                  </a:lnTo>
                  <a:lnTo>
                    <a:pt x="2793" y="1713"/>
                  </a:lnTo>
                  <a:lnTo>
                    <a:pt x="2801" y="1734"/>
                  </a:lnTo>
                  <a:lnTo>
                    <a:pt x="2805" y="1757"/>
                  </a:lnTo>
                  <a:lnTo>
                    <a:pt x="2805" y="1778"/>
                  </a:lnTo>
                  <a:lnTo>
                    <a:pt x="2801" y="1800"/>
                  </a:lnTo>
                  <a:lnTo>
                    <a:pt x="2793" y="1820"/>
                  </a:lnTo>
                  <a:lnTo>
                    <a:pt x="2781" y="1838"/>
                  </a:lnTo>
                  <a:lnTo>
                    <a:pt x="2765" y="1854"/>
                  </a:lnTo>
                  <a:lnTo>
                    <a:pt x="2746" y="1868"/>
                  </a:lnTo>
                  <a:lnTo>
                    <a:pt x="1489" y="2538"/>
                  </a:lnTo>
                  <a:lnTo>
                    <a:pt x="1467" y="2546"/>
                  </a:lnTo>
                  <a:lnTo>
                    <a:pt x="1445" y="2551"/>
                  </a:lnTo>
                  <a:lnTo>
                    <a:pt x="1423" y="2551"/>
                  </a:lnTo>
                  <a:lnTo>
                    <a:pt x="1402" y="2546"/>
                  </a:lnTo>
                  <a:lnTo>
                    <a:pt x="1381" y="2538"/>
                  </a:lnTo>
                  <a:lnTo>
                    <a:pt x="1363" y="2526"/>
                  </a:lnTo>
                  <a:lnTo>
                    <a:pt x="1348" y="2510"/>
                  </a:lnTo>
                  <a:lnTo>
                    <a:pt x="1335" y="2491"/>
                  </a:lnTo>
                  <a:lnTo>
                    <a:pt x="1003" y="1870"/>
                  </a:lnTo>
                  <a:lnTo>
                    <a:pt x="189" y="1622"/>
                  </a:lnTo>
                  <a:lnTo>
                    <a:pt x="152" y="1607"/>
                  </a:lnTo>
                  <a:lnTo>
                    <a:pt x="119" y="1589"/>
                  </a:lnTo>
                  <a:lnTo>
                    <a:pt x="89" y="1566"/>
                  </a:lnTo>
                  <a:lnTo>
                    <a:pt x="63" y="1539"/>
                  </a:lnTo>
                  <a:lnTo>
                    <a:pt x="41" y="1509"/>
                  </a:lnTo>
                  <a:lnTo>
                    <a:pt x="23" y="1476"/>
                  </a:lnTo>
                  <a:lnTo>
                    <a:pt x="11" y="1441"/>
                  </a:lnTo>
                  <a:lnTo>
                    <a:pt x="3" y="1404"/>
                  </a:lnTo>
                  <a:lnTo>
                    <a:pt x="0" y="1367"/>
                  </a:lnTo>
                  <a:lnTo>
                    <a:pt x="3" y="1329"/>
                  </a:lnTo>
                  <a:lnTo>
                    <a:pt x="12" y="1290"/>
                  </a:lnTo>
                  <a:lnTo>
                    <a:pt x="26" y="1253"/>
                  </a:lnTo>
                  <a:lnTo>
                    <a:pt x="45" y="1220"/>
                  </a:lnTo>
                  <a:lnTo>
                    <a:pt x="68" y="1189"/>
                  </a:lnTo>
                  <a:lnTo>
                    <a:pt x="95" y="1164"/>
                  </a:lnTo>
                  <a:lnTo>
                    <a:pt x="125" y="1142"/>
                  </a:lnTo>
                  <a:lnTo>
                    <a:pt x="158" y="1125"/>
                  </a:lnTo>
                  <a:lnTo>
                    <a:pt x="193" y="1112"/>
                  </a:lnTo>
                  <a:lnTo>
                    <a:pt x="229" y="1104"/>
                  </a:lnTo>
                  <a:lnTo>
                    <a:pt x="267" y="1101"/>
                  </a:lnTo>
                  <a:lnTo>
                    <a:pt x="306" y="1105"/>
                  </a:lnTo>
                  <a:lnTo>
                    <a:pt x="344" y="1113"/>
                  </a:lnTo>
                  <a:lnTo>
                    <a:pt x="649" y="1206"/>
                  </a:lnTo>
                  <a:lnTo>
                    <a:pt x="214" y="390"/>
                  </a:lnTo>
                  <a:lnTo>
                    <a:pt x="199" y="357"/>
                  </a:lnTo>
                  <a:lnTo>
                    <a:pt x="189" y="323"/>
                  </a:lnTo>
                  <a:lnTo>
                    <a:pt x="184" y="290"/>
                  </a:lnTo>
                  <a:lnTo>
                    <a:pt x="182" y="255"/>
                  </a:lnTo>
                  <a:lnTo>
                    <a:pt x="187" y="221"/>
                  </a:lnTo>
                  <a:lnTo>
                    <a:pt x="194" y="188"/>
                  </a:lnTo>
                  <a:lnTo>
                    <a:pt x="206" y="156"/>
                  </a:lnTo>
                  <a:lnTo>
                    <a:pt x="222" y="126"/>
                  </a:lnTo>
                  <a:lnTo>
                    <a:pt x="242" y="98"/>
                  </a:lnTo>
                  <a:lnTo>
                    <a:pt x="265" y="73"/>
                  </a:lnTo>
                  <a:lnTo>
                    <a:pt x="293" y="49"/>
                  </a:lnTo>
                  <a:lnTo>
                    <a:pt x="324" y="30"/>
                  </a:lnTo>
                  <a:lnTo>
                    <a:pt x="356" y="15"/>
                  </a:lnTo>
                  <a:lnTo>
                    <a:pt x="390" y="6"/>
                  </a:lnTo>
                  <a:lnTo>
                    <a:pt x="424" y="0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609978" y="2678308"/>
            <a:ext cx="612776" cy="614362"/>
            <a:chOff x="3457575" y="2659063"/>
            <a:chExt cx="612776" cy="614362"/>
          </a:xfrm>
          <a:solidFill>
            <a:schemeClr val="bg1"/>
          </a:solidFill>
        </p:grpSpPr>
        <p:sp>
          <p:nvSpPr>
            <p:cNvPr id="41" name="Freeform 55"/>
            <p:cNvSpPr>
              <a:spLocks noEditPoints="1"/>
            </p:cNvSpPr>
            <p:nvPr/>
          </p:nvSpPr>
          <p:spPr bwMode="auto">
            <a:xfrm>
              <a:off x="3543300" y="2789238"/>
              <a:ext cx="201613" cy="200025"/>
            </a:xfrm>
            <a:custGeom>
              <a:avLst/>
              <a:gdLst>
                <a:gd name="T0" fmla="*/ 522 w 1139"/>
                <a:gd name="T1" fmla="*/ 158 h 1142"/>
                <a:gd name="T2" fmla="*/ 430 w 1139"/>
                <a:gd name="T3" fmla="*/ 179 h 1142"/>
                <a:gd name="T4" fmla="*/ 346 w 1139"/>
                <a:gd name="T5" fmla="*/ 220 h 1142"/>
                <a:gd name="T6" fmla="*/ 274 w 1139"/>
                <a:gd name="T7" fmla="*/ 277 h 1142"/>
                <a:gd name="T8" fmla="*/ 215 w 1139"/>
                <a:gd name="T9" fmla="*/ 350 h 1142"/>
                <a:gd name="T10" fmla="*/ 174 w 1139"/>
                <a:gd name="T11" fmla="*/ 433 h 1142"/>
                <a:gd name="T12" fmla="*/ 152 w 1139"/>
                <a:gd name="T13" fmla="*/ 527 h 1142"/>
                <a:gd name="T14" fmla="*/ 152 w 1139"/>
                <a:gd name="T15" fmla="*/ 626 h 1142"/>
                <a:gd name="T16" fmla="*/ 173 w 1139"/>
                <a:gd name="T17" fmla="*/ 718 h 1142"/>
                <a:gd name="T18" fmla="*/ 214 w 1139"/>
                <a:gd name="T19" fmla="*/ 803 h 1142"/>
                <a:gd name="T20" fmla="*/ 271 w 1139"/>
                <a:gd name="T21" fmla="*/ 875 h 1142"/>
                <a:gd name="T22" fmla="*/ 343 w 1139"/>
                <a:gd name="T23" fmla="*/ 933 h 1142"/>
                <a:gd name="T24" fmla="*/ 427 w 1139"/>
                <a:gd name="T25" fmla="*/ 975 h 1142"/>
                <a:gd name="T26" fmla="*/ 520 w 1139"/>
                <a:gd name="T27" fmla="*/ 997 h 1142"/>
                <a:gd name="T28" fmla="*/ 618 w 1139"/>
                <a:gd name="T29" fmla="*/ 997 h 1142"/>
                <a:gd name="T30" fmla="*/ 711 w 1139"/>
                <a:gd name="T31" fmla="*/ 976 h 1142"/>
                <a:gd name="T32" fmla="*/ 794 w 1139"/>
                <a:gd name="T33" fmla="*/ 935 h 1142"/>
                <a:gd name="T34" fmla="*/ 867 w 1139"/>
                <a:gd name="T35" fmla="*/ 878 h 1142"/>
                <a:gd name="T36" fmla="*/ 925 w 1139"/>
                <a:gd name="T37" fmla="*/ 805 h 1142"/>
                <a:gd name="T38" fmla="*/ 967 w 1139"/>
                <a:gd name="T39" fmla="*/ 721 h 1142"/>
                <a:gd name="T40" fmla="*/ 988 w 1139"/>
                <a:gd name="T41" fmla="*/ 628 h 1142"/>
                <a:gd name="T42" fmla="*/ 988 w 1139"/>
                <a:gd name="T43" fmla="*/ 524 h 1142"/>
                <a:gd name="T44" fmla="*/ 964 w 1139"/>
                <a:gd name="T45" fmla="*/ 424 h 1142"/>
                <a:gd name="T46" fmla="*/ 916 w 1139"/>
                <a:gd name="T47" fmla="*/ 335 h 1142"/>
                <a:gd name="T48" fmla="*/ 851 w 1139"/>
                <a:gd name="T49" fmla="*/ 260 h 1142"/>
                <a:gd name="T50" fmla="*/ 770 w 1139"/>
                <a:gd name="T51" fmla="*/ 204 h 1142"/>
                <a:gd name="T52" fmla="*/ 675 w 1139"/>
                <a:gd name="T53" fmla="*/ 168 h 1142"/>
                <a:gd name="T54" fmla="*/ 570 w 1139"/>
                <a:gd name="T55" fmla="*/ 155 h 1142"/>
                <a:gd name="T56" fmla="*/ 629 w 1139"/>
                <a:gd name="T57" fmla="*/ 3 h 1142"/>
                <a:gd name="T58" fmla="*/ 740 w 1139"/>
                <a:gd name="T59" fmla="*/ 25 h 1142"/>
                <a:gd name="T60" fmla="*/ 844 w 1139"/>
                <a:gd name="T61" fmla="*/ 68 h 1142"/>
                <a:gd name="T62" fmla="*/ 934 w 1139"/>
                <a:gd name="T63" fmla="*/ 128 h 1142"/>
                <a:gd name="T64" fmla="*/ 1011 w 1139"/>
                <a:gd name="T65" fmla="*/ 205 h 1142"/>
                <a:gd name="T66" fmla="*/ 1071 w 1139"/>
                <a:gd name="T67" fmla="*/ 296 h 1142"/>
                <a:gd name="T68" fmla="*/ 1114 w 1139"/>
                <a:gd name="T69" fmla="*/ 400 h 1142"/>
                <a:gd name="T70" fmla="*/ 1136 w 1139"/>
                <a:gd name="T71" fmla="*/ 511 h 1142"/>
                <a:gd name="T72" fmla="*/ 1136 w 1139"/>
                <a:gd name="T73" fmla="*/ 630 h 1142"/>
                <a:gd name="T74" fmla="*/ 1114 w 1139"/>
                <a:gd name="T75" fmla="*/ 742 h 1142"/>
                <a:gd name="T76" fmla="*/ 1071 w 1139"/>
                <a:gd name="T77" fmla="*/ 844 h 1142"/>
                <a:gd name="T78" fmla="*/ 1010 w 1139"/>
                <a:gd name="T79" fmla="*/ 935 h 1142"/>
                <a:gd name="T80" fmla="*/ 933 w 1139"/>
                <a:gd name="T81" fmla="*/ 1012 h 1142"/>
                <a:gd name="T82" fmla="*/ 843 w 1139"/>
                <a:gd name="T83" fmla="*/ 1073 h 1142"/>
                <a:gd name="T84" fmla="*/ 740 w 1139"/>
                <a:gd name="T85" fmla="*/ 1116 h 1142"/>
                <a:gd name="T86" fmla="*/ 629 w 1139"/>
                <a:gd name="T87" fmla="*/ 1138 h 1142"/>
                <a:gd name="T88" fmla="*/ 512 w 1139"/>
                <a:gd name="T89" fmla="*/ 1138 h 1142"/>
                <a:gd name="T90" fmla="*/ 403 w 1139"/>
                <a:gd name="T91" fmla="*/ 1116 h 1142"/>
                <a:gd name="T92" fmla="*/ 300 w 1139"/>
                <a:gd name="T93" fmla="*/ 1073 h 1142"/>
                <a:gd name="T94" fmla="*/ 210 w 1139"/>
                <a:gd name="T95" fmla="*/ 1012 h 1142"/>
                <a:gd name="T96" fmla="*/ 132 w 1139"/>
                <a:gd name="T97" fmla="*/ 935 h 1142"/>
                <a:gd name="T98" fmla="*/ 70 w 1139"/>
                <a:gd name="T99" fmla="*/ 844 h 1142"/>
                <a:gd name="T100" fmla="*/ 27 w 1139"/>
                <a:gd name="T101" fmla="*/ 742 h 1142"/>
                <a:gd name="T102" fmla="*/ 4 w 1139"/>
                <a:gd name="T103" fmla="*/ 630 h 1142"/>
                <a:gd name="T104" fmla="*/ 4 w 1139"/>
                <a:gd name="T105" fmla="*/ 511 h 1142"/>
                <a:gd name="T106" fmla="*/ 26 w 1139"/>
                <a:gd name="T107" fmla="*/ 400 h 1142"/>
                <a:gd name="T108" fmla="*/ 69 w 1139"/>
                <a:gd name="T109" fmla="*/ 296 h 1142"/>
                <a:gd name="T110" fmla="*/ 130 w 1139"/>
                <a:gd name="T111" fmla="*/ 205 h 1142"/>
                <a:gd name="T112" fmla="*/ 207 w 1139"/>
                <a:gd name="T113" fmla="*/ 128 h 1142"/>
                <a:gd name="T114" fmla="*/ 297 w 1139"/>
                <a:gd name="T115" fmla="*/ 68 h 1142"/>
                <a:gd name="T116" fmla="*/ 399 w 1139"/>
                <a:gd name="T117" fmla="*/ 25 h 1142"/>
                <a:gd name="T118" fmla="*/ 511 w 1139"/>
                <a:gd name="T119" fmla="*/ 3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9" h="1142">
                  <a:moveTo>
                    <a:pt x="570" y="155"/>
                  </a:moveTo>
                  <a:lnTo>
                    <a:pt x="522" y="158"/>
                  </a:lnTo>
                  <a:lnTo>
                    <a:pt x="474" y="166"/>
                  </a:lnTo>
                  <a:lnTo>
                    <a:pt x="430" y="179"/>
                  </a:lnTo>
                  <a:lnTo>
                    <a:pt x="387" y="198"/>
                  </a:lnTo>
                  <a:lnTo>
                    <a:pt x="346" y="220"/>
                  </a:lnTo>
                  <a:lnTo>
                    <a:pt x="308" y="247"/>
                  </a:lnTo>
                  <a:lnTo>
                    <a:pt x="274" y="277"/>
                  </a:lnTo>
                  <a:lnTo>
                    <a:pt x="243" y="312"/>
                  </a:lnTo>
                  <a:lnTo>
                    <a:pt x="215" y="350"/>
                  </a:lnTo>
                  <a:lnTo>
                    <a:pt x="192" y="390"/>
                  </a:lnTo>
                  <a:lnTo>
                    <a:pt x="174" y="433"/>
                  </a:lnTo>
                  <a:lnTo>
                    <a:pt x="160" y="480"/>
                  </a:lnTo>
                  <a:lnTo>
                    <a:pt x="152" y="527"/>
                  </a:lnTo>
                  <a:lnTo>
                    <a:pt x="149" y="578"/>
                  </a:lnTo>
                  <a:lnTo>
                    <a:pt x="152" y="626"/>
                  </a:lnTo>
                  <a:lnTo>
                    <a:pt x="160" y="673"/>
                  </a:lnTo>
                  <a:lnTo>
                    <a:pt x="173" y="718"/>
                  </a:lnTo>
                  <a:lnTo>
                    <a:pt x="191" y="762"/>
                  </a:lnTo>
                  <a:lnTo>
                    <a:pt x="214" y="803"/>
                  </a:lnTo>
                  <a:lnTo>
                    <a:pt x="240" y="840"/>
                  </a:lnTo>
                  <a:lnTo>
                    <a:pt x="271" y="875"/>
                  </a:lnTo>
                  <a:lnTo>
                    <a:pt x="306" y="906"/>
                  </a:lnTo>
                  <a:lnTo>
                    <a:pt x="343" y="933"/>
                  </a:lnTo>
                  <a:lnTo>
                    <a:pt x="384" y="956"/>
                  </a:lnTo>
                  <a:lnTo>
                    <a:pt x="427" y="975"/>
                  </a:lnTo>
                  <a:lnTo>
                    <a:pt x="472" y="989"/>
                  </a:lnTo>
                  <a:lnTo>
                    <a:pt x="520" y="997"/>
                  </a:lnTo>
                  <a:lnTo>
                    <a:pt x="570" y="1000"/>
                  </a:lnTo>
                  <a:lnTo>
                    <a:pt x="618" y="997"/>
                  </a:lnTo>
                  <a:lnTo>
                    <a:pt x="666" y="989"/>
                  </a:lnTo>
                  <a:lnTo>
                    <a:pt x="711" y="976"/>
                  </a:lnTo>
                  <a:lnTo>
                    <a:pt x="754" y="958"/>
                  </a:lnTo>
                  <a:lnTo>
                    <a:pt x="794" y="935"/>
                  </a:lnTo>
                  <a:lnTo>
                    <a:pt x="832" y="908"/>
                  </a:lnTo>
                  <a:lnTo>
                    <a:pt x="867" y="878"/>
                  </a:lnTo>
                  <a:lnTo>
                    <a:pt x="897" y="843"/>
                  </a:lnTo>
                  <a:lnTo>
                    <a:pt x="925" y="805"/>
                  </a:lnTo>
                  <a:lnTo>
                    <a:pt x="948" y="765"/>
                  </a:lnTo>
                  <a:lnTo>
                    <a:pt x="967" y="721"/>
                  </a:lnTo>
                  <a:lnTo>
                    <a:pt x="979" y="675"/>
                  </a:lnTo>
                  <a:lnTo>
                    <a:pt x="988" y="628"/>
                  </a:lnTo>
                  <a:lnTo>
                    <a:pt x="991" y="578"/>
                  </a:lnTo>
                  <a:lnTo>
                    <a:pt x="988" y="524"/>
                  </a:lnTo>
                  <a:lnTo>
                    <a:pt x="978" y="472"/>
                  </a:lnTo>
                  <a:lnTo>
                    <a:pt x="964" y="424"/>
                  </a:lnTo>
                  <a:lnTo>
                    <a:pt x="943" y="377"/>
                  </a:lnTo>
                  <a:lnTo>
                    <a:pt x="916" y="335"/>
                  </a:lnTo>
                  <a:lnTo>
                    <a:pt x="886" y="296"/>
                  </a:lnTo>
                  <a:lnTo>
                    <a:pt x="851" y="260"/>
                  </a:lnTo>
                  <a:lnTo>
                    <a:pt x="812" y="230"/>
                  </a:lnTo>
                  <a:lnTo>
                    <a:pt x="770" y="204"/>
                  </a:lnTo>
                  <a:lnTo>
                    <a:pt x="724" y="183"/>
                  </a:lnTo>
                  <a:lnTo>
                    <a:pt x="675" y="168"/>
                  </a:lnTo>
                  <a:lnTo>
                    <a:pt x="624" y="159"/>
                  </a:lnTo>
                  <a:lnTo>
                    <a:pt x="570" y="155"/>
                  </a:lnTo>
                  <a:close/>
                  <a:moveTo>
                    <a:pt x="570" y="0"/>
                  </a:moveTo>
                  <a:lnTo>
                    <a:pt x="629" y="3"/>
                  </a:lnTo>
                  <a:lnTo>
                    <a:pt x="686" y="11"/>
                  </a:lnTo>
                  <a:lnTo>
                    <a:pt x="740" y="25"/>
                  </a:lnTo>
                  <a:lnTo>
                    <a:pt x="793" y="44"/>
                  </a:lnTo>
                  <a:lnTo>
                    <a:pt x="844" y="68"/>
                  </a:lnTo>
                  <a:lnTo>
                    <a:pt x="890" y="96"/>
                  </a:lnTo>
                  <a:lnTo>
                    <a:pt x="934" y="128"/>
                  </a:lnTo>
                  <a:lnTo>
                    <a:pt x="974" y="165"/>
                  </a:lnTo>
                  <a:lnTo>
                    <a:pt x="1011" y="205"/>
                  </a:lnTo>
                  <a:lnTo>
                    <a:pt x="1044" y="250"/>
                  </a:lnTo>
                  <a:lnTo>
                    <a:pt x="1071" y="296"/>
                  </a:lnTo>
                  <a:lnTo>
                    <a:pt x="1095" y="347"/>
                  </a:lnTo>
                  <a:lnTo>
                    <a:pt x="1114" y="400"/>
                  </a:lnTo>
                  <a:lnTo>
                    <a:pt x="1128" y="454"/>
                  </a:lnTo>
                  <a:lnTo>
                    <a:pt x="1136" y="511"/>
                  </a:lnTo>
                  <a:lnTo>
                    <a:pt x="1139" y="571"/>
                  </a:lnTo>
                  <a:lnTo>
                    <a:pt x="1136" y="630"/>
                  </a:lnTo>
                  <a:lnTo>
                    <a:pt x="1128" y="687"/>
                  </a:lnTo>
                  <a:lnTo>
                    <a:pt x="1114" y="742"/>
                  </a:lnTo>
                  <a:lnTo>
                    <a:pt x="1095" y="794"/>
                  </a:lnTo>
                  <a:lnTo>
                    <a:pt x="1071" y="844"/>
                  </a:lnTo>
                  <a:lnTo>
                    <a:pt x="1043" y="891"/>
                  </a:lnTo>
                  <a:lnTo>
                    <a:pt x="1010" y="935"/>
                  </a:lnTo>
                  <a:lnTo>
                    <a:pt x="974" y="976"/>
                  </a:lnTo>
                  <a:lnTo>
                    <a:pt x="933" y="1012"/>
                  </a:lnTo>
                  <a:lnTo>
                    <a:pt x="890" y="1044"/>
                  </a:lnTo>
                  <a:lnTo>
                    <a:pt x="843" y="1073"/>
                  </a:lnTo>
                  <a:lnTo>
                    <a:pt x="793" y="1097"/>
                  </a:lnTo>
                  <a:lnTo>
                    <a:pt x="740" y="1116"/>
                  </a:lnTo>
                  <a:lnTo>
                    <a:pt x="686" y="1130"/>
                  </a:lnTo>
                  <a:lnTo>
                    <a:pt x="629" y="1138"/>
                  </a:lnTo>
                  <a:lnTo>
                    <a:pt x="570" y="1142"/>
                  </a:lnTo>
                  <a:lnTo>
                    <a:pt x="512" y="1138"/>
                  </a:lnTo>
                  <a:lnTo>
                    <a:pt x="456" y="1130"/>
                  </a:lnTo>
                  <a:lnTo>
                    <a:pt x="403" y="1116"/>
                  </a:lnTo>
                  <a:lnTo>
                    <a:pt x="350" y="1097"/>
                  </a:lnTo>
                  <a:lnTo>
                    <a:pt x="300" y="1073"/>
                  </a:lnTo>
                  <a:lnTo>
                    <a:pt x="253" y="1044"/>
                  </a:lnTo>
                  <a:lnTo>
                    <a:pt x="210" y="1012"/>
                  </a:lnTo>
                  <a:lnTo>
                    <a:pt x="169" y="976"/>
                  </a:lnTo>
                  <a:lnTo>
                    <a:pt x="132" y="935"/>
                  </a:lnTo>
                  <a:lnTo>
                    <a:pt x="99" y="891"/>
                  </a:lnTo>
                  <a:lnTo>
                    <a:pt x="70" y="844"/>
                  </a:lnTo>
                  <a:lnTo>
                    <a:pt x="46" y="794"/>
                  </a:lnTo>
                  <a:lnTo>
                    <a:pt x="27" y="742"/>
                  </a:lnTo>
                  <a:lnTo>
                    <a:pt x="12" y="687"/>
                  </a:lnTo>
                  <a:lnTo>
                    <a:pt x="4" y="630"/>
                  </a:lnTo>
                  <a:lnTo>
                    <a:pt x="0" y="571"/>
                  </a:lnTo>
                  <a:lnTo>
                    <a:pt x="4" y="511"/>
                  </a:lnTo>
                  <a:lnTo>
                    <a:pt x="12" y="454"/>
                  </a:lnTo>
                  <a:lnTo>
                    <a:pt x="26" y="400"/>
                  </a:lnTo>
                  <a:lnTo>
                    <a:pt x="45" y="347"/>
                  </a:lnTo>
                  <a:lnTo>
                    <a:pt x="69" y="296"/>
                  </a:lnTo>
                  <a:lnTo>
                    <a:pt x="97" y="250"/>
                  </a:lnTo>
                  <a:lnTo>
                    <a:pt x="130" y="205"/>
                  </a:lnTo>
                  <a:lnTo>
                    <a:pt x="166" y="165"/>
                  </a:lnTo>
                  <a:lnTo>
                    <a:pt x="207" y="128"/>
                  </a:lnTo>
                  <a:lnTo>
                    <a:pt x="250" y="96"/>
                  </a:lnTo>
                  <a:lnTo>
                    <a:pt x="297" y="68"/>
                  </a:lnTo>
                  <a:lnTo>
                    <a:pt x="347" y="44"/>
                  </a:lnTo>
                  <a:lnTo>
                    <a:pt x="399" y="25"/>
                  </a:lnTo>
                  <a:lnTo>
                    <a:pt x="454" y="11"/>
                  </a:lnTo>
                  <a:lnTo>
                    <a:pt x="511" y="3"/>
                  </a:lnTo>
                  <a:lnTo>
                    <a:pt x="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56"/>
            <p:cNvSpPr>
              <a:spLocks noEditPoints="1"/>
            </p:cNvSpPr>
            <p:nvPr/>
          </p:nvSpPr>
          <p:spPr bwMode="auto">
            <a:xfrm>
              <a:off x="3770313" y="2659063"/>
              <a:ext cx="300038" cy="276225"/>
            </a:xfrm>
            <a:custGeom>
              <a:avLst/>
              <a:gdLst>
                <a:gd name="T0" fmla="*/ 148 w 1699"/>
                <a:gd name="T1" fmla="*/ 149 h 1564"/>
                <a:gd name="T2" fmla="*/ 148 w 1699"/>
                <a:gd name="T3" fmla="*/ 1074 h 1564"/>
                <a:gd name="T4" fmla="*/ 414 w 1699"/>
                <a:gd name="T5" fmla="*/ 1074 h 1564"/>
                <a:gd name="T6" fmla="*/ 435 w 1699"/>
                <a:gd name="T7" fmla="*/ 1078 h 1564"/>
                <a:gd name="T8" fmla="*/ 453 w 1699"/>
                <a:gd name="T9" fmla="*/ 1084 h 1564"/>
                <a:gd name="T10" fmla="*/ 467 w 1699"/>
                <a:gd name="T11" fmla="*/ 1096 h 1564"/>
                <a:gd name="T12" fmla="*/ 479 w 1699"/>
                <a:gd name="T13" fmla="*/ 1110 h 1564"/>
                <a:gd name="T14" fmla="*/ 485 w 1699"/>
                <a:gd name="T15" fmla="*/ 1128 h 1564"/>
                <a:gd name="T16" fmla="*/ 487 w 1699"/>
                <a:gd name="T17" fmla="*/ 1148 h 1564"/>
                <a:gd name="T18" fmla="*/ 487 w 1699"/>
                <a:gd name="T19" fmla="*/ 1312 h 1564"/>
                <a:gd name="T20" fmla="*/ 702 w 1699"/>
                <a:gd name="T21" fmla="*/ 1097 h 1564"/>
                <a:gd name="T22" fmla="*/ 713 w 1699"/>
                <a:gd name="T23" fmla="*/ 1087 h 1564"/>
                <a:gd name="T24" fmla="*/ 725 w 1699"/>
                <a:gd name="T25" fmla="*/ 1080 h 1564"/>
                <a:gd name="T26" fmla="*/ 738 w 1699"/>
                <a:gd name="T27" fmla="*/ 1077 h 1564"/>
                <a:gd name="T28" fmla="*/ 754 w 1699"/>
                <a:gd name="T29" fmla="*/ 1074 h 1564"/>
                <a:gd name="T30" fmla="*/ 1552 w 1699"/>
                <a:gd name="T31" fmla="*/ 1074 h 1564"/>
                <a:gd name="T32" fmla="*/ 1552 w 1699"/>
                <a:gd name="T33" fmla="*/ 149 h 1564"/>
                <a:gd name="T34" fmla="*/ 148 w 1699"/>
                <a:gd name="T35" fmla="*/ 149 h 1564"/>
                <a:gd name="T36" fmla="*/ 74 w 1699"/>
                <a:gd name="T37" fmla="*/ 0 h 1564"/>
                <a:gd name="T38" fmla="*/ 1625 w 1699"/>
                <a:gd name="T39" fmla="*/ 0 h 1564"/>
                <a:gd name="T40" fmla="*/ 1646 w 1699"/>
                <a:gd name="T41" fmla="*/ 2 h 1564"/>
                <a:gd name="T42" fmla="*/ 1664 w 1699"/>
                <a:gd name="T43" fmla="*/ 9 h 1564"/>
                <a:gd name="T44" fmla="*/ 1679 w 1699"/>
                <a:gd name="T45" fmla="*/ 20 h 1564"/>
                <a:gd name="T46" fmla="*/ 1691 w 1699"/>
                <a:gd name="T47" fmla="*/ 35 h 1564"/>
                <a:gd name="T48" fmla="*/ 1697 w 1699"/>
                <a:gd name="T49" fmla="*/ 53 h 1564"/>
                <a:gd name="T50" fmla="*/ 1699 w 1699"/>
                <a:gd name="T51" fmla="*/ 74 h 1564"/>
                <a:gd name="T52" fmla="*/ 1699 w 1699"/>
                <a:gd name="T53" fmla="*/ 1148 h 1564"/>
                <a:gd name="T54" fmla="*/ 1697 w 1699"/>
                <a:gd name="T55" fmla="*/ 1169 h 1564"/>
                <a:gd name="T56" fmla="*/ 1689 w 1699"/>
                <a:gd name="T57" fmla="*/ 1187 h 1564"/>
                <a:gd name="T58" fmla="*/ 1679 w 1699"/>
                <a:gd name="T59" fmla="*/ 1202 h 1564"/>
                <a:gd name="T60" fmla="*/ 1664 w 1699"/>
                <a:gd name="T61" fmla="*/ 1214 h 1564"/>
                <a:gd name="T62" fmla="*/ 1646 w 1699"/>
                <a:gd name="T63" fmla="*/ 1220 h 1564"/>
                <a:gd name="T64" fmla="*/ 1625 w 1699"/>
                <a:gd name="T65" fmla="*/ 1222 h 1564"/>
                <a:gd name="T66" fmla="*/ 783 w 1699"/>
                <a:gd name="T67" fmla="*/ 1222 h 1564"/>
                <a:gd name="T68" fmla="*/ 465 w 1699"/>
                <a:gd name="T69" fmla="*/ 1541 h 1564"/>
                <a:gd name="T70" fmla="*/ 454 w 1699"/>
                <a:gd name="T71" fmla="*/ 1550 h 1564"/>
                <a:gd name="T72" fmla="*/ 440 w 1699"/>
                <a:gd name="T73" fmla="*/ 1558 h 1564"/>
                <a:gd name="T74" fmla="*/ 426 w 1699"/>
                <a:gd name="T75" fmla="*/ 1562 h 1564"/>
                <a:gd name="T76" fmla="*/ 414 w 1699"/>
                <a:gd name="T77" fmla="*/ 1564 h 1564"/>
                <a:gd name="T78" fmla="*/ 407 w 1699"/>
                <a:gd name="T79" fmla="*/ 1564 h 1564"/>
                <a:gd name="T80" fmla="*/ 399 w 1699"/>
                <a:gd name="T81" fmla="*/ 1563 h 1564"/>
                <a:gd name="T82" fmla="*/ 391 w 1699"/>
                <a:gd name="T83" fmla="*/ 1561 h 1564"/>
                <a:gd name="T84" fmla="*/ 384 w 1699"/>
                <a:gd name="T85" fmla="*/ 1557 h 1564"/>
                <a:gd name="T86" fmla="*/ 368 w 1699"/>
                <a:gd name="T87" fmla="*/ 1547 h 1564"/>
                <a:gd name="T88" fmla="*/ 356 w 1699"/>
                <a:gd name="T89" fmla="*/ 1536 h 1564"/>
                <a:gd name="T90" fmla="*/ 346 w 1699"/>
                <a:gd name="T91" fmla="*/ 1522 h 1564"/>
                <a:gd name="T92" fmla="*/ 341 w 1699"/>
                <a:gd name="T93" fmla="*/ 1507 h 1564"/>
                <a:gd name="T94" fmla="*/ 340 w 1699"/>
                <a:gd name="T95" fmla="*/ 1490 h 1564"/>
                <a:gd name="T96" fmla="*/ 340 w 1699"/>
                <a:gd name="T97" fmla="*/ 1222 h 1564"/>
                <a:gd name="T98" fmla="*/ 74 w 1699"/>
                <a:gd name="T99" fmla="*/ 1222 h 1564"/>
                <a:gd name="T100" fmla="*/ 52 w 1699"/>
                <a:gd name="T101" fmla="*/ 1220 h 1564"/>
                <a:gd name="T102" fmla="*/ 35 w 1699"/>
                <a:gd name="T103" fmla="*/ 1213 h 1564"/>
                <a:gd name="T104" fmla="*/ 20 w 1699"/>
                <a:gd name="T105" fmla="*/ 1202 h 1564"/>
                <a:gd name="T106" fmla="*/ 9 w 1699"/>
                <a:gd name="T107" fmla="*/ 1187 h 1564"/>
                <a:gd name="T108" fmla="*/ 2 w 1699"/>
                <a:gd name="T109" fmla="*/ 1169 h 1564"/>
                <a:gd name="T110" fmla="*/ 0 w 1699"/>
                <a:gd name="T111" fmla="*/ 1148 h 1564"/>
                <a:gd name="T112" fmla="*/ 0 w 1699"/>
                <a:gd name="T113" fmla="*/ 74 h 1564"/>
                <a:gd name="T114" fmla="*/ 2 w 1699"/>
                <a:gd name="T115" fmla="*/ 53 h 1564"/>
                <a:gd name="T116" fmla="*/ 9 w 1699"/>
                <a:gd name="T117" fmla="*/ 35 h 1564"/>
                <a:gd name="T118" fmla="*/ 20 w 1699"/>
                <a:gd name="T119" fmla="*/ 20 h 1564"/>
                <a:gd name="T120" fmla="*/ 35 w 1699"/>
                <a:gd name="T121" fmla="*/ 9 h 1564"/>
                <a:gd name="T122" fmla="*/ 52 w 1699"/>
                <a:gd name="T123" fmla="*/ 2 h 1564"/>
                <a:gd name="T124" fmla="*/ 74 w 1699"/>
                <a:gd name="T125" fmla="*/ 0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9" h="1564">
                  <a:moveTo>
                    <a:pt x="148" y="149"/>
                  </a:moveTo>
                  <a:lnTo>
                    <a:pt x="148" y="1074"/>
                  </a:lnTo>
                  <a:lnTo>
                    <a:pt x="414" y="1074"/>
                  </a:lnTo>
                  <a:lnTo>
                    <a:pt x="435" y="1078"/>
                  </a:lnTo>
                  <a:lnTo>
                    <a:pt x="453" y="1084"/>
                  </a:lnTo>
                  <a:lnTo>
                    <a:pt x="467" y="1096"/>
                  </a:lnTo>
                  <a:lnTo>
                    <a:pt x="479" y="1110"/>
                  </a:lnTo>
                  <a:lnTo>
                    <a:pt x="485" y="1128"/>
                  </a:lnTo>
                  <a:lnTo>
                    <a:pt x="487" y="1148"/>
                  </a:lnTo>
                  <a:lnTo>
                    <a:pt x="487" y="1312"/>
                  </a:lnTo>
                  <a:lnTo>
                    <a:pt x="702" y="1097"/>
                  </a:lnTo>
                  <a:lnTo>
                    <a:pt x="713" y="1087"/>
                  </a:lnTo>
                  <a:lnTo>
                    <a:pt x="725" y="1080"/>
                  </a:lnTo>
                  <a:lnTo>
                    <a:pt x="738" y="1077"/>
                  </a:lnTo>
                  <a:lnTo>
                    <a:pt x="754" y="1074"/>
                  </a:lnTo>
                  <a:lnTo>
                    <a:pt x="1552" y="1074"/>
                  </a:lnTo>
                  <a:lnTo>
                    <a:pt x="1552" y="149"/>
                  </a:lnTo>
                  <a:lnTo>
                    <a:pt x="148" y="149"/>
                  </a:lnTo>
                  <a:close/>
                  <a:moveTo>
                    <a:pt x="74" y="0"/>
                  </a:moveTo>
                  <a:lnTo>
                    <a:pt x="1625" y="0"/>
                  </a:lnTo>
                  <a:lnTo>
                    <a:pt x="1646" y="2"/>
                  </a:lnTo>
                  <a:lnTo>
                    <a:pt x="1664" y="9"/>
                  </a:lnTo>
                  <a:lnTo>
                    <a:pt x="1679" y="20"/>
                  </a:lnTo>
                  <a:lnTo>
                    <a:pt x="1691" y="35"/>
                  </a:lnTo>
                  <a:lnTo>
                    <a:pt x="1697" y="53"/>
                  </a:lnTo>
                  <a:lnTo>
                    <a:pt x="1699" y="74"/>
                  </a:lnTo>
                  <a:lnTo>
                    <a:pt x="1699" y="1148"/>
                  </a:lnTo>
                  <a:lnTo>
                    <a:pt x="1697" y="1169"/>
                  </a:lnTo>
                  <a:lnTo>
                    <a:pt x="1689" y="1187"/>
                  </a:lnTo>
                  <a:lnTo>
                    <a:pt x="1679" y="1202"/>
                  </a:lnTo>
                  <a:lnTo>
                    <a:pt x="1664" y="1214"/>
                  </a:lnTo>
                  <a:lnTo>
                    <a:pt x="1646" y="1220"/>
                  </a:lnTo>
                  <a:lnTo>
                    <a:pt x="1625" y="1222"/>
                  </a:lnTo>
                  <a:lnTo>
                    <a:pt x="783" y="1222"/>
                  </a:lnTo>
                  <a:lnTo>
                    <a:pt x="465" y="1541"/>
                  </a:lnTo>
                  <a:lnTo>
                    <a:pt x="454" y="1550"/>
                  </a:lnTo>
                  <a:lnTo>
                    <a:pt x="440" y="1558"/>
                  </a:lnTo>
                  <a:lnTo>
                    <a:pt x="426" y="1562"/>
                  </a:lnTo>
                  <a:lnTo>
                    <a:pt x="414" y="1564"/>
                  </a:lnTo>
                  <a:lnTo>
                    <a:pt x="407" y="1564"/>
                  </a:lnTo>
                  <a:lnTo>
                    <a:pt x="399" y="1563"/>
                  </a:lnTo>
                  <a:lnTo>
                    <a:pt x="391" y="1561"/>
                  </a:lnTo>
                  <a:lnTo>
                    <a:pt x="384" y="1557"/>
                  </a:lnTo>
                  <a:lnTo>
                    <a:pt x="368" y="1547"/>
                  </a:lnTo>
                  <a:lnTo>
                    <a:pt x="356" y="1536"/>
                  </a:lnTo>
                  <a:lnTo>
                    <a:pt x="346" y="1522"/>
                  </a:lnTo>
                  <a:lnTo>
                    <a:pt x="341" y="1507"/>
                  </a:lnTo>
                  <a:lnTo>
                    <a:pt x="340" y="1490"/>
                  </a:lnTo>
                  <a:lnTo>
                    <a:pt x="340" y="1222"/>
                  </a:lnTo>
                  <a:lnTo>
                    <a:pt x="74" y="1222"/>
                  </a:lnTo>
                  <a:lnTo>
                    <a:pt x="52" y="1220"/>
                  </a:lnTo>
                  <a:lnTo>
                    <a:pt x="35" y="1213"/>
                  </a:lnTo>
                  <a:lnTo>
                    <a:pt x="20" y="1202"/>
                  </a:lnTo>
                  <a:lnTo>
                    <a:pt x="9" y="1187"/>
                  </a:lnTo>
                  <a:lnTo>
                    <a:pt x="2" y="1169"/>
                  </a:lnTo>
                  <a:lnTo>
                    <a:pt x="0" y="1148"/>
                  </a:lnTo>
                  <a:lnTo>
                    <a:pt x="0" y="74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57"/>
            <p:cNvSpPr>
              <a:spLocks noEditPoints="1"/>
            </p:cNvSpPr>
            <p:nvPr/>
          </p:nvSpPr>
          <p:spPr bwMode="auto">
            <a:xfrm>
              <a:off x="3457575" y="3028950"/>
              <a:ext cx="376238" cy="244475"/>
            </a:xfrm>
            <a:custGeom>
              <a:avLst/>
              <a:gdLst>
                <a:gd name="T0" fmla="*/ 405 w 2129"/>
                <a:gd name="T1" fmla="*/ 151 h 1386"/>
                <a:gd name="T2" fmla="*/ 334 w 2129"/>
                <a:gd name="T3" fmla="*/ 171 h 1386"/>
                <a:gd name="T4" fmla="*/ 269 w 2129"/>
                <a:gd name="T5" fmla="*/ 208 h 1386"/>
                <a:gd name="T6" fmla="*/ 217 w 2129"/>
                <a:gd name="T7" fmla="*/ 260 h 1386"/>
                <a:gd name="T8" fmla="*/ 179 w 2129"/>
                <a:gd name="T9" fmla="*/ 323 h 1386"/>
                <a:gd name="T10" fmla="*/ 158 w 2129"/>
                <a:gd name="T11" fmla="*/ 398 h 1386"/>
                <a:gd name="T12" fmla="*/ 155 w 2129"/>
                <a:gd name="T13" fmla="*/ 1237 h 1386"/>
                <a:gd name="T14" fmla="*/ 1974 w 2129"/>
                <a:gd name="T15" fmla="*/ 438 h 1386"/>
                <a:gd name="T16" fmla="*/ 1963 w 2129"/>
                <a:gd name="T17" fmla="*/ 362 h 1386"/>
                <a:gd name="T18" fmla="*/ 1935 w 2129"/>
                <a:gd name="T19" fmla="*/ 294 h 1386"/>
                <a:gd name="T20" fmla="*/ 1891 w 2129"/>
                <a:gd name="T21" fmla="*/ 234 h 1386"/>
                <a:gd name="T22" fmla="*/ 1833 w 2129"/>
                <a:gd name="T23" fmla="*/ 189 h 1386"/>
                <a:gd name="T24" fmla="*/ 1763 w 2129"/>
                <a:gd name="T25" fmla="*/ 160 h 1386"/>
                <a:gd name="T26" fmla="*/ 1685 w 2129"/>
                <a:gd name="T27" fmla="*/ 148 h 1386"/>
                <a:gd name="T28" fmla="*/ 1116 w 2129"/>
                <a:gd name="T29" fmla="*/ 422 h 1386"/>
                <a:gd name="T30" fmla="*/ 1082 w 2129"/>
                <a:gd name="T31" fmla="*/ 442 h 1386"/>
                <a:gd name="T32" fmla="*/ 1045 w 2129"/>
                <a:gd name="T33" fmla="*/ 442 h 1386"/>
                <a:gd name="T34" fmla="*/ 1013 w 2129"/>
                <a:gd name="T35" fmla="*/ 422 h 1386"/>
                <a:gd name="T36" fmla="*/ 444 w 2129"/>
                <a:gd name="T37" fmla="*/ 148 h 1386"/>
                <a:gd name="T38" fmla="*/ 768 w 2129"/>
                <a:gd name="T39" fmla="*/ 0 h 1386"/>
                <a:gd name="T40" fmla="*/ 797 w 2129"/>
                <a:gd name="T41" fmla="*/ 7 h 1386"/>
                <a:gd name="T42" fmla="*/ 820 w 2129"/>
                <a:gd name="T43" fmla="*/ 22 h 1386"/>
                <a:gd name="T44" fmla="*/ 1309 w 2129"/>
                <a:gd name="T45" fmla="*/ 22 h 1386"/>
                <a:gd name="T46" fmla="*/ 1332 w 2129"/>
                <a:gd name="T47" fmla="*/ 7 h 1386"/>
                <a:gd name="T48" fmla="*/ 1360 w 2129"/>
                <a:gd name="T49" fmla="*/ 0 h 1386"/>
                <a:gd name="T50" fmla="*/ 1742 w 2129"/>
                <a:gd name="T51" fmla="*/ 3 h 1386"/>
                <a:gd name="T52" fmla="*/ 1838 w 2129"/>
                <a:gd name="T53" fmla="*/ 26 h 1386"/>
                <a:gd name="T54" fmla="*/ 1924 w 2129"/>
                <a:gd name="T55" fmla="*/ 68 h 1386"/>
                <a:gd name="T56" fmla="*/ 1999 w 2129"/>
                <a:gd name="T57" fmla="*/ 128 h 1386"/>
                <a:gd name="T58" fmla="*/ 2059 w 2129"/>
                <a:gd name="T59" fmla="*/ 202 h 1386"/>
                <a:gd name="T60" fmla="*/ 2102 w 2129"/>
                <a:gd name="T61" fmla="*/ 289 h 1386"/>
                <a:gd name="T62" fmla="*/ 2125 w 2129"/>
                <a:gd name="T63" fmla="*/ 386 h 1386"/>
                <a:gd name="T64" fmla="*/ 2129 w 2129"/>
                <a:gd name="T65" fmla="*/ 1312 h 1386"/>
                <a:gd name="T66" fmla="*/ 2113 w 2129"/>
                <a:gd name="T67" fmla="*/ 1351 h 1386"/>
                <a:gd name="T68" fmla="*/ 2083 w 2129"/>
                <a:gd name="T69" fmla="*/ 1377 h 1386"/>
                <a:gd name="T70" fmla="*/ 2048 w 2129"/>
                <a:gd name="T71" fmla="*/ 1386 h 1386"/>
                <a:gd name="T72" fmla="*/ 53 w 2129"/>
                <a:gd name="T73" fmla="*/ 1384 h 1386"/>
                <a:gd name="T74" fmla="*/ 20 w 2129"/>
                <a:gd name="T75" fmla="*/ 1366 h 1386"/>
                <a:gd name="T76" fmla="*/ 2 w 2129"/>
                <a:gd name="T77" fmla="*/ 1333 h 1386"/>
                <a:gd name="T78" fmla="*/ 0 w 2129"/>
                <a:gd name="T79" fmla="*/ 438 h 1386"/>
                <a:gd name="T80" fmla="*/ 12 w 2129"/>
                <a:gd name="T81" fmla="*/ 339 h 1386"/>
                <a:gd name="T82" fmla="*/ 44 w 2129"/>
                <a:gd name="T83" fmla="*/ 247 h 1386"/>
                <a:gd name="T84" fmla="*/ 95 w 2129"/>
                <a:gd name="T85" fmla="*/ 166 h 1386"/>
                <a:gd name="T86" fmla="*/ 162 w 2129"/>
                <a:gd name="T87" fmla="*/ 98 h 1386"/>
                <a:gd name="T88" fmla="*/ 243 w 2129"/>
                <a:gd name="T89" fmla="*/ 46 h 1386"/>
                <a:gd name="T90" fmla="*/ 335 w 2129"/>
                <a:gd name="T91" fmla="*/ 13 h 1386"/>
                <a:gd name="T92" fmla="*/ 436 w 2129"/>
                <a:gd name="T93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29" h="1386">
                  <a:moveTo>
                    <a:pt x="444" y="148"/>
                  </a:moveTo>
                  <a:lnTo>
                    <a:pt x="405" y="151"/>
                  </a:lnTo>
                  <a:lnTo>
                    <a:pt x="368" y="159"/>
                  </a:lnTo>
                  <a:lnTo>
                    <a:pt x="334" y="171"/>
                  </a:lnTo>
                  <a:lnTo>
                    <a:pt x="300" y="187"/>
                  </a:lnTo>
                  <a:lnTo>
                    <a:pt x="269" y="208"/>
                  </a:lnTo>
                  <a:lnTo>
                    <a:pt x="241" y="231"/>
                  </a:lnTo>
                  <a:lnTo>
                    <a:pt x="217" y="260"/>
                  </a:lnTo>
                  <a:lnTo>
                    <a:pt x="196" y="290"/>
                  </a:lnTo>
                  <a:lnTo>
                    <a:pt x="179" y="323"/>
                  </a:lnTo>
                  <a:lnTo>
                    <a:pt x="166" y="360"/>
                  </a:lnTo>
                  <a:lnTo>
                    <a:pt x="158" y="398"/>
                  </a:lnTo>
                  <a:lnTo>
                    <a:pt x="155" y="438"/>
                  </a:lnTo>
                  <a:lnTo>
                    <a:pt x="155" y="1237"/>
                  </a:lnTo>
                  <a:lnTo>
                    <a:pt x="1974" y="1237"/>
                  </a:lnTo>
                  <a:lnTo>
                    <a:pt x="1974" y="438"/>
                  </a:lnTo>
                  <a:lnTo>
                    <a:pt x="1971" y="399"/>
                  </a:lnTo>
                  <a:lnTo>
                    <a:pt x="1963" y="362"/>
                  </a:lnTo>
                  <a:lnTo>
                    <a:pt x="1952" y="327"/>
                  </a:lnTo>
                  <a:lnTo>
                    <a:pt x="1935" y="294"/>
                  </a:lnTo>
                  <a:lnTo>
                    <a:pt x="1915" y="263"/>
                  </a:lnTo>
                  <a:lnTo>
                    <a:pt x="1891" y="234"/>
                  </a:lnTo>
                  <a:lnTo>
                    <a:pt x="1863" y="210"/>
                  </a:lnTo>
                  <a:lnTo>
                    <a:pt x="1833" y="189"/>
                  </a:lnTo>
                  <a:lnTo>
                    <a:pt x="1799" y="172"/>
                  </a:lnTo>
                  <a:lnTo>
                    <a:pt x="1763" y="160"/>
                  </a:lnTo>
                  <a:lnTo>
                    <a:pt x="1725" y="151"/>
                  </a:lnTo>
                  <a:lnTo>
                    <a:pt x="1685" y="148"/>
                  </a:lnTo>
                  <a:lnTo>
                    <a:pt x="1390" y="148"/>
                  </a:lnTo>
                  <a:lnTo>
                    <a:pt x="1116" y="422"/>
                  </a:lnTo>
                  <a:lnTo>
                    <a:pt x="1100" y="435"/>
                  </a:lnTo>
                  <a:lnTo>
                    <a:pt x="1082" y="442"/>
                  </a:lnTo>
                  <a:lnTo>
                    <a:pt x="1064" y="446"/>
                  </a:lnTo>
                  <a:lnTo>
                    <a:pt x="1045" y="442"/>
                  </a:lnTo>
                  <a:lnTo>
                    <a:pt x="1029" y="435"/>
                  </a:lnTo>
                  <a:lnTo>
                    <a:pt x="1013" y="422"/>
                  </a:lnTo>
                  <a:lnTo>
                    <a:pt x="739" y="148"/>
                  </a:lnTo>
                  <a:lnTo>
                    <a:pt x="444" y="148"/>
                  </a:lnTo>
                  <a:close/>
                  <a:moveTo>
                    <a:pt x="436" y="0"/>
                  </a:moveTo>
                  <a:lnTo>
                    <a:pt x="768" y="0"/>
                  </a:lnTo>
                  <a:lnTo>
                    <a:pt x="784" y="2"/>
                  </a:lnTo>
                  <a:lnTo>
                    <a:pt x="797" y="7"/>
                  </a:lnTo>
                  <a:lnTo>
                    <a:pt x="808" y="13"/>
                  </a:lnTo>
                  <a:lnTo>
                    <a:pt x="820" y="22"/>
                  </a:lnTo>
                  <a:lnTo>
                    <a:pt x="1064" y="267"/>
                  </a:lnTo>
                  <a:lnTo>
                    <a:pt x="1309" y="22"/>
                  </a:lnTo>
                  <a:lnTo>
                    <a:pt x="1319" y="13"/>
                  </a:lnTo>
                  <a:lnTo>
                    <a:pt x="1332" y="7"/>
                  </a:lnTo>
                  <a:lnTo>
                    <a:pt x="1344" y="2"/>
                  </a:lnTo>
                  <a:lnTo>
                    <a:pt x="1360" y="0"/>
                  </a:lnTo>
                  <a:lnTo>
                    <a:pt x="1693" y="0"/>
                  </a:lnTo>
                  <a:lnTo>
                    <a:pt x="1742" y="3"/>
                  </a:lnTo>
                  <a:lnTo>
                    <a:pt x="1791" y="12"/>
                  </a:lnTo>
                  <a:lnTo>
                    <a:pt x="1838" y="26"/>
                  </a:lnTo>
                  <a:lnTo>
                    <a:pt x="1882" y="45"/>
                  </a:lnTo>
                  <a:lnTo>
                    <a:pt x="1924" y="68"/>
                  </a:lnTo>
                  <a:lnTo>
                    <a:pt x="1963" y="95"/>
                  </a:lnTo>
                  <a:lnTo>
                    <a:pt x="1999" y="128"/>
                  </a:lnTo>
                  <a:lnTo>
                    <a:pt x="2032" y="163"/>
                  </a:lnTo>
                  <a:lnTo>
                    <a:pt x="2059" y="202"/>
                  </a:lnTo>
                  <a:lnTo>
                    <a:pt x="2083" y="244"/>
                  </a:lnTo>
                  <a:lnTo>
                    <a:pt x="2102" y="289"/>
                  </a:lnTo>
                  <a:lnTo>
                    <a:pt x="2117" y="337"/>
                  </a:lnTo>
                  <a:lnTo>
                    <a:pt x="2125" y="386"/>
                  </a:lnTo>
                  <a:lnTo>
                    <a:pt x="2129" y="438"/>
                  </a:lnTo>
                  <a:lnTo>
                    <a:pt x="2129" y="1312"/>
                  </a:lnTo>
                  <a:lnTo>
                    <a:pt x="2122" y="1333"/>
                  </a:lnTo>
                  <a:lnTo>
                    <a:pt x="2113" y="1351"/>
                  </a:lnTo>
                  <a:lnTo>
                    <a:pt x="2099" y="1366"/>
                  </a:lnTo>
                  <a:lnTo>
                    <a:pt x="2083" y="1377"/>
                  </a:lnTo>
                  <a:lnTo>
                    <a:pt x="2065" y="1384"/>
                  </a:lnTo>
                  <a:lnTo>
                    <a:pt x="2048" y="1386"/>
                  </a:lnTo>
                  <a:lnTo>
                    <a:pt x="74" y="1386"/>
                  </a:lnTo>
                  <a:lnTo>
                    <a:pt x="53" y="1384"/>
                  </a:lnTo>
                  <a:lnTo>
                    <a:pt x="35" y="1377"/>
                  </a:lnTo>
                  <a:lnTo>
                    <a:pt x="20" y="1366"/>
                  </a:lnTo>
                  <a:lnTo>
                    <a:pt x="9" y="1351"/>
                  </a:lnTo>
                  <a:lnTo>
                    <a:pt x="2" y="1333"/>
                  </a:lnTo>
                  <a:lnTo>
                    <a:pt x="0" y="1312"/>
                  </a:lnTo>
                  <a:lnTo>
                    <a:pt x="0" y="438"/>
                  </a:lnTo>
                  <a:lnTo>
                    <a:pt x="3" y="388"/>
                  </a:lnTo>
                  <a:lnTo>
                    <a:pt x="12" y="339"/>
                  </a:lnTo>
                  <a:lnTo>
                    <a:pt x="25" y="291"/>
                  </a:lnTo>
                  <a:lnTo>
                    <a:pt x="44" y="247"/>
                  </a:lnTo>
                  <a:lnTo>
                    <a:pt x="67" y="205"/>
                  </a:lnTo>
                  <a:lnTo>
                    <a:pt x="95" y="166"/>
                  </a:lnTo>
                  <a:lnTo>
                    <a:pt x="126" y="130"/>
                  </a:lnTo>
                  <a:lnTo>
                    <a:pt x="162" y="98"/>
                  </a:lnTo>
                  <a:lnTo>
                    <a:pt x="201" y="70"/>
                  </a:lnTo>
                  <a:lnTo>
                    <a:pt x="243" y="46"/>
                  </a:lnTo>
                  <a:lnTo>
                    <a:pt x="287" y="27"/>
                  </a:lnTo>
                  <a:lnTo>
                    <a:pt x="335" y="13"/>
                  </a:lnTo>
                  <a:lnTo>
                    <a:pt x="384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58"/>
            <p:cNvSpPr>
              <a:spLocks noChangeArrowheads="1"/>
            </p:cNvSpPr>
            <p:nvPr/>
          </p:nvSpPr>
          <p:spPr bwMode="auto">
            <a:xfrm>
              <a:off x="3841750" y="2754313"/>
              <a:ext cx="26988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59"/>
            <p:cNvSpPr>
              <a:spLocks noChangeArrowheads="1"/>
            </p:cNvSpPr>
            <p:nvPr/>
          </p:nvSpPr>
          <p:spPr bwMode="auto">
            <a:xfrm>
              <a:off x="3906838" y="2754313"/>
              <a:ext cx="26988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60"/>
            <p:cNvSpPr>
              <a:spLocks noChangeArrowheads="1"/>
            </p:cNvSpPr>
            <p:nvPr/>
          </p:nvSpPr>
          <p:spPr bwMode="auto">
            <a:xfrm>
              <a:off x="3971925" y="2754313"/>
              <a:ext cx="26988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7" name="Freeform 91"/>
          <p:cNvSpPr>
            <a:spLocks noEditPoints="1"/>
          </p:cNvSpPr>
          <p:nvPr/>
        </p:nvSpPr>
        <p:spPr bwMode="auto">
          <a:xfrm>
            <a:off x="5067825" y="2679102"/>
            <a:ext cx="612775" cy="612775"/>
          </a:xfrm>
          <a:custGeom>
            <a:avLst/>
            <a:gdLst>
              <a:gd name="T0" fmla="*/ 1133 w 3474"/>
              <a:gd name="T1" fmla="*/ 1077 h 3475"/>
              <a:gd name="T2" fmla="*/ 1072 w 3474"/>
              <a:gd name="T3" fmla="*/ 1158 h 3475"/>
              <a:gd name="T4" fmla="*/ 1124 w 3474"/>
              <a:gd name="T5" fmla="*/ 1172 h 3475"/>
              <a:gd name="T6" fmla="*/ 1180 w 3474"/>
              <a:gd name="T7" fmla="*/ 1194 h 3475"/>
              <a:gd name="T8" fmla="*/ 1199 w 3474"/>
              <a:gd name="T9" fmla="*/ 1253 h 3475"/>
              <a:gd name="T10" fmla="*/ 1167 w 3474"/>
              <a:gd name="T11" fmla="*/ 1309 h 3475"/>
              <a:gd name="T12" fmla="*/ 1228 w 3474"/>
              <a:gd name="T13" fmla="*/ 1326 h 3475"/>
              <a:gd name="T14" fmla="*/ 1315 w 3474"/>
              <a:gd name="T15" fmla="*/ 1268 h 3475"/>
              <a:gd name="T16" fmla="*/ 1334 w 3474"/>
              <a:gd name="T17" fmla="*/ 1166 h 3475"/>
              <a:gd name="T18" fmla="*/ 1287 w 3474"/>
              <a:gd name="T19" fmla="*/ 1085 h 3475"/>
              <a:gd name="T20" fmla="*/ 1210 w 3474"/>
              <a:gd name="T21" fmla="*/ 1057 h 3475"/>
              <a:gd name="T22" fmla="*/ 736 w 3474"/>
              <a:gd name="T23" fmla="*/ 1040 h 3475"/>
              <a:gd name="T24" fmla="*/ 924 w 3474"/>
              <a:gd name="T25" fmla="*/ 1147 h 3475"/>
              <a:gd name="T26" fmla="*/ 978 w 3474"/>
              <a:gd name="T27" fmla="*/ 1020 h 3475"/>
              <a:gd name="T28" fmla="*/ 1094 w 3474"/>
              <a:gd name="T29" fmla="*/ 934 h 3475"/>
              <a:gd name="T30" fmla="*/ 1236 w 3474"/>
              <a:gd name="T31" fmla="*/ 916 h 3475"/>
              <a:gd name="T32" fmla="*/ 1372 w 3474"/>
              <a:gd name="T33" fmla="*/ 968 h 3475"/>
              <a:gd name="T34" fmla="*/ 1464 w 3474"/>
              <a:gd name="T35" fmla="*/ 1085 h 3475"/>
              <a:gd name="T36" fmla="*/ 1482 w 3474"/>
              <a:gd name="T37" fmla="*/ 1227 h 3475"/>
              <a:gd name="T38" fmla="*/ 1427 w 3474"/>
              <a:gd name="T39" fmla="*/ 1363 h 3475"/>
              <a:gd name="T40" fmla="*/ 1310 w 3474"/>
              <a:gd name="T41" fmla="*/ 1452 h 3475"/>
              <a:gd name="T42" fmla="*/ 1165 w 3474"/>
              <a:gd name="T43" fmla="*/ 1471 h 3475"/>
              <a:gd name="T44" fmla="*/ 1031 w 3474"/>
              <a:gd name="T45" fmla="*/ 1415 h 3475"/>
              <a:gd name="T46" fmla="*/ 942 w 3474"/>
              <a:gd name="T47" fmla="*/ 1299 h 3475"/>
              <a:gd name="T48" fmla="*/ 719 w 3474"/>
              <a:gd name="T49" fmla="*/ 1199 h 3475"/>
              <a:gd name="T50" fmla="*/ 3298 w 3474"/>
              <a:gd name="T51" fmla="*/ 2319 h 3475"/>
              <a:gd name="T52" fmla="*/ 208 w 3474"/>
              <a:gd name="T53" fmla="*/ 148 h 3475"/>
              <a:gd name="T54" fmla="*/ 147 w 3474"/>
              <a:gd name="T55" fmla="*/ 208 h 3475"/>
              <a:gd name="T56" fmla="*/ 151 w 3474"/>
              <a:gd name="T57" fmla="*/ 322 h 3475"/>
              <a:gd name="T58" fmla="*/ 214 w 3474"/>
              <a:gd name="T59" fmla="*/ 473 h 3475"/>
              <a:gd name="T60" fmla="*/ 329 w 3474"/>
              <a:gd name="T61" fmla="*/ 647 h 3475"/>
              <a:gd name="T62" fmla="*/ 489 w 3474"/>
              <a:gd name="T63" fmla="*/ 830 h 3475"/>
              <a:gd name="T64" fmla="*/ 602 w 3474"/>
              <a:gd name="T65" fmla="*/ 609 h 3475"/>
              <a:gd name="T66" fmla="*/ 649 w 3474"/>
              <a:gd name="T67" fmla="*/ 577 h 3475"/>
              <a:gd name="T68" fmla="*/ 734 w 3474"/>
              <a:gd name="T69" fmla="*/ 408 h 3475"/>
              <a:gd name="T70" fmla="*/ 555 w 3474"/>
              <a:gd name="T71" fmla="*/ 269 h 3475"/>
              <a:gd name="T72" fmla="*/ 392 w 3474"/>
              <a:gd name="T73" fmla="*/ 177 h 3475"/>
              <a:gd name="T74" fmla="*/ 259 w 3474"/>
              <a:gd name="T75" fmla="*/ 142 h 3475"/>
              <a:gd name="T76" fmla="*/ 336 w 3474"/>
              <a:gd name="T77" fmla="*/ 15 h 3475"/>
              <a:gd name="T78" fmla="*/ 524 w 3474"/>
              <a:gd name="T79" fmla="*/ 87 h 3475"/>
              <a:gd name="T80" fmla="*/ 726 w 3474"/>
              <a:gd name="T81" fmla="*/ 213 h 3475"/>
              <a:gd name="T82" fmla="*/ 929 w 3474"/>
              <a:gd name="T83" fmla="*/ 389 h 3475"/>
              <a:gd name="T84" fmla="*/ 1592 w 3474"/>
              <a:gd name="T85" fmla="*/ 427 h 3475"/>
              <a:gd name="T86" fmla="*/ 1645 w 3474"/>
              <a:gd name="T87" fmla="*/ 452 h 3475"/>
              <a:gd name="T88" fmla="*/ 3474 w 3474"/>
              <a:gd name="T89" fmla="*/ 2318 h 3475"/>
              <a:gd name="T90" fmla="*/ 2375 w 3474"/>
              <a:gd name="T91" fmla="*/ 3452 h 3475"/>
              <a:gd name="T92" fmla="*/ 2323 w 3474"/>
              <a:gd name="T93" fmla="*/ 3475 h 3475"/>
              <a:gd name="T94" fmla="*/ 2272 w 3474"/>
              <a:gd name="T95" fmla="*/ 3452 h 3475"/>
              <a:gd name="T96" fmla="*/ 443 w 3474"/>
              <a:gd name="T97" fmla="*/ 1592 h 3475"/>
              <a:gd name="T98" fmla="*/ 430 w 3474"/>
              <a:gd name="T99" fmla="*/ 978 h 3475"/>
              <a:gd name="T100" fmla="*/ 249 w 3474"/>
              <a:gd name="T101" fmla="*/ 781 h 3475"/>
              <a:gd name="T102" fmla="*/ 111 w 3474"/>
              <a:gd name="T103" fmla="*/ 575 h 3475"/>
              <a:gd name="T104" fmla="*/ 26 w 3474"/>
              <a:gd name="T105" fmla="*/ 381 h 3475"/>
              <a:gd name="T106" fmla="*/ 0 w 3474"/>
              <a:gd name="T107" fmla="*/ 212 h 3475"/>
              <a:gd name="T108" fmla="*/ 39 w 3474"/>
              <a:gd name="T109" fmla="*/ 83 h 3475"/>
              <a:gd name="T110" fmla="*/ 142 w 3474"/>
              <a:gd name="T111" fmla="*/ 11 h 3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74" h="3475">
                <a:moveTo>
                  <a:pt x="1210" y="1057"/>
                </a:moveTo>
                <a:lnTo>
                  <a:pt x="1184" y="1059"/>
                </a:lnTo>
                <a:lnTo>
                  <a:pt x="1159" y="1065"/>
                </a:lnTo>
                <a:lnTo>
                  <a:pt x="1133" y="1077"/>
                </a:lnTo>
                <a:lnTo>
                  <a:pt x="1107" y="1097"/>
                </a:lnTo>
                <a:lnTo>
                  <a:pt x="1091" y="1115"/>
                </a:lnTo>
                <a:lnTo>
                  <a:pt x="1080" y="1136"/>
                </a:lnTo>
                <a:lnTo>
                  <a:pt x="1072" y="1158"/>
                </a:lnTo>
                <a:lnTo>
                  <a:pt x="1068" y="1181"/>
                </a:lnTo>
                <a:lnTo>
                  <a:pt x="1088" y="1180"/>
                </a:lnTo>
                <a:lnTo>
                  <a:pt x="1106" y="1176"/>
                </a:lnTo>
                <a:lnTo>
                  <a:pt x="1124" y="1172"/>
                </a:lnTo>
                <a:lnTo>
                  <a:pt x="1141" y="1172"/>
                </a:lnTo>
                <a:lnTo>
                  <a:pt x="1157" y="1176"/>
                </a:lnTo>
                <a:lnTo>
                  <a:pt x="1170" y="1183"/>
                </a:lnTo>
                <a:lnTo>
                  <a:pt x="1180" y="1194"/>
                </a:lnTo>
                <a:lnTo>
                  <a:pt x="1190" y="1207"/>
                </a:lnTo>
                <a:lnTo>
                  <a:pt x="1195" y="1222"/>
                </a:lnTo>
                <a:lnTo>
                  <a:pt x="1199" y="1237"/>
                </a:lnTo>
                <a:lnTo>
                  <a:pt x="1199" y="1253"/>
                </a:lnTo>
                <a:lnTo>
                  <a:pt x="1196" y="1269"/>
                </a:lnTo>
                <a:lnTo>
                  <a:pt x="1191" y="1283"/>
                </a:lnTo>
                <a:lnTo>
                  <a:pt x="1181" y="1297"/>
                </a:lnTo>
                <a:lnTo>
                  <a:pt x="1167" y="1309"/>
                </a:lnTo>
                <a:lnTo>
                  <a:pt x="1151" y="1317"/>
                </a:lnTo>
                <a:lnTo>
                  <a:pt x="1175" y="1325"/>
                </a:lnTo>
                <a:lnTo>
                  <a:pt x="1201" y="1328"/>
                </a:lnTo>
                <a:lnTo>
                  <a:pt x="1228" y="1326"/>
                </a:lnTo>
                <a:lnTo>
                  <a:pt x="1253" y="1318"/>
                </a:lnTo>
                <a:lnTo>
                  <a:pt x="1277" y="1306"/>
                </a:lnTo>
                <a:lnTo>
                  <a:pt x="1298" y="1289"/>
                </a:lnTo>
                <a:lnTo>
                  <a:pt x="1315" y="1268"/>
                </a:lnTo>
                <a:lnTo>
                  <a:pt x="1328" y="1244"/>
                </a:lnTo>
                <a:lnTo>
                  <a:pt x="1334" y="1219"/>
                </a:lnTo>
                <a:lnTo>
                  <a:pt x="1337" y="1193"/>
                </a:lnTo>
                <a:lnTo>
                  <a:pt x="1334" y="1166"/>
                </a:lnTo>
                <a:lnTo>
                  <a:pt x="1328" y="1141"/>
                </a:lnTo>
                <a:lnTo>
                  <a:pt x="1315" y="1117"/>
                </a:lnTo>
                <a:lnTo>
                  <a:pt x="1298" y="1097"/>
                </a:lnTo>
                <a:lnTo>
                  <a:pt x="1287" y="1085"/>
                </a:lnTo>
                <a:lnTo>
                  <a:pt x="1271" y="1074"/>
                </a:lnTo>
                <a:lnTo>
                  <a:pt x="1253" y="1066"/>
                </a:lnTo>
                <a:lnTo>
                  <a:pt x="1232" y="1060"/>
                </a:lnTo>
                <a:lnTo>
                  <a:pt x="1210" y="1057"/>
                </a:lnTo>
                <a:close/>
                <a:moveTo>
                  <a:pt x="1572" y="585"/>
                </a:moveTo>
                <a:lnTo>
                  <a:pt x="730" y="718"/>
                </a:lnTo>
                <a:lnTo>
                  <a:pt x="686" y="1004"/>
                </a:lnTo>
                <a:lnTo>
                  <a:pt x="736" y="1040"/>
                </a:lnTo>
                <a:lnTo>
                  <a:pt x="785" y="1073"/>
                </a:lnTo>
                <a:lnTo>
                  <a:pt x="834" y="1102"/>
                </a:lnTo>
                <a:lnTo>
                  <a:pt x="879" y="1126"/>
                </a:lnTo>
                <a:lnTo>
                  <a:pt x="924" y="1147"/>
                </a:lnTo>
                <a:lnTo>
                  <a:pt x="931" y="1114"/>
                </a:lnTo>
                <a:lnTo>
                  <a:pt x="944" y="1081"/>
                </a:lnTo>
                <a:lnTo>
                  <a:pt x="959" y="1049"/>
                </a:lnTo>
                <a:lnTo>
                  <a:pt x="978" y="1020"/>
                </a:lnTo>
                <a:lnTo>
                  <a:pt x="1003" y="992"/>
                </a:lnTo>
                <a:lnTo>
                  <a:pt x="1030" y="968"/>
                </a:lnTo>
                <a:lnTo>
                  <a:pt x="1061" y="949"/>
                </a:lnTo>
                <a:lnTo>
                  <a:pt x="1094" y="934"/>
                </a:lnTo>
                <a:lnTo>
                  <a:pt x="1128" y="922"/>
                </a:lnTo>
                <a:lnTo>
                  <a:pt x="1163" y="916"/>
                </a:lnTo>
                <a:lnTo>
                  <a:pt x="1200" y="914"/>
                </a:lnTo>
                <a:lnTo>
                  <a:pt x="1236" y="916"/>
                </a:lnTo>
                <a:lnTo>
                  <a:pt x="1272" y="922"/>
                </a:lnTo>
                <a:lnTo>
                  <a:pt x="1308" y="934"/>
                </a:lnTo>
                <a:lnTo>
                  <a:pt x="1341" y="949"/>
                </a:lnTo>
                <a:lnTo>
                  <a:pt x="1372" y="968"/>
                </a:lnTo>
                <a:lnTo>
                  <a:pt x="1402" y="992"/>
                </a:lnTo>
                <a:lnTo>
                  <a:pt x="1427" y="1021"/>
                </a:lnTo>
                <a:lnTo>
                  <a:pt x="1448" y="1052"/>
                </a:lnTo>
                <a:lnTo>
                  <a:pt x="1464" y="1085"/>
                </a:lnTo>
                <a:lnTo>
                  <a:pt x="1476" y="1120"/>
                </a:lnTo>
                <a:lnTo>
                  <a:pt x="1482" y="1156"/>
                </a:lnTo>
                <a:lnTo>
                  <a:pt x="1485" y="1192"/>
                </a:lnTo>
                <a:lnTo>
                  <a:pt x="1482" y="1227"/>
                </a:lnTo>
                <a:lnTo>
                  <a:pt x="1476" y="1263"/>
                </a:lnTo>
                <a:lnTo>
                  <a:pt x="1464" y="1298"/>
                </a:lnTo>
                <a:lnTo>
                  <a:pt x="1448" y="1331"/>
                </a:lnTo>
                <a:lnTo>
                  <a:pt x="1427" y="1363"/>
                </a:lnTo>
                <a:lnTo>
                  <a:pt x="1402" y="1392"/>
                </a:lnTo>
                <a:lnTo>
                  <a:pt x="1374" y="1415"/>
                </a:lnTo>
                <a:lnTo>
                  <a:pt x="1344" y="1435"/>
                </a:lnTo>
                <a:lnTo>
                  <a:pt x="1310" y="1452"/>
                </a:lnTo>
                <a:lnTo>
                  <a:pt x="1275" y="1464"/>
                </a:lnTo>
                <a:lnTo>
                  <a:pt x="1239" y="1471"/>
                </a:lnTo>
                <a:lnTo>
                  <a:pt x="1202" y="1473"/>
                </a:lnTo>
                <a:lnTo>
                  <a:pt x="1165" y="1471"/>
                </a:lnTo>
                <a:lnTo>
                  <a:pt x="1129" y="1464"/>
                </a:lnTo>
                <a:lnTo>
                  <a:pt x="1095" y="1452"/>
                </a:lnTo>
                <a:lnTo>
                  <a:pt x="1062" y="1435"/>
                </a:lnTo>
                <a:lnTo>
                  <a:pt x="1031" y="1415"/>
                </a:lnTo>
                <a:lnTo>
                  <a:pt x="1003" y="1392"/>
                </a:lnTo>
                <a:lnTo>
                  <a:pt x="978" y="1363"/>
                </a:lnTo>
                <a:lnTo>
                  <a:pt x="957" y="1332"/>
                </a:lnTo>
                <a:lnTo>
                  <a:pt x="942" y="1299"/>
                </a:lnTo>
                <a:lnTo>
                  <a:pt x="889" y="1281"/>
                </a:lnTo>
                <a:lnTo>
                  <a:pt x="833" y="1258"/>
                </a:lnTo>
                <a:lnTo>
                  <a:pt x="777" y="1231"/>
                </a:lnTo>
                <a:lnTo>
                  <a:pt x="719" y="1199"/>
                </a:lnTo>
                <a:lnTo>
                  <a:pt x="661" y="1162"/>
                </a:lnTo>
                <a:lnTo>
                  <a:pt x="597" y="1563"/>
                </a:lnTo>
                <a:lnTo>
                  <a:pt x="2323" y="3296"/>
                </a:lnTo>
                <a:lnTo>
                  <a:pt x="3298" y="2319"/>
                </a:lnTo>
                <a:lnTo>
                  <a:pt x="1572" y="585"/>
                </a:lnTo>
                <a:close/>
                <a:moveTo>
                  <a:pt x="259" y="142"/>
                </a:moveTo>
                <a:lnTo>
                  <a:pt x="231" y="144"/>
                </a:lnTo>
                <a:lnTo>
                  <a:pt x="208" y="148"/>
                </a:lnTo>
                <a:lnTo>
                  <a:pt x="187" y="157"/>
                </a:lnTo>
                <a:lnTo>
                  <a:pt x="169" y="170"/>
                </a:lnTo>
                <a:lnTo>
                  <a:pt x="156" y="188"/>
                </a:lnTo>
                <a:lnTo>
                  <a:pt x="147" y="208"/>
                </a:lnTo>
                <a:lnTo>
                  <a:pt x="142" y="232"/>
                </a:lnTo>
                <a:lnTo>
                  <a:pt x="141" y="260"/>
                </a:lnTo>
                <a:lnTo>
                  <a:pt x="145" y="289"/>
                </a:lnTo>
                <a:lnTo>
                  <a:pt x="151" y="322"/>
                </a:lnTo>
                <a:lnTo>
                  <a:pt x="161" y="357"/>
                </a:lnTo>
                <a:lnTo>
                  <a:pt x="176" y="394"/>
                </a:lnTo>
                <a:lnTo>
                  <a:pt x="193" y="433"/>
                </a:lnTo>
                <a:lnTo>
                  <a:pt x="214" y="473"/>
                </a:lnTo>
                <a:lnTo>
                  <a:pt x="239" y="515"/>
                </a:lnTo>
                <a:lnTo>
                  <a:pt x="266" y="558"/>
                </a:lnTo>
                <a:lnTo>
                  <a:pt x="296" y="603"/>
                </a:lnTo>
                <a:lnTo>
                  <a:pt x="329" y="647"/>
                </a:lnTo>
                <a:lnTo>
                  <a:pt x="365" y="692"/>
                </a:lnTo>
                <a:lnTo>
                  <a:pt x="403" y="739"/>
                </a:lnTo>
                <a:lnTo>
                  <a:pt x="444" y="784"/>
                </a:lnTo>
                <a:lnTo>
                  <a:pt x="489" y="830"/>
                </a:lnTo>
                <a:lnTo>
                  <a:pt x="550" y="889"/>
                </a:lnTo>
                <a:lnTo>
                  <a:pt x="590" y="637"/>
                </a:lnTo>
                <a:lnTo>
                  <a:pt x="594" y="623"/>
                </a:lnTo>
                <a:lnTo>
                  <a:pt x="602" y="609"/>
                </a:lnTo>
                <a:lnTo>
                  <a:pt x="611" y="596"/>
                </a:lnTo>
                <a:lnTo>
                  <a:pt x="622" y="587"/>
                </a:lnTo>
                <a:lnTo>
                  <a:pt x="634" y="581"/>
                </a:lnTo>
                <a:lnTo>
                  <a:pt x="649" y="577"/>
                </a:lnTo>
                <a:lnTo>
                  <a:pt x="870" y="543"/>
                </a:lnTo>
                <a:lnTo>
                  <a:pt x="824" y="494"/>
                </a:lnTo>
                <a:lnTo>
                  <a:pt x="779" y="450"/>
                </a:lnTo>
                <a:lnTo>
                  <a:pt x="734" y="408"/>
                </a:lnTo>
                <a:lnTo>
                  <a:pt x="688" y="369"/>
                </a:lnTo>
                <a:lnTo>
                  <a:pt x="644" y="334"/>
                </a:lnTo>
                <a:lnTo>
                  <a:pt x="600" y="300"/>
                </a:lnTo>
                <a:lnTo>
                  <a:pt x="555" y="269"/>
                </a:lnTo>
                <a:lnTo>
                  <a:pt x="513" y="242"/>
                </a:lnTo>
                <a:lnTo>
                  <a:pt x="471" y="216"/>
                </a:lnTo>
                <a:lnTo>
                  <a:pt x="431" y="195"/>
                </a:lnTo>
                <a:lnTo>
                  <a:pt x="392" y="177"/>
                </a:lnTo>
                <a:lnTo>
                  <a:pt x="356" y="164"/>
                </a:lnTo>
                <a:lnTo>
                  <a:pt x="321" y="153"/>
                </a:lnTo>
                <a:lnTo>
                  <a:pt x="288" y="146"/>
                </a:lnTo>
                <a:lnTo>
                  <a:pt x="259" y="142"/>
                </a:lnTo>
                <a:close/>
                <a:moveTo>
                  <a:pt x="212" y="0"/>
                </a:moveTo>
                <a:lnTo>
                  <a:pt x="251" y="1"/>
                </a:lnTo>
                <a:lnTo>
                  <a:pt x="292" y="6"/>
                </a:lnTo>
                <a:lnTo>
                  <a:pt x="336" y="15"/>
                </a:lnTo>
                <a:lnTo>
                  <a:pt x="380" y="27"/>
                </a:lnTo>
                <a:lnTo>
                  <a:pt x="426" y="43"/>
                </a:lnTo>
                <a:lnTo>
                  <a:pt x="474" y="63"/>
                </a:lnTo>
                <a:lnTo>
                  <a:pt x="524" y="87"/>
                </a:lnTo>
                <a:lnTo>
                  <a:pt x="573" y="113"/>
                </a:lnTo>
                <a:lnTo>
                  <a:pt x="624" y="144"/>
                </a:lnTo>
                <a:lnTo>
                  <a:pt x="674" y="176"/>
                </a:lnTo>
                <a:lnTo>
                  <a:pt x="726" y="213"/>
                </a:lnTo>
                <a:lnTo>
                  <a:pt x="777" y="253"/>
                </a:lnTo>
                <a:lnTo>
                  <a:pt x="829" y="296"/>
                </a:lnTo>
                <a:lnTo>
                  <a:pt x="879" y="341"/>
                </a:lnTo>
                <a:lnTo>
                  <a:pt x="929" y="389"/>
                </a:lnTo>
                <a:lnTo>
                  <a:pt x="987" y="452"/>
                </a:lnTo>
                <a:lnTo>
                  <a:pt x="1042" y="515"/>
                </a:lnTo>
                <a:lnTo>
                  <a:pt x="1578" y="430"/>
                </a:lnTo>
                <a:lnTo>
                  <a:pt x="1592" y="427"/>
                </a:lnTo>
                <a:lnTo>
                  <a:pt x="1606" y="430"/>
                </a:lnTo>
                <a:lnTo>
                  <a:pt x="1618" y="435"/>
                </a:lnTo>
                <a:lnTo>
                  <a:pt x="1632" y="443"/>
                </a:lnTo>
                <a:lnTo>
                  <a:pt x="1645" y="452"/>
                </a:lnTo>
                <a:lnTo>
                  <a:pt x="3453" y="2267"/>
                </a:lnTo>
                <a:lnTo>
                  <a:pt x="3464" y="2282"/>
                </a:lnTo>
                <a:lnTo>
                  <a:pt x="3472" y="2300"/>
                </a:lnTo>
                <a:lnTo>
                  <a:pt x="3474" y="2318"/>
                </a:lnTo>
                <a:lnTo>
                  <a:pt x="3472" y="2337"/>
                </a:lnTo>
                <a:lnTo>
                  <a:pt x="3464" y="2355"/>
                </a:lnTo>
                <a:lnTo>
                  <a:pt x="3453" y="2371"/>
                </a:lnTo>
                <a:lnTo>
                  <a:pt x="2375" y="3452"/>
                </a:lnTo>
                <a:lnTo>
                  <a:pt x="2365" y="3462"/>
                </a:lnTo>
                <a:lnTo>
                  <a:pt x="2352" y="3468"/>
                </a:lnTo>
                <a:lnTo>
                  <a:pt x="2339" y="3472"/>
                </a:lnTo>
                <a:lnTo>
                  <a:pt x="2323" y="3475"/>
                </a:lnTo>
                <a:lnTo>
                  <a:pt x="2309" y="3472"/>
                </a:lnTo>
                <a:lnTo>
                  <a:pt x="2295" y="3468"/>
                </a:lnTo>
                <a:lnTo>
                  <a:pt x="2283" y="3462"/>
                </a:lnTo>
                <a:lnTo>
                  <a:pt x="2272" y="3452"/>
                </a:lnTo>
                <a:lnTo>
                  <a:pt x="464" y="1637"/>
                </a:lnTo>
                <a:lnTo>
                  <a:pt x="455" y="1624"/>
                </a:lnTo>
                <a:lnTo>
                  <a:pt x="448" y="1610"/>
                </a:lnTo>
                <a:lnTo>
                  <a:pt x="443" y="1592"/>
                </a:lnTo>
                <a:lnTo>
                  <a:pt x="442" y="1571"/>
                </a:lnTo>
                <a:lnTo>
                  <a:pt x="524" y="1061"/>
                </a:lnTo>
                <a:lnTo>
                  <a:pt x="476" y="1021"/>
                </a:lnTo>
                <a:lnTo>
                  <a:pt x="430" y="978"/>
                </a:lnTo>
                <a:lnTo>
                  <a:pt x="384" y="934"/>
                </a:lnTo>
                <a:lnTo>
                  <a:pt x="336" y="883"/>
                </a:lnTo>
                <a:lnTo>
                  <a:pt x="291" y="833"/>
                </a:lnTo>
                <a:lnTo>
                  <a:pt x="249" y="781"/>
                </a:lnTo>
                <a:lnTo>
                  <a:pt x="209" y="729"/>
                </a:lnTo>
                <a:lnTo>
                  <a:pt x="173" y="678"/>
                </a:lnTo>
                <a:lnTo>
                  <a:pt x="140" y="626"/>
                </a:lnTo>
                <a:lnTo>
                  <a:pt x="111" y="575"/>
                </a:lnTo>
                <a:lnTo>
                  <a:pt x="84" y="526"/>
                </a:lnTo>
                <a:lnTo>
                  <a:pt x="61" y="476"/>
                </a:lnTo>
                <a:lnTo>
                  <a:pt x="42" y="427"/>
                </a:lnTo>
                <a:lnTo>
                  <a:pt x="26" y="381"/>
                </a:lnTo>
                <a:lnTo>
                  <a:pt x="14" y="336"/>
                </a:lnTo>
                <a:lnTo>
                  <a:pt x="5" y="292"/>
                </a:lnTo>
                <a:lnTo>
                  <a:pt x="1" y="251"/>
                </a:lnTo>
                <a:lnTo>
                  <a:pt x="0" y="212"/>
                </a:lnTo>
                <a:lnTo>
                  <a:pt x="4" y="175"/>
                </a:lnTo>
                <a:lnTo>
                  <a:pt x="12" y="141"/>
                </a:lnTo>
                <a:lnTo>
                  <a:pt x="23" y="111"/>
                </a:lnTo>
                <a:lnTo>
                  <a:pt x="39" y="83"/>
                </a:lnTo>
                <a:lnTo>
                  <a:pt x="59" y="59"/>
                </a:lnTo>
                <a:lnTo>
                  <a:pt x="83" y="38"/>
                </a:lnTo>
                <a:lnTo>
                  <a:pt x="112" y="22"/>
                </a:lnTo>
                <a:lnTo>
                  <a:pt x="142" y="11"/>
                </a:lnTo>
                <a:lnTo>
                  <a:pt x="176" y="3"/>
                </a:lnTo>
                <a:lnTo>
                  <a:pt x="21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9535368" y="2678308"/>
            <a:ext cx="614362" cy="614362"/>
            <a:chOff x="10948988" y="2659063"/>
            <a:chExt cx="614362" cy="614362"/>
          </a:xfrm>
          <a:solidFill>
            <a:schemeClr val="bg1"/>
          </a:solidFill>
        </p:grpSpPr>
        <p:sp>
          <p:nvSpPr>
            <p:cNvPr id="49" name="Freeform 112"/>
            <p:cNvSpPr>
              <a:spLocks noEditPoints="1"/>
            </p:cNvSpPr>
            <p:nvPr/>
          </p:nvSpPr>
          <p:spPr bwMode="auto">
            <a:xfrm>
              <a:off x="10948988" y="2659063"/>
              <a:ext cx="614362" cy="614362"/>
            </a:xfrm>
            <a:custGeom>
              <a:avLst/>
              <a:gdLst>
                <a:gd name="T0" fmla="*/ 1246 w 3483"/>
                <a:gd name="T1" fmla="*/ 2263 h 3483"/>
                <a:gd name="T2" fmla="*/ 1059 w 3483"/>
                <a:gd name="T3" fmla="*/ 2432 h 3483"/>
                <a:gd name="T4" fmla="*/ 986 w 3483"/>
                <a:gd name="T5" fmla="*/ 2683 h 3483"/>
                <a:gd name="T6" fmla="*/ 1307 w 3483"/>
                <a:gd name="T7" fmla="*/ 3026 h 3483"/>
                <a:gd name="T8" fmla="*/ 1668 w 3483"/>
                <a:gd name="T9" fmla="*/ 2861 h 3483"/>
                <a:gd name="T10" fmla="*/ 2092 w 3483"/>
                <a:gd name="T11" fmla="*/ 3052 h 3483"/>
                <a:gd name="T12" fmla="*/ 2491 w 3483"/>
                <a:gd name="T13" fmla="*/ 2872 h 3483"/>
                <a:gd name="T14" fmla="*/ 2443 w 3483"/>
                <a:gd name="T15" fmla="*/ 2476 h 3483"/>
                <a:gd name="T16" fmla="*/ 2275 w 3483"/>
                <a:gd name="T17" fmla="*/ 2288 h 3483"/>
                <a:gd name="T18" fmla="*/ 2023 w 3483"/>
                <a:gd name="T19" fmla="*/ 2215 h 3483"/>
                <a:gd name="T20" fmla="*/ 1394 w 3483"/>
                <a:gd name="T21" fmla="*/ 430 h 3483"/>
                <a:gd name="T22" fmla="*/ 988 w 3483"/>
                <a:gd name="T23" fmla="*/ 614 h 3483"/>
                <a:gd name="T24" fmla="*/ 666 w 3483"/>
                <a:gd name="T25" fmla="*/ 915 h 3483"/>
                <a:gd name="T26" fmla="*/ 457 w 3483"/>
                <a:gd name="T27" fmla="*/ 1307 h 3483"/>
                <a:gd name="T28" fmla="*/ 622 w 3483"/>
                <a:gd name="T29" fmla="*/ 1667 h 3483"/>
                <a:gd name="T30" fmla="*/ 432 w 3483"/>
                <a:gd name="T31" fmla="*/ 2093 h 3483"/>
                <a:gd name="T32" fmla="*/ 614 w 3483"/>
                <a:gd name="T33" fmla="*/ 2495 h 3483"/>
                <a:gd name="T34" fmla="*/ 844 w 3483"/>
                <a:gd name="T35" fmla="*/ 2682 h 3483"/>
                <a:gd name="T36" fmla="*/ 915 w 3483"/>
                <a:gd name="T37" fmla="*/ 2386 h 3483"/>
                <a:gd name="T38" fmla="*/ 1112 w 3483"/>
                <a:gd name="T39" fmla="*/ 2166 h 3483"/>
                <a:gd name="T40" fmla="*/ 1396 w 3483"/>
                <a:gd name="T41" fmla="*/ 2062 h 3483"/>
                <a:gd name="T42" fmla="*/ 2214 w 3483"/>
                <a:gd name="T43" fmla="*/ 2087 h 3483"/>
                <a:gd name="T44" fmla="*/ 2470 w 3483"/>
                <a:gd name="T45" fmla="*/ 2240 h 3483"/>
                <a:gd name="T46" fmla="*/ 2625 w 3483"/>
                <a:gd name="T47" fmla="*/ 2495 h 3483"/>
                <a:gd name="T48" fmla="*/ 2715 w 3483"/>
                <a:gd name="T49" fmla="*/ 2685 h 3483"/>
                <a:gd name="T50" fmla="*/ 2962 w 3483"/>
                <a:gd name="T51" fmla="*/ 2334 h 3483"/>
                <a:gd name="T52" fmla="*/ 3086 w 3483"/>
                <a:gd name="T53" fmla="*/ 1912 h 3483"/>
                <a:gd name="T54" fmla="*/ 3087 w 3483"/>
                <a:gd name="T55" fmla="*/ 1574 h 3483"/>
                <a:gd name="T56" fmla="*/ 2958 w 3483"/>
                <a:gd name="T57" fmla="*/ 1143 h 3483"/>
                <a:gd name="T58" fmla="*/ 2703 w 3483"/>
                <a:gd name="T59" fmla="*/ 785 h 3483"/>
                <a:gd name="T60" fmla="*/ 2346 w 3483"/>
                <a:gd name="T61" fmla="*/ 527 h 3483"/>
                <a:gd name="T62" fmla="*/ 1916 w 3483"/>
                <a:gd name="T63" fmla="*/ 396 h 3483"/>
                <a:gd name="T64" fmla="*/ 1667 w 3483"/>
                <a:gd name="T65" fmla="*/ 0 h 3483"/>
                <a:gd name="T66" fmla="*/ 2115 w 3483"/>
                <a:gd name="T67" fmla="*/ 278 h 3483"/>
                <a:gd name="T68" fmla="*/ 2553 w 3483"/>
                <a:gd name="T69" fmla="*/ 469 h 3483"/>
                <a:gd name="T70" fmla="*/ 2907 w 3483"/>
                <a:gd name="T71" fmla="*/ 782 h 3483"/>
                <a:gd name="T72" fmla="*/ 3148 w 3483"/>
                <a:gd name="T73" fmla="*/ 1191 h 3483"/>
                <a:gd name="T74" fmla="*/ 3251 w 3483"/>
                <a:gd name="T75" fmla="*/ 1668 h 3483"/>
                <a:gd name="T76" fmla="*/ 3227 w 3483"/>
                <a:gd name="T77" fmla="*/ 2019 h 3483"/>
                <a:gd name="T78" fmla="*/ 3064 w 3483"/>
                <a:gd name="T79" fmla="*/ 2470 h 3483"/>
                <a:gd name="T80" fmla="*/ 2774 w 3483"/>
                <a:gd name="T81" fmla="*/ 2841 h 3483"/>
                <a:gd name="T82" fmla="*/ 2384 w 3483"/>
                <a:gd name="T83" fmla="*/ 3108 h 3483"/>
                <a:gd name="T84" fmla="*/ 1922 w 3483"/>
                <a:gd name="T85" fmla="*/ 3242 h 3483"/>
                <a:gd name="T86" fmla="*/ 1567 w 3483"/>
                <a:gd name="T87" fmla="*/ 3243 h 3483"/>
                <a:gd name="T88" fmla="*/ 1102 w 3483"/>
                <a:gd name="T89" fmla="*/ 3110 h 3483"/>
                <a:gd name="T90" fmla="*/ 710 w 3483"/>
                <a:gd name="T91" fmla="*/ 2844 h 3483"/>
                <a:gd name="T92" fmla="*/ 419 w 3483"/>
                <a:gd name="T93" fmla="*/ 2472 h 3483"/>
                <a:gd name="T94" fmla="*/ 255 w 3483"/>
                <a:gd name="T95" fmla="*/ 2020 h 3483"/>
                <a:gd name="T96" fmla="*/ 232 w 3483"/>
                <a:gd name="T97" fmla="*/ 1668 h 3483"/>
                <a:gd name="T98" fmla="*/ 336 w 3483"/>
                <a:gd name="T99" fmla="*/ 1189 h 3483"/>
                <a:gd name="T100" fmla="*/ 578 w 3483"/>
                <a:gd name="T101" fmla="*/ 780 h 3483"/>
                <a:gd name="T102" fmla="*/ 933 w 3483"/>
                <a:gd name="T103" fmla="*/ 467 h 3483"/>
                <a:gd name="T104" fmla="*/ 1373 w 3483"/>
                <a:gd name="T105" fmla="*/ 275 h 3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83" h="3483">
                  <a:moveTo>
                    <a:pt x="1453" y="2215"/>
                  </a:moveTo>
                  <a:lnTo>
                    <a:pt x="1398" y="2219"/>
                  </a:lnTo>
                  <a:lnTo>
                    <a:pt x="1346" y="2228"/>
                  </a:lnTo>
                  <a:lnTo>
                    <a:pt x="1295" y="2243"/>
                  </a:lnTo>
                  <a:lnTo>
                    <a:pt x="1246" y="2263"/>
                  </a:lnTo>
                  <a:lnTo>
                    <a:pt x="1202" y="2288"/>
                  </a:lnTo>
                  <a:lnTo>
                    <a:pt x="1160" y="2318"/>
                  </a:lnTo>
                  <a:lnTo>
                    <a:pt x="1122" y="2352"/>
                  </a:lnTo>
                  <a:lnTo>
                    <a:pt x="1088" y="2390"/>
                  </a:lnTo>
                  <a:lnTo>
                    <a:pt x="1059" y="2432"/>
                  </a:lnTo>
                  <a:lnTo>
                    <a:pt x="1033" y="2476"/>
                  </a:lnTo>
                  <a:lnTo>
                    <a:pt x="1013" y="2525"/>
                  </a:lnTo>
                  <a:lnTo>
                    <a:pt x="998" y="2575"/>
                  </a:lnTo>
                  <a:lnTo>
                    <a:pt x="989" y="2628"/>
                  </a:lnTo>
                  <a:lnTo>
                    <a:pt x="986" y="2683"/>
                  </a:lnTo>
                  <a:lnTo>
                    <a:pt x="986" y="2868"/>
                  </a:lnTo>
                  <a:lnTo>
                    <a:pt x="1062" y="2915"/>
                  </a:lnTo>
                  <a:lnTo>
                    <a:pt x="1140" y="2957"/>
                  </a:lnTo>
                  <a:lnTo>
                    <a:pt x="1222" y="2994"/>
                  </a:lnTo>
                  <a:lnTo>
                    <a:pt x="1307" y="3026"/>
                  </a:lnTo>
                  <a:lnTo>
                    <a:pt x="1393" y="3052"/>
                  </a:lnTo>
                  <a:lnTo>
                    <a:pt x="1483" y="3072"/>
                  </a:lnTo>
                  <a:lnTo>
                    <a:pt x="1574" y="3087"/>
                  </a:lnTo>
                  <a:lnTo>
                    <a:pt x="1668" y="3096"/>
                  </a:lnTo>
                  <a:lnTo>
                    <a:pt x="1668" y="2861"/>
                  </a:lnTo>
                  <a:lnTo>
                    <a:pt x="1824" y="2861"/>
                  </a:lnTo>
                  <a:lnTo>
                    <a:pt x="1824" y="3096"/>
                  </a:lnTo>
                  <a:lnTo>
                    <a:pt x="1915" y="3087"/>
                  </a:lnTo>
                  <a:lnTo>
                    <a:pt x="2004" y="3072"/>
                  </a:lnTo>
                  <a:lnTo>
                    <a:pt x="2092" y="3052"/>
                  </a:lnTo>
                  <a:lnTo>
                    <a:pt x="2176" y="3027"/>
                  </a:lnTo>
                  <a:lnTo>
                    <a:pt x="2260" y="2995"/>
                  </a:lnTo>
                  <a:lnTo>
                    <a:pt x="2340" y="2959"/>
                  </a:lnTo>
                  <a:lnTo>
                    <a:pt x="2417" y="2918"/>
                  </a:lnTo>
                  <a:lnTo>
                    <a:pt x="2491" y="2872"/>
                  </a:lnTo>
                  <a:lnTo>
                    <a:pt x="2491" y="2683"/>
                  </a:lnTo>
                  <a:lnTo>
                    <a:pt x="2488" y="2628"/>
                  </a:lnTo>
                  <a:lnTo>
                    <a:pt x="2478" y="2575"/>
                  </a:lnTo>
                  <a:lnTo>
                    <a:pt x="2463" y="2525"/>
                  </a:lnTo>
                  <a:lnTo>
                    <a:pt x="2443" y="2476"/>
                  </a:lnTo>
                  <a:lnTo>
                    <a:pt x="2418" y="2432"/>
                  </a:lnTo>
                  <a:lnTo>
                    <a:pt x="2388" y="2390"/>
                  </a:lnTo>
                  <a:lnTo>
                    <a:pt x="2355" y="2352"/>
                  </a:lnTo>
                  <a:lnTo>
                    <a:pt x="2317" y="2318"/>
                  </a:lnTo>
                  <a:lnTo>
                    <a:pt x="2275" y="2288"/>
                  </a:lnTo>
                  <a:lnTo>
                    <a:pt x="2230" y="2263"/>
                  </a:lnTo>
                  <a:lnTo>
                    <a:pt x="2182" y="2243"/>
                  </a:lnTo>
                  <a:lnTo>
                    <a:pt x="2131" y="2228"/>
                  </a:lnTo>
                  <a:lnTo>
                    <a:pt x="2078" y="2219"/>
                  </a:lnTo>
                  <a:lnTo>
                    <a:pt x="2023" y="2215"/>
                  </a:lnTo>
                  <a:lnTo>
                    <a:pt x="1453" y="2215"/>
                  </a:lnTo>
                  <a:close/>
                  <a:moveTo>
                    <a:pt x="1668" y="386"/>
                  </a:moveTo>
                  <a:lnTo>
                    <a:pt x="1575" y="395"/>
                  </a:lnTo>
                  <a:lnTo>
                    <a:pt x="1483" y="410"/>
                  </a:lnTo>
                  <a:lnTo>
                    <a:pt x="1394" y="430"/>
                  </a:lnTo>
                  <a:lnTo>
                    <a:pt x="1308" y="456"/>
                  </a:lnTo>
                  <a:lnTo>
                    <a:pt x="1223" y="488"/>
                  </a:lnTo>
                  <a:lnTo>
                    <a:pt x="1141" y="525"/>
                  </a:lnTo>
                  <a:lnTo>
                    <a:pt x="1063" y="567"/>
                  </a:lnTo>
                  <a:lnTo>
                    <a:pt x="988" y="614"/>
                  </a:lnTo>
                  <a:lnTo>
                    <a:pt x="916" y="666"/>
                  </a:lnTo>
                  <a:lnTo>
                    <a:pt x="848" y="722"/>
                  </a:lnTo>
                  <a:lnTo>
                    <a:pt x="783" y="782"/>
                  </a:lnTo>
                  <a:lnTo>
                    <a:pt x="722" y="846"/>
                  </a:lnTo>
                  <a:lnTo>
                    <a:pt x="666" y="915"/>
                  </a:lnTo>
                  <a:lnTo>
                    <a:pt x="614" y="987"/>
                  </a:lnTo>
                  <a:lnTo>
                    <a:pt x="568" y="1063"/>
                  </a:lnTo>
                  <a:lnTo>
                    <a:pt x="526" y="1141"/>
                  </a:lnTo>
                  <a:lnTo>
                    <a:pt x="489" y="1222"/>
                  </a:lnTo>
                  <a:lnTo>
                    <a:pt x="457" y="1307"/>
                  </a:lnTo>
                  <a:lnTo>
                    <a:pt x="431" y="1393"/>
                  </a:lnTo>
                  <a:lnTo>
                    <a:pt x="410" y="1483"/>
                  </a:lnTo>
                  <a:lnTo>
                    <a:pt x="396" y="1574"/>
                  </a:lnTo>
                  <a:lnTo>
                    <a:pt x="387" y="1667"/>
                  </a:lnTo>
                  <a:lnTo>
                    <a:pt x="622" y="1667"/>
                  </a:lnTo>
                  <a:lnTo>
                    <a:pt x="622" y="1823"/>
                  </a:lnTo>
                  <a:lnTo>
                    <a:pt x="387" y="1823"/>
                  </a:lnTo>
                  <a:lnTo>
                    <a:pt x="396" y="1915"/>
                  </a:lnTo>
                  <a:lnTo>
                    <a:pt x="411" y="2004"/>
                  </a:lnTo>
                  <a:lnTo>
                    <a:pt x="432" y="2093"/>
                  </a:lnTo>
                  <a:lnTo>
                    <a:pt x="457" y="2178"/>
                  </a:lnTo>
                  <a:lnTo>
                    <a:pt x="489" y="2262"/>
                  </a:lnTo>
                  <a:lnTo>
                    <a:pt x="526" y="2343"/>
                  </a:lnTo>
                  <a:lnTo>
                    <a:pt x="568" y="2420"/>
                  </a:lnTo>
                  <a:lnTo>
                    <a:pt x="614" y="2495"/>
                  </a:lnTo>
                  <a:lnTo>
                    <a:pt x="666" y="2566"/>
                  </a:lnTo>
                  <a:lnTo>
                    <a:pt x="721" y="2634"/>
                  </a:lnTo>
                  <a:lnTo>
                    <a:pt x="781" y="2698"/>
                  </a:lnTo>
                  <a:lnTo>
                    <a:pt x="844" y="2758"/>
                  </a:lnTo>
                  <a:lnTo>
                    <a:pt x="844" y="2682"/>
                  </a:lnTo>
                  <a:lnTo>
                    <a:pt x="846" y="2619"/>
                  </a:lnTo>
                  <a:lnTo>
                    <a:pt x="855" y="2557"/>
                  </a:lnTo>
                  <a:lnTo>
                    <a:pt x="869" y="2498"/>
                  </a:lnTo>
                  <a:lnTo>
                    <a:pt x="890" y="2440"/>
                  </a:lnTo>
                  <a:lnTo>
                    <a:pt x="915" y="2386"/>
                  </a:lnTo>
                  <a:lnTo>
                    <a:pt x="946" y="2335"/>
                  </a:lnTo>
                  <a:lnTo>
                    <a:pt x="982" y="2287"/>
                  </a:lnTo>
                  <a:lnTo>
                    <a:pt x="1021" y="2243"/>
                  </a:lnTo>
                  <a:lnTo>
                    <a:pt x="1065" y="2203"/>
                  </a:lnTo>
                  <a:lnTo>
                    <a:pt x="1112" y="2166"/>
                  </a:lnTo>
                  <a:lnTo>
                    <a:pt x="1164" y="2135"/>
                  </a:lnTo>
                  <a:lnTo>
                    <a:pt x="1218" y="2109"/>
                  </a:lnTo>
                  <a:lnTo>
                    <a:pt x="1275" y="2088"/>
                  </a:lnTo>
                  <a:lnTo>
                    <a:pt x="1334" y="2072"/>
                  </a:lnTo>
                  <a:lnTo>
                    <a:pt x="1396" y="2062"/>
                  </a:lnTo>
                  <a:lnTo>
                    <a:pt x="1460" y="2059"/>
                  </a:lnTo>
                  <a:lnTo>
                    <a:pt x="2030" y="2059"/>
                  </a:lnTo>
                  <a:lnTo>
                    <a:pt x="2093" y="2062"/>
                  </a:lnTo>
                  <a:lnTo>
                    <a:pt x="2155" y="2072"/>
                  </a:lnTo>
                  <a:lnTo>
                    <a:pt x="2214" y="2087"/>
                  </a:lnTo>
                  <a:lnTo>
                    <a:pt x="2271" y="2108"/>
                  </a:lnTo>
                  <a:lnTo>
                    <a:pt x="2325" y="2133"/>
                  </a:lnTo>
                  <a:lnTo>
                    <a:pt x="2377" y="2165"/>
                  </a:lnTo>
                  <a:lnTo>
                    <a:pt x="2425" y="2200"/>
                  </a:lnTo>
                  <a:lnTo>
                    <a:pt x="2470" y="2240"/>
                  </a:lnTo>
                  <a:lnTo>
                    <a:pt x="2510" y="2284"/>
                  </a:lnTo>
                  <a:lnTo>
                    <a:pt x="2546" y="2331"/>
                  </a:lnTo>
                  <a:lnTo>
                    <a:pt x="2577" y="2383"/>
                  </a:lnTo>
                  <a:lnTo>
                    <a:pt x="2604" y="2438"/>
                  </a:lnTo>
                  <a:lnTo>
                    <a:pt x="2625" y="2495"/>
                  </a:lnTo>
                  <a:lnTo>
                    <a:pt x="2640" y="2555"/>
                  </a:lnTo>
                  <a:lnTo>
                    <a:pt x="2649" y="2618"/>
                  </a:lnTo>
                  <a:lnTo>
                    <a:pt x="2652" y="2682"/>
                  </a:lnTo>
                  <a:lnTo>
                    <a:pt x="2652" y="2744"/>
                  </a:lnTo>
                  <a:lnTo>
                    <a:pt x="2715" y="2685"/>
                  </a:lnTo>
                  <a:lnTo>
                    <a:pt x="2773" y="2622"/>
                  </a:lnTo>
                  <a:lnTo>
                    <a:pt x="2827" y="2554"/>
                  </a:lnTo>
                  <a:lnTo>
                    <a:pt x="2876" y="2483"/>
                  </a:lnTo>
                  <a:lnTo>
                    <a:pt x="2920" y="2411"/>
                  </a:lnTo>
                  <a:lnTo>
                    <a:pt x="2962" y="2334"/>
                  </a:lnTo>
                  <a:lnTo>
                    <a:pt x="2996" y="2254"/>
                  </a:lnTo>
                  <a:lnTo>
                    <a:pt x="3027" y="2172"/>
                  </a:lnTo>
                  <a:lnTo>
                    <a:pt x="3052" y="2088"/>
                  </a:lnTo>
                  <a:lnTo>
                    <a:pt x="3072" y="2001"/>
                  </a:lnTo>
                  <a:lnTo>
                    <a:pt x="3086" y="1912"/>
                  </a:lnTo>
                  <a:lnTo>
                    <a:pt x="3095" y="1823"/>
                  </a:lnTo>
                  <a:lnTo>
                    <a:pt x="2860" y="1823"/>
                  </a:lnTo>
                  <a:lnTo>
                    <a:pt x="2860" y="1667"/>
                  </a:lnTo>
                  <a:lnTo>
                    <a:pt x="3096" y="1667"/>
                  </a:lnTo>
                  <a:lnTo>
                    <a:pt x="3087" y="1574"/>
                  </a:lnTo>
                  <a:lnTo>
                    <a:pt x="3073" y="1483"/>
                  </a:lnTo>
                  <a:lnTo>
                    <a:pt x="3052" y="1394"/>
                  </a:lnTo>
                  <a:lnTo>
                    <a:pt x="3027" y="1308"/>
                  </a:lnTo>
                  <a:lnTo>
                    <a:pt x="2995" y="1224"/>
                  </a:lnTo>
                  <a:lnTo>
                    <a:pt x="2958" y="1143"/>
                  </a:lnTo>
                  <a:lnTo>
                    <a:pt x="2917" y="1064"/>
                  </a:lnTo>
                  <a:lnTo>
                    <a:pt x="2870" y="989"/>
                  </a:lnTo>
                  <a:lnTo>
                    <a:pt x="2819" y="917"/>
                  </a:lnTo>
                  <a:lnTo>
                    <a:pt x="2763" y="850"/>
                  </a:lnTo>
                  <a:lnTo>
                    <a:pt x="2703" y="785"/>
                  </a:lnTo>
                  <a:lnTo>
                    <a:pt x="2639" y="724"/>
                  </a:lnTo>
                  <a:lnTo>
                    <a:pt x="2571" y="668"/>
                  </a:lnTo>
                  <a:lnTo>
                    <a:pt x="2499" y="616"/>
                  </a:lnTo>
                  <a:lnTo>
                    <a:pt x="2424" y="569"/>
                  </a:lnTo>
                  <a:lnTo>
                    <a:pt x="2346" y="527"/>
                  </a:lnTo>
                  <a:lnTo>
                    <a:pt x="2265" y="490"/>
                  </a:lnTo>
                  <a:lnTo>
                    <a:pt x="2182" y="458"/>
                  </a:lnTo>
                  <a:lnTo>
                    <a:pt x="2095" y="432"/>
                  </a:lnTo>
                  <a:lnTo>
                    <a:pt x="2006" y="411"/>
                  </a:lnTo>
                  <a:lnTo>
                    <a:pt x="1916" y="396"/>
                  </a:lnTo>
                  <a:lnTo>
                    <a:pt x="1823" y="387"/>
                  </a:lnTo>
                  <a:lnTo>
                    <a:pt x="1823" y="622"/>
                  </a:lnTo>
                  <a:lnTo>
                    <a:pt x="1668" y="622"/>
                  </a:lnTo>
                  <a:lnTo>
                    <a:pt x="1668" y="386"/>
                  </a:lnTo>
                  <a:close/>
                  <a:moveTo>
                    <a:pt x="1667" y="0"/>
                  </a:moveTo>
                  <a:lnTo>
                    <a:pt x="1823" y="0"/>
                  </a:lnTo>
                  <a:lnTo>
                    <a:pt x="1823" y="232"/>
                  </a:lnTo>
                  <a:lnTo>
                    <a:pt x="1922" y="241"/>
                  </a:lnTo>
                  <a:lnTo>
                    <a:pt x="2019" y="256"/>
                  </a:lnTo>
                  <a:lnTo>
                    <a:pt x="2115" y="278"/>
                  </a:lnTo>
                  <a:lnTo>
                    <a:pt x="2208" y="305"/>
                  </a:lnTo>
                  <a:lnTo>
                    <a:pt x="2299" y="338"/>
                  </a:lnTo>
                  <a:lnTo>
                    <a:pt x="2386" y="376"/>
                  </a:lnTo>
                  <a:lnTo>
                    <a:pt x="2471" y="420"/>
                  </a:lnTo>
                  <a:lnTo>
                    <a:pt x="2553" y="469"/>
                  </a:lnTo>
                  <a:lnTo>
                    <a:pt x="2631" y="522"/>
                  </a:lnTo>
                  <a:lnTo>
                    <a:pt x="2706" y="582"/>
                  </a:lnTo>
                  <a:lnTo>
                    <a:pt x="2777" y="644"/>
                  </a:lnTo>
                  <a:lnTo>
                    <a:pt x="2843" y="711"/>
                  </a:lnTo>
                  <a:lnTo>
                    <a:pt x="2907" y="782"/>
                  </a:lnTo>
                  <a:lnTo>
                    <a:pt x="2965" y="857"/>
                  </a:lnTo>
                  <a:lnTo>
                    <a:pt x="3019" y="936"/>
                  </a:lnTo>
                  <a:lnTo>
                    <a:pt x="3067" y="1017"/>
                  </a:lnTo>
                  <a:lnTo>
                    <a:pt x="3110" y="1103"/>
                  </a:lnTo>
                  <a:lnTo>
                    <a:pt x="3148" y="1191"/>
                  </a:lnTo>
                  <a:lnTo>
                    <a:pt x="3181" y="1281"/>
                  </a:lnTo>
                  <a:lnTo>
                    <a:pt x="3208" y="1375"/>
                  </a:lnTo>
                  <a:lnTo>
                    <a:pt x="3229" y="1470"/>
                  </a:lnTo>
                  <a:lnTo>
                    <a:pt x="3243" y="1568"/>
                  </a:lnTo>
                  <a:lnTo>
                    <a:pt x="3251" y="1668"/>
                  </a:lnTo>
                  <a:lnTo>
                    <a:pt x="3483" y="1668"/>
                  </a:lnTo>
                  <a:lnTo>
                    <a:pt x="3483" y="1823"/>
                  </a:lnTo>
                  <a:lnTo>
                    <a:pt x="3251" y="1823"/>
                  </a:lnTo>
                  <a:lnTo>
                    <a:pt x="3242" y="1922"/>
                  </a:lnTo>
                  <a:lnTo>
                    <a:pt x="3227" y="2019"/>
                  </a:lnTo>
                  <a:lnTo>
                    <a:pt x="3205" y="2114"/>
                  </a:lnTo>
                  <a:lnTo>
                    <a:pt x="3179" y="2207"/>
                  </a:lnTo>
                  <a:lnTo>
                    <a:pt x="3146" y="2298"/>
                  </a:lnTo>
                  <a:lnTo>
                    <a:pt x="3107" y="2385"/>
                  </a:lnTo>
                  <a:lnTo>
                    <a:pt x="3064" y="2470"/>
                  </a:lnTo>
                  <a:lnTo>
                    <a:pt x="3015" y="2551"/>
                  </a:lnTo>
                  <a:lnTo>
                    <a:pt x="2962" y="2629"/>
                  </a:lnTo>
                  <a:lnTo>
                    <a:pt x="2904" y="2704"/>
                  </a:lnTo>
                  <a:lnTo>
                    <a:pt x="2841" y="2775"/>
                  </a:lnTo>
                  <a:lnTo>
                    <a:pt x="2774" y="2841"/>
                  </a:lnTo>
                  <a:lnTo>
                    <a:pt x="2703" y="2905"/>
                  </a:lnTo>
                  <a:lnTo>
                    <a:pt x="2629" y="2963"/>
                  </a:lnTo>
                  <a:lnTo>
                    <a:pt x="2551" y="3016"/>
                  </a:lnTo>
                  <a:lnTo>
                    <a:pt x="2469" y="3065"/>
                  </a:lnTo>
                  <a:lnTo>
                    <a:pt x="2384" y="3108"/>
                  </a:lnTo>
                  <a:lnTo>
                    <a:pt x="2297" y="3146"/>
                  </a:lnTo>
                  <a:lnTo>
                    <a:pt x="2207" y="3179"/>
                  </a:lnTo>
                  <a:lnTo>
                    <a:pt x="2114" y="3206"/>
                  </a:lnTo>
                  <a:lnTo>
                    <a:pt x="2019" y="3228"/>
                  </a:lnTo>
                  <a:lnTo>
                    <a:pt x="1922" y="3242"/>
                  </a:lnTo>
                  <a:lnTo>
                    <a:pt x="1823" y="3251"/>
                  </a:lnTo>
                  <a:lnTo>
                    <a:pt x="1823" y="3483"/>
                  </a:lnTo>
                  <a:lnTo>
                    <a:pt x="1667" y="3483"/>
                  </a:lnTo>
                  <a:lnTo>
                    <a:pt x="1667" y="3252"/>
                  </a:lnTo>
                  <a:lnTo>
                    <a:pt x="1567" y="3243"/>
                  </a:lnTo>
                  <a:lnTo>
                    <a:pt x="1470" y="3229"/>
                  </a:lnTo>
                  <a:lnTo>
                    <a:pt x="1374" y="3209"/>
                  </a:lnTo>
                  <a:lnTo>
                    <a:pt x="1281" y="3181"/>
                  </a:lnTo>
                  <a:lnTo>
                    <a:pt x="1191" y="3148"/>
                  </a:lnTo>
                  <a:lnTo>
                    <a:pt x="1102" y="3110"/>
                  </a:lnTo>
                  <a:lnTo>
                    <a:pt x="1017" y="3067"/>
                  </a:lnTo>
                  <a:lnTo>
                    <a:pt x="935" y="3019"/>
                  </a:lnTo>
                  <a:lnTo>
                    <a:pt x="857" y="2965"/>
                  </a:lnTo>
                  <a:lnTo>
                    <a:pt x="782" y="2907"/>
                  </a:lnTo>
                  <a:lnTo>
                    <a:pt x="710" y="2844"/>
                  </a:lnTo>
                  <a:lnTo>
                    <a:pt x="643" y="2777"/>
                  </a:lnTo>
                  <a:lnTo>
                    <a:pt x="581" y="2706"/>
                  </a:lnTo>
                  <a:lnTo>
                    <a:pt x="521" y="2632"/>
                  </a:lnTo>
                  <a:lnTo>
                    <a:pt x="468" y="2553"/>
                  </a:lnTo>
                  <a:lnTo>
                    <a:pt x="419" y="2472"/>
                  </a:lnTo>
                  <a:lnTo>
                    <a:pt x="376" y="2387"/>
                  </a:lnTo>
                  <a:lnTo>
                    <a:pt x="337" y="2299"/>
                  </a:lnTo>
                  <a:lnTo>
                    <a:pt x="304" y="2209"/>
                  </a:lnTo>
                  <a:lnTo>
                    <a:pt x="277" y="2115"/>
                  </a:lnTo>
                  <a:lnTo>
                    <a:pt x="255" y="2020"/>
                  </a:lnTo>
                  <a:lnTo>
                    <a:pt x="241" y="1923"/>
                  </a:lnTo>
                  <a:lnTo>
                    <a:pt x="232" y="1823"/>
                  </a:lnTo>
                  <a:lnTo>
                    <a:pt x="0" y="1823"/>
                  </a:lnTo>
                  <a:lnTo>
                    <a:pt x="0" y="1668"/>
                  </a:lnTo>
                  <a:lnTo>
                    <a:pt x="232" y="1668"/>
                  </a:lnTo>
                  <a:lnTo>
                    <a:pt x="240" y="1567"/>
                  </a:lnTo>
                  <a:lnTo>
                    <a:pt x="254" y="1470"/>
                  </a:lnTo>
                  <a:lnTo>
                    <a:pt x="275" y="1374"/>
                  </a:lnTo>
                  <a:lnTo>
                    <a:pt x="303" y="1280"/>
                  </a:lnTo>
                  <a:lnTo>
                    <a:pt x="336" y="1189"/>
                  </a:lnTo>
                  <a:lnTo>
                    <a:pt x="374" y="1101"/>
                  </a:lnTo>
                  <a:lnTo>
                    <a:pt x="417" y="1015"/>
                  </a:lnTo>
                  <a:lnTo>
                    <a:pt x="467" y="934"/>
                  </a:lnTo>
                  <a:lnTo>
                    <a:pt x="519" y="855"/>
                  </a:lnTo>
                  <a:lnTo>
                    <a:pt x="578" y="780"/>
                  </a:lnTo>
                  <a:lnTo>
                    <a:pt x="641" y="708"/>
                  </a:lnTo>
                  <a:lnTo>
                    <a:pt x="708" y="642"/>
                  </a:lnTo>
                  <a:lnTo>
                    <a:pt x="780" y="578"/>
                  </a:lnTo>
                  <a:lnTo>
                    <a:pt x="855" y="519"/>
                  </a:lnTo>
                  <a:lnTo>
                    <a:pt x="933" y="467"/>
                  </a:lnTo>
                  <a:lnTo>
                    <a:pt x="1015" y="417"/>
                  </a:lnTo>
                  <a:lnTo>
                    <a:pt x="1101" y="374"/>
                  </a:lnTo>
                  <a:lnTo>
                    <a:pt x="1189" y="336"/>
                  </a:lnTo>
                  <a:lnTo>
                    <a:pt x="1280" y="303"/>
                  </a:lnTo>
                  <a:lnTo>
                    <a:pt x="1373" y="275"/>
                  </a:lnTo>
                  <a:lnTo>
                    <a:pt x="1469" y="254"/>
                  </a:lnTo>
                  <a:lnTo>
                    <a:pt x="1567" y="240"/>
                  </a:lnTo>
                  <a:lnTo>
                    <a:pt x="1667" y="232"/>
                  </a:lnTo>
                  <a:lnTo>
                    <a:pt x="1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113"/>
            <p:cNvSpPr>
              <a:spLocks noEditPoints="1"/>
            </p:cNvSpPr>
            <p:nvPr/>
          </p:nvSpPr>
          <p:spPr bwMode="auto">
            <a:xfrm>
              <a:off x="11169650" y="2805113"/>
              <a:ext cx="173037" cy="173037"/>
            </a:xfrm>
            <a:custGeom>
              <a:avLst/>
              <a:gdLst>
                <a:gd name="T0" fmla="*/ 443 w 977"/>
                <a:gd name="T1" fmla="*/ 151 h 977"/>
                <a:gd name="T2" fmla="*/ 359 w 977"/>
                <a:gd name="T3" fmla="*/ 173 h 977"/>
                <a:gd name="T4" fmla="*/ 285 w 977"/>
                <a:gd name="T5" fmla="*/ 216 h 977"/>
                <a:gd name="T6" fmla="*/ 225 w 977"/>
                <a:gd name="T7" fmla="*/ 276 h 977"/>
                <a:gd name="T8" fmla="*/ 181 w 977"/>
                <a:gd name="T9" fmla="*/ 350 h 977"/>
                <a:gd name="T10" fmla="*/ 158 w 977"/>
                <a:gd name="T11" fmla="*/ 434 h 977"/>
                <a:gd name="T12" fmla="*/ 158 w 977"/>
                <a:gd name="T13" fmla="*/ 526 h 977"/>
                <a:gd name="T14" fmla="*/ 181 w 977"/>
                <a:gd name="T15" fmla="*/ 611 h 977"/>
                <a:gd name="T16" fmla="*/ 225 w 977"/>
                <a:gd name="T17" fmla="*/ 685 h 977"/>
                <a:gd name="T18" fmla="*/ 284 w 977"/>
                <a:gd name="T19" fmla="*/ 745 h 977"/>
                <a:gd name="T20" fmla="*/ 358 w 977"/>
                <a:gd name="T21" fmla="*/ 788 h 977"/>
                <a:gd name="T22" fmla="*/ 443 w 977"/>
                <a:gd name="T23" fmla="*/ 811 h 977"/>
                <a:gd name="T24" fmla="*/ 534 w 977"/>
                <a:gd name="T25" fmla="*/ 811 h 977"/>
                <a:gd name="T26" fmla="*/ 619 w 977"/>
                <a:gd name="T27" fmla="*/ 788 h 977"/>
                <a:gd name="T28" fmla="*/ 693 w 977"/>
                <a:gd name="T29" fmla="*/ 745 h 977"/>
                <a:gd name="T30" fmla="*/ 752 w 977"/>
                <a:gd name="T31" fmla="*/ 685 h 977"/>
                <a:gd name="T32" fmla="*/ 796 w 977"/>
                <a:gd name="T33" fmla="*/ 611 h 977"/>
                <a:gd name="T34" fmla="*/ 819 w 977"/>
                <a:gd name="T35" fmla="*/ 526 h 977"/>
                <a:gd name="T36" fmla="*/ 819 w 977"/>
                <a:gd name="T37" fmla="*/ 436 h 977"/>
                <a:gd name="T38" fmla="*/ 796 w 977"/>
                <a:gd name="T39" fmla="*/ 350 h 977"/>
                <a:gd name="T40" fmla="*/ 752 w 977"/>
                <a:gd name="T41" fmla="*/ 276 h 977"/>
                <a:gd name="T42" fmla="*/ 692 w 977"/>
                <a:gd name="T43" fmla="*/ 216 h 977"/>
                <a:gd name="T44" fmla="*/ 618 w 977"/>
                <a:gd name="T45" fmla="*/ 173 h 977"/>
                <a:gd name="T46" fmla="*/ 534 w 977"/>
                <a:gd name="T47" fmla="*/ 151 h 977"/>
                <a:gd name="T48" fmla="*/ 489 w 977"/>
                <a:gd name="T49" fmla="*/ 0 h 977"/>
                <a:gd name="T50" fmla="*/ 599 w 977"/>
                <a:gd name="T51" fmla="*/ 12 h 977"/>
                <a:gd name="T52" fmla="*/ 702 w 977"/>
                <a:gd name="T53" fmla="*/ 49 h 977"/>
                <a:gd name="T54" fmla="*/ 792 w 977"/>
                <a:gd name="T55" fmla="*/ 107 h 977"/>
                <a:gd name="T56" fmla="*/ 868 w 977"/>
                <a:gd name="T57" fmla="*/ 183 h 977"/>
                <a:gd name="T58" fmla="*/ 928 w 977"/>
                <a:gd name="T59" fmla="*/ 274 h 977"/>
                <a:gd name="T60" fmla="*/ 965 w 977"/>
                <a:gd name="T61" fmla="*/ 377 h 977"/>
                <a:gd name="T62" fmla="*/ 977 w 977"/>
                <a:gd name="T63" fmla="*/ 488 h 977"/>
                <a:gd name="T64" fmla="*/ 965 w 977"/>
                <a:gd name="T65" fmla="*/ 599 h 977"/>
                <a:gd name="T66" fmla="*/ 928 w 977"/>
                <a:gd name="T67" fmla="*/ 702 h 977"/>
                <a:gd name="T68" fmla="*/ 868 w 977"/>
                <a:gd name="T69" fmla="*/ 792 h 977"/>
                <a:gd name="T70" fmla="*/ 792 w 977"/>
                <a:gd name="T71" fmla="*/ 868 h 977"/>
                <a:gd name="T72" fmla="*/ 702 w 977"/>
                <a:gd name="T73" fmla="*/ 927 h 977"/>
                <a:gd name="T74" fmla="*/ 599 w 977"/>
                <a:gd name="T75" fmla="*/ 964 h 977"/>
                <a:gd name="T76" fmla="*/ 489 w 977"/>
                <a:gd name="T77" fmla="*/ 977 h 977"/>
                <a:gd name="T78" fmla="*/ 378 w 977"/>
                <a:gd name="T79" fmla="*/ 964 h 977"/>
                <a:gd name="T80" fmla="*/ 275 w 977"/>
                <a:gd name="T81" fmla="*/ 927 h 977"/>
                <a:gd name="T82" fmla="*/ 185 w 977"/>
                <a:gd name="T83" fmla="*/ 868 h 977"/>
                <a:gd name="T84" fmla="*/ 109 w 977"/>
                <a:gd name="T85" fmla="*/ 792 h 977"/>
                <a:gd name="T86" fmla="*/ 49 w 977"/>
                <a:gd name="T87" fmla="*/ 702 h 977"/>
                <a:gd name="T88" fmla="*/ 12 w 977"/>
                <a:gd name="T89" fmla="*/ 599 h 977"/>
                <a:gd name="T90" fmla="*/ 0 w 977"/>
                <a:gd name="T91" fmla="*/ 488 h 977"/>
                <a:gd name="T92" fmla="*/ 12 w 977"/>
                <a:gd name="T93" fmla="*/ 377 h 977"/>
                <a:gd name="T94" fmla="*/ 49 w 977"/>
                <a:gd name="T95" fmla="*/ 275 h 977"/>
                <a:gd name="T96" fmla="*/ 109 w 977"/>
                <a:gd name="T97" fmla="*/ 184 h 977"/>
                <a:gd name="T98" fmla="*/ 185 w 977"/>
                <a:gd name="T99" fmla="*/ 107 h 977"/>
                <a:gd name="T100" fmla="*/ 275 w 977"/>
                <a:gd name="T101" fmla="*/ 49 h 977"/>
                <a:gd name="T102" fmla="*/ 378 w 977"/>
                <a:gd name="T103" fmla="*/ 12 h 977"/>
                <a:gd name="T104" fmla="*/ 489 w 977"/>
                <a:gd name="T105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7" h="977">
                  <a:moveTo>
                    <a:pt x="489" y="147"/>
                  </a:moveTo>
                  <a:lnTo>
                    <a:pt x="443" y="151"/>
                  </a:lnTo>
                  <a:lnTo>
                    <a:pt x="400" y="159"/>
                  </a:lnTo>
                  <a:lnTo>
                    <a:pt x="359" y="173"/>
                  </a:lnTo>
                  <a:lnTo>
                    <a:pt x="320" y="193"/>
                  </a:lnTo>
                  <a:lnTo>
                    <a:pt x="285" y="216"/>
                  </a:lnTo>
                  <a:lnTo>
                    <a:pt x="252" y="245"/>
                  </a:lnTo>
                  <a:lnTo>
                    <a:pt x="225" y="276"/>
                  </a:lnTo>
                  <a:lnTo>
                    <a:pt x="200" y="312"/>
                  </a:lnTo>
                  <a:lnTo>
                    <a:pt x="181" y="350"/>
                  </a:lnTo>
                  <a:lnTo>
                    <a:pt x="167" y="391"/>
                  </a:lnTo>
                  <a:lnTo>
                    <a:pt x="158" y="434"/>
                  </a:lnTo>
                  <a:lnTo>
                    <a:pt x="155" y="481"/>
                  </a:lnTo>
                  <a:lnTo>
                    <a:pt x="158" y="526"/>
                  </a:lnTo>
                  <a:lnTo>
                    <a:pt x="167" y="570"/>
                  </a:lnTo>
                  <a:lnTo>
                    <a:pt x="181" y="611"/>
                  </a:lnTo>
                  <a:lnTo>
                    <a:pt x="200" y="649"/>
                  </a:lnTo>
                  <a:lnTo>
                    <a:pt x="225" y="685"/>
                  </a:lnTo>
                  <a:lnTo>
                    <a:pt x="252" y="716"/>
                  </a:lnTo>
                  <a:lnTo>
                    <a:pt x="284" y="745"/>
                  </a:lnTo>
                  <a:lnTo>
                    <a:pt x="320" y="768"/>
                  </a:lnTo>
                  <a:lnTo>
                    <a:pt x="358" y="788"/>
                  </a:lnTo>
                  <a:lnTo>
                    <a:pt x="400" y="802"/>
                  </a:lnTo>
                  <a:lnTo>
                    <a:pt x="443" y="811"/>
                  </a:lnTo>
                  <a:lnTo>
                    <a:pt x="489" y="813"/>
                  </a:lnTo>
                  <a:lnTo>
                    <a:pt x="534" y="811"/>
                  </a:lnTo>
                  <a:lnTo>
                    <a:pt x="577" y="802"/>
                  </a:lnTo>
                  <a:lnTo>
                    <a:pt x="619" y="788"/>
                  </a:lnTo>
                  <a:lnTo>
                    <a:pt x="657" y="769"/>
                  </a:lnTo>
                  <a:lnTo>
                    <a:pt x="693" y="745"/>
                  </a:lnTo>
                  <a:lnTo>
                    <a:pt x="725" y="716"/>
                  </a:lnTo>
                  <a:lnTo>
                    <a:pt x="752" y="685"/>
                  </a:lnTo>
                  <a:lnTo>
                    <a:pt x="777" y="650"/>
                  </a:lnTo>
                  <a:lnTo>
                    <a:pt x="796" y="611"/>
                  </a:lnTo>
                  <a:lnTo>
                    <a:pt x="810" y="570"/>
                  </a:lnTo>
                  <a:lnTo>
                    <a:pt x="819" y="526"/>
                  </a:lnTo>
                  <a:lnTo>
                    <a:pt x="822" y="481"/>
                  </a:lnTo>
                  <a:lnTo>
                    <a:pt x="819" y="436"/>
                  </a:lnTo>
                  <a:lnTo>
                    <a:pt x="810" y="391"/>
                  </a:lnTo>
                  <a:lnTo>
                    <a:pt x="796" y="350"/>
                  </a:lnTo>
                  <a:lnTo>
                    <a:pt x="777" y="312"/>
                  </a:lnTo>
                  <a:lnTo>
                    <a:pt x="752" y="276"/>
                  </a:lnTo>
                  <a:lnTo>
                    <a:pt x="725" y="245"/>
                  </a:lnTo>
                  <a:lnTo>
                    <a:pt x="692" y="216"/>
                  </a:lnTo>
                  <a:lnTo>
                    <a:pt x="657" y="193"/>
                  </a:lnTo>
                  <a:lnTo>
                    <a:pt x="618" y="173"/>
                  </a:lnTo>
                  <a:lnTo>
                    <a:pt x="577" y="159"/>
                  </a:lnTo>
                  <a:lnTo>
                    <a:pt x="534" y="151"/>
                  </a:lnTo>
                  <a:lnTo>
                    <a:pt x="489" y="147"/>
                  </a:lnTo>
                  <a:close/>
                  <a:moveTo>
                    <a:pt x="489" y="0"/>
                  </a:moveTo>
                  <a:lnTo>
                    <a:pt x="544" y="3"/>
                  </a:lnTo>
                  <a:lnTo>
                    <a:pt x="599" y="12"/>
                  </a:lnTo>
                  <a:lnTo>
                    <a:pt x="652" y="28"/>
                  </a:lnTo>
                  <a:lnTo>
                    <a:pt x="702" y="49"/>
                  </a:lnTo>
                  <a:lnTo>
                    <a:pt x="749" y="76"/>
                  </a:lnTo>
                  <a:lnTo>
                    <a:pt x="792" y="107"/>
                  </a:lnTo>
                  <a:lnTo>
                    <a:pt x="833" y="143"/>
                  </a:lnTo>
                  <a:lnTo>
                    <a:pt x="868" y="183"/>
                  </a:lnTo>
                  <a:lnTo>
                    <a:pt x="900" y="228"/>
                  </a:lnTo>
                  <a:lnTo>
                    <a:pt x="928" y="274"/>
                  </a:lnTo>
                  <a:lnTo>
                    <a:pt x="949" y="325"/>
                  </a:lnTo>
                  <a:lnTo>
                    <a:pt x="965" y="377"/>
                  </a:lnTo>
                  <a:lnTo>
                    <a:pt x="974" y="431"/>
                  </a:lnTo>
                  <a:lnTo>
                    <a:pt x="977" y="488"/>
                  </a:lnTo>
                  <a:lnTo>
                    <a:pt x="974" y="544"/>
                  </a:lnTo>
                  <a:lnTo>
                    <a:pt x="965" y="599"/>
                  </a:lnTo>
                  <a:lnTo>
                    <a:pt x="949" y="652"/>
                  </a:lnTo>
                  <a:lnTo>
                    <a:pt x="928" y="702"/>
                  </a:lnTo>
                  <a:lnTo>
                    <a:pt x="900" y="749"/>
                  </a:lnTo>
                  <a:lnTo>
                    <a:pt x="868" y="792"/>
                  </a:lnTo>
                  <a:lnTo>
                    <a:pt x="833" y="832"/>
                  </a:lnTo>
                  <a:lnTo>
                    <a:pt x="792" y="868"/>
                  </a:lnTo>
                  <a:lnTo>
                    <a:pt x="749" y="900"/>
                  </a:lnTo>
                  <a:lnTo>
                    <a:pt x="702" y="927"/>
                  </a:lnTo>
                  <a:lnTo>
                    <a:pt x="652" y="948"/>
                  </a:lnTo>
                  <a:lnTo>
                    <a:pt x="599" y="964"/>
                  </a:lnTo>
                  <a:lnTo>
                    <a:pt x="544" y="974"/>
                  </a:lnTo>
                  <a:lnTo>
                    <a:pt x="489" y="977"/>
                  </a:lnTo>
                  <a:lnTo>
                    <a:pt x="433" y="974"/>
                  </a:lnTo>
                  <a:lnTo>
                    <a:pt x="378" y="964"/>
                  </a:lnTo>
                  <a:lnTo>
                    <a:pt x="325" y="948"/>
                  </a:lnTo>
                  <a:lnTo>
                    <a:pt x="275" y="927"/>
                  </a:lnTo>
                  <a:lnTo>
                    <a:pt x="228" y="900"/>
                  </a:lnTo>
                  <a:lnTo>
                    <a:pt x="185" y="868"/>
                  </a:lnTo>
                  <a:lnTo>
                    <a:pt x="144" y="832"/>
                  </a:lnTo>
                  <a:lnTo>
                    <a:pt x="109" y="792"/>
                  </a:lnTo>
                  <a:lnTo>
                    <a:pt x="77" y="749"/>
                  </a:lnTo>
                  <a:lnTo>
                    <a:pt x="49" y="702"/>
                  </a:lnTo>
                  <a:lnTo>
                    <a:pt x="28" y="652"/>
                  </a:lnTo>
                  <a:lnTo>
                    <a:pt x="12" y="599"/>
                  </a:lnTo>
                  <a:lnTo>
                    <a:pt x="3" y="544"/>
                  </a:lnTo>
                  <a:lnTo>
                    <a:pt x="0" y="488"/>
                  </a:lnTo>
                  <a:lnTo>
                    <a:pt x="3" y="432"/>
                  </a:lnTo>
                  <a:lnTo>
                    <a:pt x="12" y="377"/>
                  </a:lnTo>
                  <a:lnTo>
                    <a:pt x="28" y="325"/>
                  </a:lnTo>
                  <a:lnTo>
                    <a:pt x="49" y="275"/>
                  </a:lnTo>
                  <a:lnTo>
                    <a:pt x="77" y="228"/>
                  </a:lnTo>
                  <a:lnTo>
                    <a:pt x="109" y="184"/>
                  </a:lnTo>
                  <a:lnTo>
                    <a:pt x="144" y="144"/>
                  </a:lnTo>
                  <a:lnTo>
                    <a:pt x="185" y="107"/>
                  </a:lnTo>
                  <a:lnTo>
                    <a:pt x="228" y="77"/>
                  </a:lnTo>
                  <a:lnTo>
                    <a:pt x="275" y="49"/>
                  </a:lnTo>
                  <a:lnTo>
                    <a:pt x="325" y="28"/>
                  </a:lnTo>
                  <a:lnTo>
                    <a:pt x="378" y="12"/>
                  </a:lnTo>
                  <a:lnTo>
                    <a:pt x="433" y="3"/>
                  </a:lnTo>
                  <a:lnTo>
                    <a:pt x="4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492877" y="2679102"/>
            <a:ext cx="612775" cy="612775"/>
            <a:chOff x="9059863" y="1887538"/>
            <a:chExt cx="612775" cy="612775"/>
          </a:xfrm>
          <a:solidFill>
            <a:schemeClr val="bg1"/>
          </a:solidFill>
        </p:grpSpPr>
        <p:sp>
          <p:nvSpPr>
            <p:cNvPr id="52" name="Freeform 189"/>
            <p:cNvSpPr>
              <a:spLocks noEditPoints="1"/>
            </p:cNvSpPr>
            <p:nvPr/>
          </p:nvSpPr>
          <p:spPr bwMode="auto">
            <a:xfrm>
              <a:off x="9059863" y="1887538"/>
              <a:ext cx="612775" cy="477838"/>
            </a:xfrm>
            <a:custGeom>
              <a:avLst/>
              <a:gdLst>
                <a:gd name="T0" fmla="*/ 3007 w 3475"/>
                <a:gd name="T1" fmla="*/ 1076 h 2711"/>
                <a:gd name="T2" fmla="*/ 2771 w 3475"/>
                <a:gd name="T3" fmla="*/ 1151 h 2711"/>
                <a:gd name="T4" fmla="*/ 2885 w 3475"/>
                <a:gd name="T5" fmla="*/ 1361 h 2711"/>
                <a:gd name="T6" fmla="*/ 2682 w 3475"/>
                <a:gd name="T7" fmla="*/ 1606 h 2711"/>
                <a:gd name="T8" fmla="*/ 2596 w 3475"/>
                <a:gd name="T9" fmla="*/ 1626 h 2711"/>
                <a:gd name="T10" fmla="*/ 2353 w 3475"/>
                <a:gd name="T11" fmla="*/ 1535 h 2711"/>
                <a:gd name="T12" fmla="*/ 2311 w 3475"/>
                <a:gd name="T13" fmla="*/ 1766 h 2711"/>
                <a:gd name="T14" fmla="*/ 1975 w 3475"/>
                <a:gd name="T15" fmla="*/ 1766 h 2711"/>
                <a:gd name="T16" fmla="*/ 1932 w 3475"/>
                <a:gd name="T17" fmla="*/ 1535 h 2711"/>
                <a:gd name="T18" fmla="*/ 1690 w 3475"/>
                <a:gd name="T19" fmla="*/ 1626 h 2711"/>
                <a:gd name="T20" fmla="*/ 1603 w 3475"/>
                <a:gd name="T21" fmla="*/ 1606 h 2711"/>
                <a:gd name="T22" fmla="*/ 1400 w 3475"/>
                <a:gd name="T23" fmla="*/ 1361 h 2711"/>
                <a:gd name="T24" fmla="*/ 1514 w 3475"/>
                <a:gd name="T25" fmla="*/ 1151 h 2711"/>
                <a:gd name="T26" fmla="*/ 1278 w 3475"/>
                <a:gd name="T27" fmla="*/ 1076 h 2711"/>
                <a:gd name="T28" fmla="*/ 957 w 3475"/>
                <a:gd name="T29" fmla="*/ 949 h 2711"/>
                <a:gd name="T30" fmla="*/ 2081 w 3475"/>
                <a:gd name="T31" fmla="*/ 152 h 2711"/>
                <a:gd name="T32" fmla="*/ 1892 w 3475"/>
                <a:gd name="T33" fmla="*/ 420 h 2711"/>
                <a:gd name="T34" fmla="*/ 1725 w 3475"/>
                <a:gd name="T35" fmla="*/ 559 h 2711"/>
                <a:gd name="T36" fmla="*/ 1621 w 3475"/>
                <a:gd name="T37" fmla="*/ 780 h 2711"/>
                <a:gd name="T38" fmla="*/ 1621 w 3475"/>
                <a:gd name="T39" fmla="*/ 1002 h 2711"/>
                <a:gd name="T40" fmla="*/ 1726 w 3475"/>
                <a:gd name="T41" fmla="*/ 1222 h 2711"/>
                <a:gd name="T42" fmla="*/ 1893 w 3475"/>
                <a:gd name="T43" fmla="*/ 1362 h 2711"/>
                <a:gd name="T44" fmla="*/ 2082 w 3475"/>
                <a:gd name="T45" fmla="*/ 1630 h 2711"/>
                <a:gd name="T46" fmla="*/ 2349 w 3475"/>
                <a:gd name="T47" fmla="*/ 1383 h 2711"/>
                <a:gd name="T48" fmla="*/ 2709 w 3475"/>
                <a:gd name="T49" fmla="*/ 1371 h 2711"/>
                <a:gd name="T50" fmla="*/ 2652 w 3475"/>
                <a:gd name="T51" fmla="*/ 1051 h 2711"/>
                <a:gd name="T52" fmla="*/ 2673 w 3475"/>
                <a:gd name="T53" fmla="*/ 830 h 2711"/>
                <a:gd name="T54" fmla="*/ 2589 w 3475"/>
                <a:gd name="T55" fmla="*/ 600 h 2711"/>
                <a:gd name="T56" fmla="*/ 2435 w 3475"/>
                <a:gd name="T57" fmla="*/ 445 h 2711"/>
                <a:gd name="T58" fmla="*/ 2204 w 3475"/>
                <a:gd name="T59" fmla="*/ 361 h 2711"/>
                <a:gd name="T60" fmla="*/ 919 w 3475"/>
                <a:gd name="T61" fmla="*/ 801 h 2711"/>
                <a:gd name="T62" fmla="*/ 1278 w 3475"/>
                <a:gd name="T63" fmla="*/ 705 h 2711"/>
                <a:gd name="T64" fmla="*/ 1514 w 3475"/>
                <a:gd name="T65" fmla="*/ 630 h 2711"/>
                <a:gd name="T66" fmla="*/ 1401 w 3475"/>
                <a:gd name="T67" fmla="*/ 421 h 2711"/>
                <a:gd name="T68" fmla="*/ 1603 w 3475"/>
                <a:gd name="T69" fmla="*/ 175 h 2711"/>
                <a:gd name="T70" fmla="*/ 1691 w 3475"/>
                <a:gd name="T71" fmla="*/ 155 h 2711"/>
                <a:gd name="T72" fmla="*/ 1933 w 3475"/>
                <a:gd name="T73" fmla="*/ 245 h 2711"/>
                <a:gd name="T74" fmla="*/ 1975 w 3475"/>
                <a:gd name="T75" fmla="*/ 15 h 2711"/>
                <a:gd name="T76" fmla="*/ 2311 w 3475"/>
                <a:gd name="T77" fmla="*/ 15 h 2711"/>
                <a:gd name="T78" fmla="*/ 2353 w 3475"/>
                <a:gd name="T79" fmla="*/ 246 h 2711"/>
                <a:gd name="T80" fmla="*/ 2596 w 3475"/>
                <a:gd name="T81" fmla="*/ 155 h 2711"/>
                <a:gd name="T82" fmla="*/ 2682 w 3475"/>
                <a:gd name="T83" fmla="*/ 175 h 2711"/>
                <a:gd name="T84" fmla="*/ 2885 w 3475"/>
                <a:gd name="T85" fmla="*/ 421 h 2711"/>
                <a:gd name="T86" fmla="*/ 2771 w 3475"/>
                <a:gd name="T87" fmla="*/ 631 h 2711"/>
                <a:gd name="T88" fmla="*/ 3007 w 3475"/>
                <a:gd name="T89" fmla="*/ 705 h 2711"/>
                <a:gd name="T90" fmla="*/ 3475 w 3475"/>
                <a:gd name="T91" fmla="*/ 801 h 2711"/>
                <a:gd name="T92" fmla="*/ 3233 w 3475"/>
                <a:gd name="T93" fmla="*/ 2091 h 2711"/>
                <a:gd name="T94" fmla="*/ 3313 w 3475"/>
                <a:gd name="T95" fmla="*/ 2195 h 2711"/>
                <a:gd name="T96" fmla="*/ 3378 w 3475"/>
                <a:gd name="T97" fmla="*/ 2347 h 2711"/>
                <a:gd name="T98" fmla="*/ 3356 w 3475"/>
                <a:gd name="T99" fmla="*/ 2521 h 2711"/>
                <a:gd name="T100" fmla="*/ 3203 w 3475"/>
                <a:gd name="T101" fmla="*/ 2671 h 2711"/>
                <a:gd name="T102" fmla="*/ 1001 w 3475"/>
                <a:gd name="T103" fmla="*/ 2711 h 2711"/>
                <a:gd name="T104" fmla="*/ 3127 w 3475"/>
                <a:gd name="T105" fmla="*/ 2544 h 2711"/>
                <a:gd name="T106" fmla="*/ 3217 w 3475"/>
                <a:gd name="T107" fmla="*/ 2455 h 2711"/>
                <a:gd name="T108" fmla="*/ 3217 w 3475"/>
                <a:gd name="T109" fmla="*/ 2326 h 2711"/>
                <a:gd name="T110" fmla="*/ 3149 w 3475"/>
                <a:gd name="T111" fmla="*/ 2222 h 2711"/>
                <a:gd name="T112" fmla="*/ 3095 w 3475"/>
                <a:gd name="T113" fmla="*/ 2170 h 2711"/>
                <a:gd name="T114" fmla="*/ 66 w 3475"/>
                <a:gd name="T115" fmla="*/ 0 h 2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5" h="2711">
                  <a:moveTo>
                    <a:pt x="3032" y="948"/>
                  </a:moveTo>
                  <a:lnTo>
                    <a:pt x="3032" y="1016"/>
                  </a:lnTo>
                  <a:lnTo>
                    <a:pt x="3030" y="1038"/>
                  </a:lnTo>
                  <a:lnTo>
                    <a:pt x="3021" y="1059"/>
                  </a:lnTo>
                  <a:lnTo>
                    <a:pt x="3007" y="1076"/>
                  </a:lnTo>
                  <a:lnTo>
                    <a:pt x="2990" y="1089"/>
                  </a:lnTo>
                  <a:lnTo>
                    <a:pt x="2970" y="1097"/>
                  </a:lnTo>
                  <a:lnTo>
                    <a:pt x="2948" y="1100"/>
                  </a:lnTo>
                  <a:lnTo>
                    <a:pt x="2790" y="1100"/>
                  </a:lnTo>
                  <a:lnTo>
                    <a:pt x="2771" y="1151"/>
                  </a:lnTo>
                  <a:lnTo>
                    <a:pt x="2749" y="1199"/>
                  </a:lnTo>
                  <a:lnTo>
                    <a:pt x="2860" y="1310"/>
                  </a:lnTo>
                  <a:lnTo>
                    <a:pt x="2873" y="1326"/>
                  </a:lnTo>
                  <a:lnTo>
                    <a:pt x="2881" y="1343"/>
                  </a:lnTo>
                  <a:lnTo>
                    <a:pt x="2885" y="1361"/>
                  </a:lnTo>
                  <a:lnTo>
                    <a:pt x="2885" y="1379"/>
                  </a:lnTo>
                  <a:lnTo>
                    <a:pt x="2881" y="1397"/>
                  </a:lnTo>
                  <a:lnTo>
                    <a:pt x="2873" y="1415"/>
                  </a:lnTo>
                  <a:lnTo>
                    <a:pt x="2860" y="1429"/>
                  </a:lnTo>
                  <a:lnTo>
                    <a:pt x="2682" y="1606"/>
                  </a:lnTo>
                  <a:lnTo>
                    <a:pt x="2668" y="1619"/>
                  </a:lnTo>
                  <a:lnTo>
                    <a:pt x="2650" y="1626"/>
                  </a:lnTo>
                  <a:lnTo>
                    <a:pt x="2632" y="1631"/>
                  </a:lnTo>
                  <a:lnTo>
                    <a:pt x="2614" y="1631"/>
                  </a:lnTo>
                  <a:lnTo>
                    <a:pt x="2596" y="1626"/>
                  </a:lnTo>
                  <a:lnTo>
                    <a:pt x="2578" y="1619"/>
                  </a:lnTo>
                  <a:lnTo>
                    <a:pt x="2563" y="1606"/>
                  </a:lnTo>
                  <a:lnTo>
                    <a:pt x="2452" y="1495"/>
                  </a:lnTo>
                  <a:lnTo>
                    <a:pt x="2403" y="1517"/>
                  </a:lnTo>
                  <a:lnTo>
                    <a:pt x="2353" y="1535"/>
                  </a:lnTo>
                  <a:lnTo>
                    <a:pt x="2353" y="1693"/>
                  </a:lnTo>
                  <a:lnTo>
                    <a:pt x="2350" y="1715"/>
                  </a:lnTo>
                  <a:lnTo>
                    <a:pt x="2342" y="1735"/>
                  </a:lnTo>
                  <a:lnTo>
                    <a:pt x="2328" y="1753"/>
                  </a:lnTo>
                  <a:lnTo>
                    <a:pt x="2311" y="1766"/>
                  </a:lnTo>
                  <a:lnTo>
                    <a:pt x="2291" y="1775"/>
                  </a:lnTo>
                  <a:lnTo>
                    <a:pt x="2269" y="1778"/>
                  </a:lnTo>
                  <a:lnTo>
                    <a:pt x="2017" y="1778"/>
                  </a:lnTo>
                  <a:lnTo>
                    <a:pt x="1995" y="1775"/>
                  </a:lnTo>
                  <a:lnTo>
                    <a:pt x="1975" y="1766"/>
                  </a:lnTo>
                  <a:lnTo>
                    <a:pt x="1958" y="1753"/>
                  </a:lnTo>
                  <a:lnTo>
                    <a:pt x="1944" y="1735"/>
                  </a:lnTo>
                  <a:lnTo>
                    <a:pt x="1935" y="1715"/>
                  </a:lnTo>
                  <a:lnTo>
                    <a:pt x="1932" y="1693"/>
                  </a:lnTo>
                  <a:lnTo>
                    <a:pt x="1932" y="1535"/>
                  </a:lnTo>
                  <a:lnTo>
                    <a:pt x="1882" y="1517"/>
                  </a:lnTo>
                  <a:lnTo>
                    <a:pt x="1834" y="1495"/>
                  </a:lnTo>
                  <a:lnTo>
                    <a:pt x="1723" y="1606"/>
                  </a:lnTo>
                  <a:lnTo>
                    <a:pt x="1707" y="1619"/>
                  </a:lnTo>
                  <a:lnTo>
                    <a:pt x="1690" y="1626"/>
                  </a:lnTo>
                  <a:lnTo>
                    <a:pt x="1672" y="1631"/>
                  </a:lnTo>
                  <a:lnTo>
                    <a:pt x="1654" y="1631"/>
                  </a:lnTo>
                  <a:lnTo>
                    <a:pt x="1635" y="1626"/>
                  </a:lnTo>
                  <a:lnTo>
                    <a:pt x="1618" y="1619"/>
                  </a:lnTo>
                  <a:lnTo>
                    <a:pt x="1603" y="1606"/>
                  </a:lnTo>
                  <a:lnTo>
                    <a:pt x="1424" y="1429"/>
                  </a:lnTo>
                  <a:lnTo>
                    <a:pt x="1413" y="1415"/>
                  </a:lnTo>
                  <a:lnTo>
                    <a:pt x="1404" y="1397"/>
                  </a:lnTo>
                  <a:lnTo>
                    <a:pt x="1400" y="1379"/>
                  </a:lnTo>
                  <a:lnTo>
                    <a:pt x="1400" y="1361"/>
                  </a:lnTo>
                  <a:lnTo>
                    <a:pt x="1404" y="1343"/>
                  </a:lnTo>
                  <a:lnTo>
                    <a:pt x="1413" y="1326"/>
                  </a:lnTo>
                  <a:lnTo>
                    <a:pt x="1424" y="1310"/>
                  </a:lnTo>
                  <a:lnTo>
                    <a:pt x="1536" y="1200"/>
                  </a:lnTo>
                  <a:lnTo>
                    <a:pt x="1514" y="1151"/>
                  </a:lnTo>
                  <a:lnTo>
                    <a:pt x="1496" y="1101"/>
                  </a:lnTo>
                  <a:lnTo>
                    <a:pt x="1339" y="1101"/>
                  </a:lnTo>
                  <a:lnTo>
                    <a:pt x="1316" y="1098"/>
                  </a:lnTo>
                  <a:lnTo>
                    <a:pt x="1295" y="1090"/>
                  </a:lnTo>
                  <a:lnTo>
                    <a:pt x="1278" y="1076"/>
                  </a:lnTo>
                  <a:lnTo>
                    <a:pt x="1266" y="1059"/>
                  </a:lnTo>
                  <a:lnTo>
                    <a:pt x="1257" y="1039"/>
                  </a:lnTo>
                  <a:lnTo>
                    <a:pt x="1254" y="1017"/>
                  </a:lnTo>
                  <a:lnTo>
                    <a:pt x="1254" y="949"/>
                  </a:lnTo>
                  <a:lnTo>
                    <a:pt x="957" y="949"/>
                  </a:lnTo>
                  <a:lnTo>
                    <a:pt x="1178" y="2021"/>
                  </a:lnTo>
                  <a:lnTo>
                    <a:pt x="3062" y="2021"/>
                  </a:lnTo>
                  <a:lnTo>
                    <a:pt x="3282" y="948"/>
                  </a:lnTo>
                  <a:lnTo>
                    <a:pt x="3032" y="948"/>
                  </a:lnTo>
                  <a:close/>
                  <a:moveTo>
                    <a:pt x="2081" y="152"/>
                  </a:moveTo>
                  <a:lnTo>
                    <a:pt x="2081" y="361"/>
                  </a:lnTo>
                  <a:lnTo>
                    <a:pt x="2032" y="370"/>
                  </a:lnTo>
                  <a:lnTo>
                    <a:pt x="1983" y="383"/>
                  </a:lnTo>
                  <a:lnTo>
                    <a:pt x="1936" y="400"/>
                  </a:lnTo>
                  <a:lnTo>
                    <a:pt x="1892" y="420"/>
                  </a:lnTo>
                  <a:lnTo>
                    <a:pt x="1851" y="445"/>
                  </a:lnTo>
                  <a:lnTo>
                    <a:pt x="1812" y="474"/>
                  </a:lnTo>
                  <a:lnTo>
                    <a:pt x="1663" y="325"/>
                  </a:lnTo>
                  <a:lnTo>
                    <a:pt x="1577" y="411"/>
                  </a:lnTo>
                  <a:lnTo>
                    <a:pt x="1725" y="559"/>
                  </a:lnTo>
                  <a:lnTo>
                    <a:pt x="1696" y="600"/>
                  </a:lnTo>
                  <a:lnTo>
                    <a:pt x="1672" y="641"/>
                  </a:lnTo>
                  <a:lnTo>
                    <a:pt x="1651" y="685"/>
                  </a:lnTo>
                  <a:lnTo>
                    <a:pt x="1634" y="732"/>
                  </a:lnTo>
                  <a:lnTo>
                    <a:pt x="1621" y="780"/>
                  </a:lnTo>
                  <a:lnTo>
                    <a:pt x="1613" y="830"/>
                  </a:lnTo>
                  <a:lnTo>
                    <a:pt x="1403" y="830"/>
                  </a:lnTo>
                  <a:lnTo>
                    <a:pt x="1403" y="952"/>
                  </a:lnTo>
                  <a:lnTo>
                    <a:pt x="1614" y="952"/>
                  </a:lnTo>
                  <a:lnTo>
                    <a:pt x="1621" y="1002"/>
                  </a:lnTo>
                  <a:lnTo>
                    <a:pt x="1634" y="1051"/>
                  </a:lnTo>
                  <a:lnTo>
                    <a:pt x="1651" y="1097"/>
                  </a:lnTo>
                  <a:lnTo>
                    <a:pt x="1672" y="1140"/>
                  </a:lnTo>
                  <a:lnTo>
                    <a:pt x="1697" y="1183"/>
                  </a:lnTo>
                  <a:lnTo>
                    <a:pt x="1726" y="1222"/>
                  </a:lnTo>
                  <a:lnTo>
                    <a:pt x="1578" y="1370"/>
                  </a:lnTo>
                  <a:lnTo>
                    <a:pt x="1663" y="1457"/>
                  </a:lnTo>
                  <a:lnTo>
                    <a:pt x="1812" y="1309"/>
                  </a:lnTo>
                  <a:lnTo>
                    <a:pt x="1851" y="1337"/>
                  </a:lnTo>
                  <a:lnTo>
                    <a:pt x="1893" y="1362"/>
                  </a:lnTo>
                  <a:lnTo>
                    <a:pt x="1937" y="1383"/>
                  </a:lnTo>
                  <a:lnTo>
                    <a:pt x="1984" y="1400"/>
                  </a:lnTo>
                  <a:lnTo>
                    <a:pt x="2032" y="1413"/>
                  </a:lnTo>
                  <a:lnTo>
                    <a:pt x="2082" y="1421"/>
                  </a:lnTo>
                  <a:lnTo>
                    <a:pt x="2082" y="1630"/>
                  </a:lnTo>
                  <a:lnTo>
                    <a:pt x="2205" y="1630"/>
                  </a:lnTo>
                  <a:lnTo>
                    <a:pt x="2205" y="1421"/>
                  </a:lnTo>
                  <a:lnTo>
                    <a:pt x="2255" y="1413"/>
                  </a:lnTo>
                  <a:lnTo>
                    <a:pt x="2303" y="1400"/>
                  </a:lnTo>
                  <a:lnTo>
                    <a:pt x="2349" y="1383"/>
                  </a:lnTo>
                  <a:lnTo>
                    <a:pt x="2394" y="1362"/>
                  </a:lnTo>
                  <a:lnTo>
                    <a:pt x="2436" y="1337"/>
                  </a:lnTo>
                  <a:lnTo>
                    <a:pt x="2475" y="1309"/>
                  </a:lnTo>
                  <a:lnTo>
                    <a:pt x="2622" y="1458"/>
                  </a:lnTo>
                  <a:lnTo>
                    <a:pt x="2709" y="1371"/>
                  </a:lnTo>
                  <a:lnTo>
                    <a:pt x="2561" y="1223"/>
                  </a:lnTo>
                  <a:lnTo>
                    <a:pt x="2589" y="1184"/>
                  </a:lnTo>
                  <a:lnTo>
                    <a:pt x="2614" y="1142"/>
                  </a:lnTo>
                  <a:lnTo>
                    <a:pt x="2635" y="1097"/>
                  </a:lnTo>
                  <a:lnTo>
                    <a:pt x="2652" y="1051"/>
                  </a:lnTo>
                  <a:lnTo>
                    <a:pt x="2664" y="1003"/>
                  </a:lnTo>
                  <a:lnTo>
                    <a:pt x="2673" y="953"/>
                  </a:lnTo>
                  <a:lnTo>
                    <a:pt x="2882" y="953"/>
                  </a:lnTo>
                  <a:lnTo>
                    <a:pt x="2882" y="830"/>
                  </a:lnTo>
                  <a:lnTo>
                    <a:pt x="2673" y="830"/>
                  </a:lnTo>
                  <a:lnTo>
                    <a:pt x="2664" y="780"/>
                  </a:lnTo>
                  <a:lnTo>
                    <a:pt x="2652" y="732"/>
                  </a:lnTo>
                  <a:lnTo>
                    <a:pt x="2635" y="685"/>
                  </a:lnTo>
                  <a:lnTo>
                    <a:pt x="2614" y="641"/>
                  </a:lnTo>
                  <a:lnTo>
                    <a:pt x="2589" y="600"/>
                  </a:lnTo>
                  <a:lnTo>
                    <a:pt x="2561" y="559"/>
                  </a:lnTo>
                  <a:lnTo>
                    <a:pt x="2709" y="411"/>
                  </a:lnTo>
                  <a:lnTo>
                    <a:pt x="2622" y="325"/>
                  </a:lnTo>
                  <a:lnTo>
                    <a:pt x="2474" y="474"/>
                  </a:lnTo>
                  <a:lnTo>
                    <a:pt x="2435" y="445"/>
                  </a:lnTo>
                  <a:lnTo>
                    <a:pt x="2392" y="420"/>
                  </a:lnTo>
                  <a:lnTo>
                    <a:pt x="2349" y="398"/>
                  </a:lnTo>
                  <a:lnTo>
                    <a:pt x="2303" y="382"/>
                  </a:lnTo>
                  <a:lnTo>
                    <a:pt x="2254" y="369"/>
                  </a:lnTo>
                  <a:lnTo>
                    <a:pt x="2204" y="361"/>
                  </a:lnTo>
                  <a:lnTo>
                    <a:pt x="2204" y="152"/>
                  </a:lnTo>
                  <a:lnTo>
                    <a:pt x="2081" y="152"/>
                  </a:lnTo>
                  <a:close/>
                  <a:moveTo>
                    <a:pt x="66" y="0"/>
                  </a:moveTo>
                  <a:lnTo>
                    <a:pt x="832" y="374"/>
                  </a:lnTo>
                  <a:lnTo>
                    <a:pt x="919" y="801"/>
                  </a:lnTo>
                  <a:lnTo>
                    <a:pt x="1254" y="801"/>
                  </a:lnTo>
                  <a:lnTo>
                    <a:pt x="1254" y="766"/>
                  </a:lnTo>
                  <a:lnTo>
                    <a:pt x="1257" y="742"/>
                  </a:lnTo>
                  <a:lnTo>
                    <a:pt x="1266" y="722"/>
                  </a:lnTo>
                  <a:lnTo>
                    <a:pt x="1278" y="705"/>
                  </a:lnTo>
                  <a:lnTo>
                    <a:pt x="1295" y="693"/>
                  </a:lnTo>
                  <a:lnTo>
                    <a:pt x="1316" y="684"/>
                  </a:lnTo>
                  <a:lnTo>
                    <a:pt x="1339" y="681"/>
                  </a:lnTo>
                  <a:lnTo>
                    <a:pt x="1496" y="681"/>
                  </a:lnTo>
                  <a:lnTo>
                    <a:pt x="1514" y="630"/>
                  </a:lnTo>
                  <a:lnTo>
                    <a:pt x="1536" y="583"/>
                  </a:lnTo>
                  <a:lnTo>
                    <a:pt x="1425" y="472"/>
                  </a:lnTo>
                  <a:lnTo>
                    <a:pt x="1414" y="456"/>
                  </a:lnTo>
                  <a:lnTo>
                    <a:pt x="1405" y="439"/>
                  </a:lnTo>
                  <a:lnTo>
                    <a:pt x="1401" y="421"/>
                  </a:lnTo>
                  <a:lnTo>
                    <a:pt x="1401" y="403"/>
                  </a:lnTo>
                  <a:lnTo>
                    <a:pt x="1405" y="384"/>
                  </a:lnTo>
                  <a:lnTo>
                    <a:pt x="1414" y="367"/>
                  </a:lnTo>
                  <a:lnTo>
                    <a:pt x="1425" y="352"/>
                  </a:lnTo>
                  <a:lnTo>
                    <a:pt x="1603" y="175"/>
                  </a:lnTo>
                  <a:lnTo>
                    <a:pt x="1619" y="162"/>
                  </a:lnTo>
                  <a:lnTo>
                    <a:pt x="1636" y="155"/>
                  </a:lnTo>
                  <a:lnTo>
                    <a:pt x="1654" y="151"/>
                  </a:lnTo>
                  <a:lnTo>
                    <a:pt x="1673" y="151"/>
                  </a:lnTo>
                  <a:lnTo>
                    <a:pt x="1691" y="155"/>
                  </a:lnTo>
                  <a:lnTo>
                    <a:pt x="1708" y="162"/>
                  </a:lnTo>
                  <a:lnTo>
                    <a:pt x="1724" y="175"/>
                  </a:lnTo>
                  <a:lnTo>
                    <a:pt x="1835" y="285"/>
                  </a:lnTo>
                  <a:lnTo>
                    <a:pt x="1882" y="263"/>
                  </a:lnTo>
                  <a:lnTo>
                    <a:pt x="1933" y="245"/>
                  </a:lnTo>
                  <a:lnTo>
                    <a:pt x="1933" y="88"/>
                  </a:lnTo>
                  <a:lnTo>
                    <a:pt x="1936" y="66"/>
                  </a:lnTo>
                  <a:lnTo>
                    <a:pt x="1945" y="45"/>
                  </a:lnTo>
                  <a:lnTo>
                    <a:pt x="1958" y="28"/>
                  </a:lnTo>
                  <a:lnTo>
                    <a:pt x="1975" y="15"/>
                  </a:lnTo>
                  <a:lnTo>
                    <a:pt x="1995" y="7"/>
                  </a:lnTo>
                  <a:lnTo>
                    <a:pt x="2018" y="4"/>
                  </a:lnTo>
                  <a:lnTo>
                    <a:pt x="2269" y="4"/>
                  </a:lnTo>
                  <a:lnTo>
                    <a:pt x="2291" y="7"/>
                  </a:lnTo>
                  <a:lnTo>
                    <a:pt x="2311" y="15"/>
                  </a:lnTo>
                  <a:lnTo>
                    <a:pt x="2328" y="28"/>
                  </a:lnTo>
                  <a:lnTo>
                    <a:pt x="2342" y="45"/>
                  </a:lnTo>
                  <a:lnTo>
                    <a:pt x="2350" y="66"/>
                  </a:lnTo>
                  <a:lnTo>
                    <a:pt x="2353" y="88"/>
                  </a:lnTo>
                  <a:lnTo>
                    <a:pt x="2353" y="246"/>
                  </a:lnTo>
                  <a:lnTo>
                    <a:pt x="2403" y="264"/>
                  </a:lnTo>
                  <a:lnTo>
                    <a:pt x="2452" y="286"/>
                  </a:lnTo>
                  <a:lnTo>
                    <a:pt x="2563" y="175"/>
                  </a:lnTo>
                  <a:lnTo>
                    <a:pt x="2578" y="162"/>
                  </a:lnTo>
                  <a:lnTo>
                    <a:pt x="2596" y="155"/>
                  </a:lnTo>
                  <a:lnTo>
                    <a:pt x="2614" y="151"/>
                  </a:lnTo>
                  <a:lnTo>
                    <a:pt x="2632" y="151"/>
                  </a:lnTo>
                  <a:lnTo>
                    <a:pt x="2650" y="155"/>
                  </a:lnTo>
                  <a:lnTo>
                    <a:pt x="2668" y="162"/>
                  </a:lnTo>
                  <a:lnTo>
                    <a:pt x="2682" y="175"/>
                  </a:lnTo>
                  <a:lnTo>
                    <a:pt x="2860" y="352"/>
                  </a:lnTo>
                  <a:lnTo>
                    <a:pt x="2873" y="367"/>
                  </a:lnTo>
                  <a:lnTo>
                    <a:pt x="2881" y="384"/>
                  </a:lnTo>
                  <a:lnTo>
                    <a:pt x="2885" y="403"/>
                  </a:lnTo>
                  <a:lnTo>
                    <a:pt x="2885" y="421"/>
                  </a:lnTo>
                  <a:lnTo>
                    <a:pt x="2881" y="439"/>
                  </a:lnTo>
                  <a:lnTo>
                    <a:pt x="2873" y="456"/>
                  </a:lnTo>
                  <a:lnTo>
                    <a:pt x="2860" y="472"/>
                  </a:lnTo>
                  <a:lnTo>
                    <a:pt x="2749" y="583"/>
                  </a:lnTo>
                  <a:lnTo>
                    <a:pt x="2771" y="631"/>
                  </a:lnTo>
                  <a:lnTo>
                    <a:pt x="2790" y="681"/>
                  </a:lnTo>
                  <a:lnTo>
                    <a:pt x="2948" y="681"/>
                  </a:lnTo>
                  <a:lnTo>
                    <a:pt x="2970" y="684"/>
                  </a:lnTo>
                  <a:lnTo>
                    <a:pt x="2990" y="693"/>
                  </a:lnTo>
                  <a:lnTo>
                    <a:pt x="3007" y="705"/>
                  </a:lnTo>
                  <a:lnTo>
                    <a:pt x="3021" y="722"/>
                  </a:lnTo>
                  <a:lnTo>
                    <a:pt x="3030" y="742"/>
                  </a:lnTo>
                  <a:lnTo>
                    <a:pt x="3032" y="766"/>
                  </a:lnTo>
                  <a:lnTo>
                    <a:pt x="3032" y="801"/>
                  </a:lnTo>
                  <a:lnTo>
                    <a:pt x="3475" y="801"/>
                  </a:lnTo>
                  <a:lnTo>
                    <a:pt x="3203" y="2062"/>
                  </a:lnTo>
                  <a:lnTo>
                    <a:pt x="3205" y="2063"/>
                  </a:lnTo>
                  <a:lnTo>
                    <a:pt x="3212" y="2070"/>
                  </a:lnTo>
                  <a:lnTo>
                    <a:pt x="3220" y="2078"/>
                  </a:lnTo>
                  <a:lnTo>
                    <a:pt x="3233" y="2091"/>
                  </a:lnTo>
                  <a:lnTo>
                    <a:pt x="3246" y="2107"/>
                  </a:lnTo>
                  <a:lnTo>
                    <a:pt x="3262" y="2125"/>
                  </a:lnTo>
                  <a:lnTo>
                    <a:pt x="3278" y="2146"/>
                  </a:lnTo>
                  <a:lnTo>
                    <a:pt x="3296" y="2169"/>
                  </a:lnTo>
                  <a:lnTo>
                    <a:pt x="3313" y="2195"/>
                  </a:lnTo>
                  <a:lnTo>
                    <a:pt x="3329" y="2222"/>
                  </a:lnTo>
                  <a:lnTo>
                    <a:pt x="3345" y="2252"/>
                  </a:lnTo>
                  <a:lnTo>
                    <a:pt x="3359" y="2283"/>
                  </a:lnTo>
                  <a:lnTo>
                    <a:pt x="3369" y="2314"/>
                  </a:lnTo>
                  <a:lnTo>
                    <a:pt x="3378" y="2347"/>
                  </a:lnTo>
                  <a:lnTo>
                    <a:pt x="3383" y="2381"/>
                  </a:lnTo>
                  <a:lnTo>
                    <a:pt x="3384" y="2416"/>
                  </a:lnTo>
                  <a:lnTo>
                    <a:pt x="3380" y="2451"/>
                  </a:lnTo>
                  <a:lnTo>
                    <a:pt x="3371" y="2486"/>
                  </a:lnTo>
                  <a:lnTo>
                    <a:pt x="3356" y="2521"/>
                  </a:lnTo>
                  <a:lnTo>
                    <a:pt x="3333" y="2558"/>
                  </a:lnTo>
                  <a:lnTo>
                    <a:pt x="3306" y="2592"/>
                  </a:lnTo>
                  <a:lnTo>
                    <a:pt x="3274" y="2622"/>
                  </a:lnTo>
                  <a:lnTo>
                    <a:pt x="3240" y="2649"/>
                  </a:lnTo>
                  <a:lnTo>
                    <a:pt x="3203" y="2671"/>
                  </a:lnTo>
                  <a:lnTo>
                    <a:pt x="3164" y="2688"/>
                  </a:lnTo>
                  <a:lnTo>
                    <a:pt x="3123" y="2701"/>
                  </a:lnTo>
                  <a:lnTo>
                    <a:pt x="3078" y="2709"/>
                  </a:lnTo>
                  <a:lnTo>
                    <a:pt x="3033" y="2711"/>
                  </a:lnTo>
                  <a:lnTo>
                    <a:pt x="1001" y="2711"/>
                  </a:lnTo>
                  <a:lnTo>
                    <a:pt x="1001" y="2565"/>
                  </a:lnTo>
                  <a:lnTo>
                    <a:pt x="3032" y="2565"/>
                  </a:lnTo>
                  <a:lnTo>
                    <a:pt x="3067" y="2562"/>
                  </a:lnTo>
                  <a:lnTo>
                    <a:pt x="3098" y="2555"/>
                  </a:lnTo>
                  <a:lnTo>
                    <a:pt x="3127" y="2544"/>
                  </a:lnTo>
                  <a:lnTo>
                    <a:pt x="3152" y="2529"/>
                  </a:lnTo>
                  <a:lnTo>
                    <a:pt x="3173" y="2512"/>
                  </a:lnTo>
                  <a:lnTo>
                    <a:pt x="3191" y="2494"/>
                  </a:lnTo>
                  <a:lnTo>
                    <a:pt x="3206" y="2474"/>
                  </a:lnTo>
                  <a:lnTo>
                    <a:pt x="3217" y="2455"/>
                  </a:lnTo>
                  <a:lnTo>
                    <a:pt x="3226" y="2429"/>
                  </a:lnTo>
                  <a:lnTo>
                    <a:pt x="3231" y="2402"/>
                  </a:lnTo>
                  <a:lnTo>
                    <a:pt x="3230" y="2377"/>
                  </a:lnTo>
                  <a:lnTo>
                    <a:pt x="3225" y="2351"/>
                  </a:lnTo>
                  <a:lnTo>
                    <a:pt x="3217" y="2326"/>
                  </a:lnTo>
                  <a:lnTo>
                    <a:pt x="3206" y="2303"/>
                  </a:lnTo>
                  <a:lnTo>
                    <a:pt x="3194" y="2280"/>
                  </a:lnTo>
                  <a:lnTo>
                    <a:pt x="3180" y="2259"/>
                  </a:lnTo>
                  <a:lnTo>
                    <a:pt x="3165" y="2240"/>
                  </a:lnTo>
                  <a:lnTo>
                    <a:pt x="3149" y="2222"/>
                  </a:lnTo>
                  <a:lnTo>
                    <a:pt x="3135" y="2206"/>
                  </a:lnTo>
                  <a:lnTo>
                    <a:pt x="3122" y="2194"/>
                  </a:lnTo>
                  <a:lnTo>
                    <a:pt x="3110" y="2183"/>
                  </a:lnTo>
                  <a:lnTo>
                    <a:pt x="3101" y="2175"/>
                  </a:lnTo>
                  <a:lnTo>
                    <a:pt x="3095" y="2170"/>
                  </a:lnTo>
                  <a:lnTo>
                    <a:pt x="3093" y="2168"/>
                  </a:lnTo>
                  <a:lnTo>
                    <a:pt x="1053" y="2168"/>
                  </a:lnTo>
                  <a:lnTo>
                    <a:pt x="699" y="478"/>
                  </a:lnTo>
                  <a:lnTo>
                    <a:pt x="0" y="13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190"/>
            <p:cNvSpPr>
              <a:spLocks noEditPoints="1"/>
            </p:cNvSpPr>
            <p:nvPr/>
          </p:nvSpPr>
          <p:spPr bwMode="auto">
            <a:xfrm>
              <a:off x="9261476" y="2401888"/>
              <a:ext cx="98425" cy="98425"/>
            </a:xfrm>
            <a:custGeom>
              <a:avLst/>
              <a:gdLst>
                <a:gd name="T0" fmla="*/ 253 w 558"/>
                <a:gd name="T1" fmla="*/ 143 h 559"/>
                <a:gd name="T2" fmla="*/ 205 w 558"/>
                <a:gd name="T3" fmla="*/ 163 h 559"/>
                <a:gd name="T4" fmla="*/ 169 w 558"/>
                <a:gd name="T5" fmla="*/ 198 h 559"/>
                <a:gd name="T6" fmla="*/ 149 w 558"/>
                <a:gd name="T7" fmla="*/ 245 h 559"/>
                <a:gd name="T8" fmla="*/ 149 w 558"/>
                <a:gd name="T9" fmla="*/ 298 h 559"/>
                <a:gd name="T10" fmla="*/ 169 w 558"/>
                <a:gd name="T11" fmla="*/ 346 h 559"/>
                <a:gd name="T12" fmla="*/ 205 w 558"/>
                <a:gd name="T13" fmla="*/ 381 h 559"/>
                <a:gd name="T14" fmla="*/ 253 w 558"/>
                <a:gd name="T15" fmla="*/ 401 h 559"/>
                <a:gd name="T16" fmla="*/ 306 w 558"/>
                <a:gd name="T17" fmla="*/ 401 h 559"/>
                <a:gd name="T18" fmla="*/ 353 w 558"/>
                <a:gd name="T19" fmla="*/ 381 h 559"/>
                <a:gd name="T20" fmla="*/ 389 w 558"/>
                <a:gd name="T21" fmla="*/ 346 h 559"/>
                <a:gd name="T22" fmla="*/ 409 w 558"/>
                <a:gd name="T23" fmla="*/ 298 h 559"/>
                <a:gd name="T24" fmla="*/ 409 w 558"/>
                <a:gd name="T25" fmla="*/ 245 h 559"/>
                <a:gd name="T26" fmla="*/ 389 w 558"/>
                <a:gd name="T27" fmla="*/ 198 h 559"/>
                <a:gd name="T28" fmla="*/ 353 w 558"/>
                <a:gd name="T29" fmla="*/ 163 h 559"/>
                <a:gd name="T30" fmla="*/ 307 w 558"/>
                <a:gd name="T31" fmla="*/ 143 h 559"/>
                <a:gd name="T32" fmla="*/ 279 w 558"/>
                <a:gd name="T33" fmla="*/ 0 h 559"/>
                <a:gd name="T34" fmla="*/ 361 w 558"/>
                <a:gd name="T35" fmla="*/ 11 h 559"/>
                <a:gd name="T36" fmla="*/ 431 w 558"/>
                <a:gd name="T37" fmla="*/ 44 h 559"/>
                <a:gd name="T38" fmla="*/ 490 w 558"/>
                <a:gd name="T39" fmla="*/ 95 h 559"/>
                <a:gd name="T40" fmla="*/ 533 w 558"/>
                <a:gd name="T41" fmla="*/ 161 h 559"/>
                <a:gd name="T42" fmla="*/ 555 w 558"/>
                <a:gd name="T43" fmla="*/ 238 h 559"/>
                <a:gd name="T44" fmla="*/ 555 w 558"/>
                <a:gd name="T45" fmla="*/ 320 h 559"/>
                <a:gd name="T46" fmla="*/ 533 w 558"/>
                <a:gd name="T47" fmla="*/ 397 h 559"/>
                <a:gd name="T48" fmla="*/ 490 w 558"/>
                <a:gd name="T49" fmla="*/ 462 h 559"/>
                <a:gd name="T50" fmla="*/ 431 w 558"/>
                <a:gd name="T51" fmla="*/ 513 h 559"/>
                <a:gd name="T52" fmla="*/ 361 w 558"/>
                <a:gd name="T53" fmla="*/ 546 h 559"/>
                <a:gd name="T54" fmla="*/ 279 w 558"/>
                <a:gd name="T55" fmla="*/ 559 h 559"/>
                <a:gd name="T56" fmla="*/ 199 w 558"/>
                <a:gd name="T57" fmla="*/ 546 h 559"/>
                <a:gd name="T58" fmla="*/ 127 w 558"/>
                <a:gd name="T59" fmla="*/ 513 h 559"/>
                <a:gd name="T60" fmla="*/ 68 w 558"/>
                <a:gd name="T61" fmla="*/ 462 h 559"/>
                <a:gd name="T62" fmla="*/ 26 w 558"/>
                <a:gd name="T63" fmla="*/ 397 h 559"/>
                <a:gd name="T64" fmla="*/ 3 w 558"/>
                <a:gd name="T65" fmla="*/ 320 h 559"/>
                <a:gd name="T66" fmla="*/ 3 w 558"/>
                <a:gd name="T67" fmla="*/ 238 h 559"/>
                <a:gd name="T68" fmla="*/ 26 w 558"/>
                <a:gd name="T69" fmla="*/ 161 h 559"/>
                <a:gd name="T70" fmla="*/ 68 w 558"/>
                <a:gd name="T71" fmla="*/ 95 h 559"/>
                <a:gd name="T72" fmla="*/ 127 w 558"/>
                <a:gd name="T73" fmla="*/ 44 h 559"/>
                <a:gd name="T74" fmla="*/ 199 w 558"/>
                <a:gd name="T75" fmla="*/ 11 h 559"/>
                <a:gd name="T76" fmla="*/ 279 w 558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8" h="559">
                  <a:moveTo>
                    <a:pt x="279" y="139"/>
                  </a:moveTo>
                  <a:lnTo>
                    <a:pt x="253" y="143"/>
                  </a:lnTo>
                  <a:lnTo>
                    <a:pt x="227" y="150"/>
                  </a:lnTo>
                  <a:lnTo>
                    <a:pt x="205" y="163"/>
                  </a:lnTo>
                  <a:lnTo>
                    <a:pt x="185" y="179"/>
                  </a:lnTo>
                  <a:lnTo>
                    <a:pt x="169" y="198"/>
                  </a:lnTo>
                  <a:lnTo>
                    <a:pt x="157" y="220"/>
                  </a:lnTo>
                  <a:lnTo>
                    <a:pt x="149" y="245"/>
                  </a:lnTo>
                  <a:lnTo>
                    <a:pt x="147" y="272"/>
                  </a:lnTo>
                  <a:lnTo>
                    <a:pt x="149" y="298"/>
                  </a:lnTo>
                  <a:lnTo>
                    <a:pt x="157" y="324"/>
                  </a:lnTo>
                  <a:lnTo>
                    <a:pt x="169" y="346"/>
                  </a:lnTo>
                  <a:lnTo>
                    <a:pt x="185" y="365"/>
                  </a:lnTo>
                  <a:lnTo>
                    <a:pt x="205" y="381"/>
                  </a:lnTo>
                  <a:lnTo>
                    <a:pt x="227" y="393"/>
                  </a:lnTo>
                  <a:lnTo>
                    <a:pt x="253" y="401"/>
                  </a:lnTo>
                  <a:lnTo>
                    <a:pt x="279" y="404"/>
                  </a:lnTo>
                  <a:lnTo>
                    <a:pt x="306" y="401"/>
                  </a:lnTo>
                  <a:lnTo>
                    <a:pt x="331" y="393"/>
                  </a:lnTo>
                  <a:lnTo>
                    <a:pt x="353" y="381"/>
                  </a:lnTo>
                  <a:lnTo>
                    <a:pt x="373" y="365"/>
                  </a:lnTo>
                  <a:lnTo>
                    <a:pt x="389" y="346"/>
                  </a:lnTo>
                  <a:lnTo>
                    <a:pt x="402" y="324"/>
                  </a:lnTo>
                  <a:lnTo>
                    <a:pt x="409" y="298"/>
                  </a:lnTo>
                  <a:lnTo>
                    <a:pt x="411" y="272"/>
                  </a:lnTo>
                  <a:lnTo>
                    <a:pt x="409" y="245"/>
                  </a:lnTo>
                  <a:lnTo>
                    <a:pt x="402" y="220"/>
                  </a:lnTo>
                  <a:lnTo>
                    <a:pt x="389" y="198"/>
                  </a:lnTo>
                  <a:lnTo>
                    <a:pt x="373" y="179"/>
                  </a:lnTo>
                  <a:lnTo>
                    <a:pt x="353" y="163"/>
                  </a:lnTo>
                  <a:lnTo>
                    <a:pt x="331" y="150"/>
                  </a:lnTo>
                  <a:lnTo>
                    <a:pt x="307" y="143"/>
                  </a:lnTo>
                  <a:lnTo>
                    <a:pt x="279" y="139"/>
                  </a:lnTo>
                  <a:close/>
                  <a:moveTo>
                    <a:pt x="279" y="0"/>
                  </a:moveTo>
                  <a:lnTo>
                    <a:pt x="320" y="2"/>
                  </a:lnTo>
                  <a:lnTo>
                    <a:pt x="361" y="11"/>
                  </a:lnTo>
                  <a:lnTo>
                    <a:pt x="398" y="25"/>
                  </a:lnTo>
                  <a:lnTo>
                    <a:pt x="431" y="44"/>
                  </a:lnTo>
                  <a:lnTo>
                    <a:pt x="462" y="67"/>
                  </a:lnTo>
                  <a:lnTo>
                    <a:pt x="490" y="95"/>
                  </a:lnTo>
                  <a:lnTo>
                    <a:pt x="514" y="127"/>
                  </a:lnTo>
                  <a:lnTo>
                    <a:pt x="533" y="161"/>
                  </a:lnTo>
                  <a:lnTo>
                    <a:pt x="547" y="198"/>
                  </a:lnTo>
                  <a:lnTo>
                    <a:pt x="555" y="238"/>
                  </a:lnTo>
                  <a:lnTo>
                    <a:pt x="558" y="279"/>
                  </a:lnTo>
                  <a:lnTo>
                    <a:pt x="555" y="320"/>
                  </a:lnTo>
                  <a:lnTo>
                    <a:pt x="547" y="360"/>
                  </a:lnTo>
                  <a:lnTo>
                    <a:pt x="533" y="397"/>
                  </a:lnTo>
                  <a:lnTo>
                    <a:pt x="514" y="431"/>
                  </a:lnTo>
                  <a:lnTo>
                    <a:pt x="490" y="462"/>
                  </a:lnTo>
                  <a:lnTo>
                    <a:pt x="462" y="490"/>
                  </a:lnTo>
                  <a:lnTo>
                    <a:pt x="431" y="513"/>
                  </a:lnTo>
                  <a:lnTo>
                    <a:pt x="398" y="532"/>
                  </a:lnTo>
                  <a:lnTo>
                    <a:pt x="361" y="546"/>
                  </a:lnTo>
                  <a:lnTo>
                    <a:pt x="320" y="555"/>
                  </a:lnTo>
                  <a:lnTo>
                    <a:pt x="279" y="559"/>
                  </a:lnTo>
                  <a:lnTo>
                    <a:pt x="238" y="555"/>
                  </a:lnTo>
                  <a:lnTo>
                    <a:pt x="199" y="546"/>
                  </a:lnTo>
                  <a:lnTo>
                    <a:pt x="162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1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1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2" y="25"/>
                  </a:lnTo>
                  <a:lnTo>
                    <a:pt x="199" y="11"/>
                  </a:lnTo>
                  <a:lnTo>
                    <a:pt x="238" y="2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91"/>
            <p:cNvSpPr>
              <a:spLocks noEditPoints="1"/>
            </p:cNvSpPr>
            <p:nvPr/>
          </p:nvSpPr>
          <p:spPr bwMode="auto">
            <a:xfrm>
              <a:off x="9526588" y="2401888"/>
              <a:ext cx="98425" cy="98425"/>
            </a:xfrm>
            <a:custGeom>
              <a:avLst/>
              <a:gdLst>
                <a:gd name="T0" fmla="*/ 252 w 559"/>
                <a:gd name="T1" fmla="*/ 142 h 559"/>
                <a:gd name="T2" fmla="*/ 205 w 559"/>
                <a:gd name="T3" fmla="*/ 162 h 559"/>
                <a:gd name="T4" fmla="*/ 170 w 559"/>
                <a:gd name="T5" fmla="*/ 197 h 559"/>
                <a:gd name="T6" fmla="*/ 149 w 559"/>
                <a:gd name="T7" fmla="*/ 244 h 559"/>
                <a:gd name="T8" fmla="*/ 149 w 559"/>
                <a:gd name="T9" fmla="*/ 297 h 559"/>
                <a:gd name="T10" fmla="*/ 170 w 559"/>
                <a:gd name="T11" fmla="*/ 345 h 559"/>
                <a:gd name="T12" fmla="*/ 205 w 559"/>
                <a:gd name="T13" fmla="*/ 381 h 559"/>
                <a:gd name="T14" fmla="*/ 252 w 559"/>
                <a:gd name="T15" fmla="*/ 400 h 559"/>
                <a:gd name="T16" fmla="*/ 306 w 559"/>
                <a:gd name="T17" fmla="*/ 400 h 559"/>
                <a:gd name="T18" fmla="*/ 354 w 559"/>
                <a:gd name="T19" fmla="*/ 381 h 559"/>
                <a:gd name="T20" fmla="*/ 390 w 559"/>
                <a:gd name="T21" fmla="*/ 345 h 559"/>
                <a:gd name="T22" fmla="*/ 409 w 559"/>
                <a:gd name="T23" fmla="*/ 298 h 559"/>
                <a:gd name="T24" fmla="*/ 412 w 559"/>
                <a:gd name="T25" fmla="*/ 244 h 559"/>
                <a:gd name="T26" fmla="*/ 393 w 559"/>
                <a:gd name="T27" fmla="*/ 197 h 559"/>
                <a:gd name="T28" fmla="*/ 356 w 559"/>
                <a:gd name="T29" fmla="*/ 162 h 559"/>
                <a:gd name="T30" fmla="*/ 306 w 559"/>
                <a:gd name="T31" fmla="*/ 142 h 559"/>
                <a:gd name="T32" fmla="*/ 280 w 559"/>
                <a:gd name="T33" fmla="*/ 0 h 559"/>
                <a:gd name="T34" fmla="*/ 360 w 559"/>
                <a:gd name="T35" fmla="*/ 11 h 559"/>
                <a:gd name="T36" fmla="*/ 432 w 559"/>
                <a:gd name="T37" fmla="*/ 44 h 559"/>
                <a:gd name="T38" fmla="*/ 490 w 559"/>
                <a:gd name="T39" fmla="*/ 95 h 559"/>
                <a:gd name="T40" fmla="*/ 533 w 559"/>
                <a:gd name="T41" fmla="*/ 161 h 559"/>
                <a:gd name="T42" fmla="*/ 556 w 559"/>
                <a:gd name="T43" fmla="*/ 238 h 559"/>
                <a:gd name="T44" fmla="*/ 556 w 559"/>
                <a:gd name="T45" fmla="*/ 320 h 559"/>
                <a:gd name="T46" fmla="*/ 533 w 559"/>
                <a:gd name="T47" fmla="*/ 397 h 559"/>
                <a:gd name="T48" fmla="*/ 490 w 559"/>
                <a:gd name="T49" fmla="*/ 462 h 559"/>
                <a:gd name="T50" fmla="*/ 432 w 559"/>
                <a:gd name="T51" fmla="*/ 513 h 559"/>
                <a:gd name="T52" fmla="*/ 360 w 559"/>
                <a:gd name="T53" fmla="*/ 546 h 559"/>
                <a:gd name="T54" fmla="*/ 280 w 559"/>
                <a:gd name="T55" fmla="*/ 559 h 559"/>
                <a:gd name="T56" fmla="*/ 198 w 559"/>
                <a:gd name="T57" fmla="*/ 546 h 559"/>
                <a:gd name="T58" fmla="*/ 127 w 559"/>
                <a:gd name="T59" fmla="*/ 513 h 559"/>
                <a:gd name="T60" fmla="*/ 68 w 559"/>
                <a:gd name="T61" fmla="*/ 462 h 559"/>
                <a:gd name="T62" fmla="*/ 26 w 559"/>
                <a:gd name="T63" fmla="*/ 397 h 559"/>
                <a:gd name="T64" fmla="*/ 3 w 559"/>
                <a:gd name="T65" fmla="*/ 320 h 559"/>
                <a:gd name="T66" fmla="*/ 3 w 559"/>
                <a:gd name="T67" fmla="*/ 238 h 559"/>
                <a:gd name="T68" fmla="*/ 26 w 559"/>
                <a:gd name="T69" fmla="*/ 161 h 559"/>
                <a:gd name="T70" fmla="*/ 68 w 559"/>
                <a:gd name="T71" fmla="*/ 95 h 559"/>
                <a:gd name="T72" fmla="*/ 127 w 559"/>
                <a:gd name="T73" fmla="*/ 44 h 559"/>
                <a:gd name="T74" fmla="*/ 198 w 559"/>
                <a:gd name="T75" fmla="*/ 11 h 559"/>
                <a:gd name="T76" fmla="*/ 280 w 559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" h="559">
                  <a:moveTo>
                    <a:pt x="280" y="139"/>
                  </a:moveTo>
                  <a:lnTo>
                    <a:pt x="252" y="142"/>
                  </a:lnTo>
                  <a:lnTo>
                    <a:pt x="228" y="149"/>
                  </a:lnTo>
                  <a:lnTo>
                    <a:pt x="205" y="162"/>
                  </a:lnTo>
                  <a:lnTo>
                    <a:pt x="185" y="178"/>
                  </a:lnTo>
                  <a:lnTo>
                    <a:pt x="170" y="197"/>
                  </a:lnTo>
                  <a:lnTo>
                    <a:pt x="157" y="220"/>
                  </a:lnTo>
                  <a:lnTo>
                    <a:pt x="149" y="244"/>
                  </a:lnTo>
                  <a:lnTo>
                    <a:pt x="146" y="271"/>
                  </a:lnTo>
                  <a:lnTo>
                    <a:pt x="149" y="297"/>
                  </a:lnTo>
                  <a:lnTo>
                    <a:pt x="157" y="323"/>
                  </a:lnTo>
                  <a:lnTo>
                    <a:pt x="170" y="345"/>
                  </a:lnTo>
                  <a:lnTo>
                    <a:pt x="185" y="364"/>
                  </a:lnTo>
                  <a:lnTo>
                    <a:pt x="205" y="381"/>
                  </a:lnTo>
                  <a:lnTo>
                    <a:pt x="228" y="392"/>
                  </a:lnTo>
                  <a:lnTo>
                    <a:pt x="252" y="400"/>
                  </a:lnTo>
                  <a:lnTo>
                    <a:pt x="280" y="403"/>
                  </a:lnTo>
                  <a:lnTo>
                    <a:pt x="306" y="400"/>
                  </a:lnTo>
                  <a:lnTo>
                    <a:pt x="331" y="392"/>
                  </a:lnTo>
                  <a:lnTo>
                    <a:pt x="354" y="381"/>
                  </a:lnTo>
                  <a:lnTo>
                    <a:pt x="373" y="365"/>
                  </a:lnTo>
                  <a:lnTo>
                    <a:pt x="390" y="345"/>
                  </a:lnTo>
                  <a:lnTo>
                    <a:pt x="401" y="323"/>
                  </a:lnTo>
                  <a:lnTo>
                    <a:pt x="409" y="298"/>
                  </a:lnTo>
                  <a:lnTo>
                    <a:pt x="412" y="271"/>
                  </a:lnTo>
                  <a:lnTo>
                    <a:pt x="412" y="244"/>
                  </a:lnTo>
                  <a:lnTo>
                    <a:pt x="404" y="220"/>
                  </a:lnTo>
                  <a:lnTo>
                    <a:pt x="393" y="197"/>
                  </a:lnTo>
                  <a:lnTo>
                    <a:pt x="376" y="178"/>
                  </a:lnTo>
                  <a:lnTo>
                    <a:pt x="356" y="162"/>
                  </a:lnTo>
                  <a:lnTo>
                    <a:pt x="333" y="149"/>
                  </a:lnTo>
                  <a:lnTo>
                    <a:pt x="306" y="142"/>
                  </a:lnTo>
                  <a:lnTo>
                    <a:pt x="280" y="139"/>
                  </a:lnTo>
                  <a:close/>
                  <a:moveTo>
                    <a:pt x="280" y="0"/>
                  </a:moveTo>
                  <a:lnTo>
                    <a:pt x="321" y="2"/>
                  </a:lnTo>
                  <a:lnTo>
                    <a:pt x="360" y="11"/>
                  </a:lnTo>
                  <a:lnTo>
                    <a:pt x="397" y="25"/>
                  </a:lnTo>
                  <a:lnTo>
                    <a:pt x="432" y="44"/>
                  </a:lnTo>
                  <a:lnTo>
                    <a:pt x="463" y="67"/>
                  </a:lnTo>
                  <a:lnTo>
                    <a:pt x="490" y="95"/>
                  </a:lnTo>
                  <a:lnTo>
                    <a:pt x="513" y="127"/>
                  </a:lnTo>
                  <a:lnTo>
                    <a:pt x="533" y="161"/>
                  </a:lnTo>
                  <a:lnTo>
                    <a:pt x="546" y="198"/>
                  </a:lnTo>
                  <a:lnTo>
                    <a:pt x="556" y="238"/>
                  </a:lnTo>
                  <a:lnTo>
                    <a:pt x="559" y="279"/>
                  </a:lnTo>
                  <a:lnTo>
                    <a:pt x="556" y="320"/>
                  </a:lnTo>
                  <a:lnTo>
                    <a:pt x="546" y="360"/>
                  </a:lnTo>
                  <a:lnTo>
                    <a:pt x="533" y="397"/>
                  </a:lnTo>
                  <a:lnTo>
                    <a:pt x="513" y="431"/>
                  </a:lnTo>
                  <a:lnTo>
                    <a:pt x="490" y="462"/>
                  </a:lnTo>
                  <a:lnTo>
                    <a:pt x="463" y="490"/>
                  </a:lnTo>
                  <a:lnTo>
                    <a:pt x="432" y="513"/>
                  </a:lnTo>
                  <a:lnTo>
                    <a:pt x="397" y="532"/>
                  </a:lnTo>
                  <a:lnTo>
                    <a:pt x="360" y="546"/>
                  </a:lnTo>
                  <a:lnTo>
                    <a:pt x="321" y="555"/>
                  </a:lnTo>
                  <a:lnTo>
                    <a:pt x="280" y="559"/>
                  </a:lnTo>
                  <a:lnTo>
                    <a:pt x="238" y="555"/>
                  </a:lnTo>
                  <a:lnTo>
                    <a:pt x="198" y="546"/>
                  </a:lnTo>
                  <a:lnTo>
                    <a:pt x="161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2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1" y="25"/>
                  </a:lnTo>
                  <a:lnTo>
                    <a:pt x="198" y="11"/>
                  </a:lnTo>
                  <a:lnTo>
                    <a:pt x="238" y="2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92"/>
            <p:cNvSpPr>
              <a:spLocks noEditPoints="1"/>
            </p:cNvSpPr>
            <p:nvPr/>
          </p:nvSpPr>
          <p:spPr bwMode="auto">
            <a:xfrm>
              <a:off x="9366251" y="1973263"/>
              <a:ext cx="142875" cy="142875"/>
            </a:xfrm>
            <a:custGeom>
              <a:avLst/>
              <a:gdLst>
                <a:gd name="T0" fmla="*/ 362 w 809"/>
                <a:gd name="T1" fmla="*/ 151 h 809"/>
                <a:gd name="T2" fmla="*/ 287 w 809"/>
                <a:gd name="T3" fmla="*/ 177 h 809"/>
                <a:gd name="T4" fmla="*/ 223 w 809"/>
                <a:gd name="T5" fmla="*/ 224 h 809"/>
                <a:gd name="T6" fmla="*/ 176 w 809"/>
                <a:gd name="T7" fmla="*/ 288 h 809"/>
                <a:gd name="T8" fmla="*/ 150 w 809"/>
                <a:gd name="T9" fmla="*/ 363 h 809"/>
                <a:gd name="T10" fmla="*/ 150 w 809"/>
                <a:gd name="T11" fmla="*/ 446 h 809"/>
                <a:gd name="T12" fmla="*/ 176 w 809"/>
                <a:gd name="T13" fmla="*/ 522 h 809"/>
                <a:gd name="T14" fmla="*/ 223 w 809"/>
                <a:gd name="T15" fmla="*/ 586 h 809"/>
                <a:gd name="T16" fmla="*/ 287 w 809"/>
                <a:gd name="T17" fmla="*/ 633 h 809"/>
                <a:gd name="T18" fmla="*/ 362 w 809"/>
                <a:gd name="T19" fmla="*/ 659 h 809"/>
                <a:gd name="T20" fmla="*/ 445 w 809"/>
                <a:gd name="T21" fmla="*/ 659 h 809"/>
                <a:gd name="T22" fmla="*/ 521 w 809"/>
                <a:gd name="T23" fmla="*/ 633 h 809"/>
                <a:gd name="T24" fmla="*/ 585 w 809"/>
                <a:gd name="T25" fmla="*/ 586 h 809"/>
                <a:gd name="T26" fmla="*/ 632 w 809"/>
                <a:gd name="T27" fmla="*/ 522 h 809"/>
                <a:gd name="T28" fmla="*/ 658 w 809"/>
                <a:gd name="T29" fmla="*/ 446 h 809"/>
                <a:gd name="T30" fmla="*/ 659 w 809"/>
                <a:gd name="T31" fmla="*/ 368 h 809"/>
                <a:gd name="T32" fmla="*/ 639 w 809"/>
                <a:gd name="T33" fmla="*/ 298 h 809"/>
                <a:gd name="T34" fmla="*/ 601 w 809"/>
                <a:gd name="T35" fmla="*/ 237 h 809"/>
                <a:gd name="T36" fmla="*/ 547 w 809"/>
                <a:gd name="T37" fmla="*/ 190 h 809"/>
                <a:gd name="T38" fmla="*/ 480 w 809"/>
                <a:gd name="T39" fmla="*/ 159 h 809"/>
                <a:gd name="T40" fmla="*/ 404 w 809"/>
                <a:gd name="T41" fmla="*/ 147 h 809"/>
                <a:gd name="T42" fmla="*/ 455 w 809"/>
                <a:gd name="T43" fmla="*/ 3 h 809"/>
                <a:gd name="T44" fmla="*/ 549 w 809"/>
                <a:gd name="T45" fmla="*/ 28 h 809"/>
                <a:gd name="T46" fmla="*/ 634 w 809"/>
                <a:gd name="T47" fmla="*/ 73 h 809"/>
                <a:gd name="T48" fmla="*/ 705 w 809"/>
                <a:gd name="T49" fmla="*/ 138 h 809"/>
                <a:gd name="T50" fmla="*/ 760 w 809"/>
                <a:gd name="T51" fmla="*/ 216 h 809"/>
                <a:gd name="T52" fmla="*/ 796 w 809"/>
                <a:gd name="T53" fmla="*/ 306 h 809"/>
                <a:gd name="T54" fmla="*/ 809 w 809"/>
                <a:gd name="T55" fmla="*/ 405 h 809"/>
                <a:gd name="T56" fmla="*/ 796 w 809"/>
                <a:gd name="T57" fmla="*/ 503 h 809"/>
                <a:gd name="T58" fmla="*/ 762 w 809"/>
                <a:gd name="T59" fmla="*/ 594 h 809"/>
                <a:gd name="T60" fmla="*/ 709 w 809"/>
                <a:gd name="T61" fmla="*/ 672 h 809"/>
                <a:gd name="T62" fmla="*/ 638 w 809"/>
                <a:gd name="T63" fmla="*/ 736 h 809"/>
                <a:gd name="T64" fmla="*/ 552 w 809"/>
                <a:gd name="T65" fmla="*/ 781 h 809"/>
                <a:gd name="T66" fmla="*/ 456 w 809"/>
                <a:gd name="T67" fmla="*/ 806 h 809"/>
                <a:gd name="T68" fmla="*/ 353 w 809"/>
                <a:gd name="T69" fmla="*/ 806 h 809"/>
                <a:gd name="T70" fmla="*/ 256 w 809"/>
                <a:gd name="T71" fmla="*/ 781 h 809"/>
                <a:gd name="T72" fmla="*/ 171 w 809"/>
                <a:gd name="T73" fmla="*/ 736 h 809"/>
                <a:gd name="T74" fmla="*/ 100 w 809"/>
                <a:gd name="T75" fmla="*/ 672 h 809"/>
                <a:gd name="T76" fmla="*/ 46 w 809"/>
                <a:gd name="T77" fmla="*/ 594 h 809"/>
                <a:gd name="T78" fmla="*/ 11 w 809"/>
                <a:gd name="T79" fmla="*/ 503 h 809"/>
                <a:gd name="T80" fmla="*/ 0 w 809"/>
                <a:gd name="T81" fmla="*/ 405 h 809"/>
                <a:gd name="T82" fmla="*/ 12 w 809"/>
                <a:gd name="T83" fmla="*/ 306 h 809"/>
                <a:gd name="T84" fmla="*/ 47 w 809"/>
                <a:gd name="T85" fmla="*/ 216 h 809"/>
                <a:gd name="T86" fmla="*/ 102 w 809"/>
                <a:gd name="T87" fmla="*/ 138 h 809"/>
                <a:gd name="T88" fmla="*/ 174 w 809"/>
                <a:gd name="T89" fmla="*/ 73 h 809"/>
                <a:gd name="T90" fmla="*/ 259 w 809"/>
                <a:gd name="T91" fmla="*/ 28 h 809"/>
                <a:gd name="T92" fmla="*/ 354 w 809"/>
                <a:gd name="T93" fmla="*/ 3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9" h="809">
                  <a:moveTo>
                    <a:pt x="404" y="147"/>
                  </a:moveTo>
                  <a:lnTo>
                    <a:pt x="362" y="151"/>
                  </a:lnTo>
                  <a:lnTo>
                    <a:pt x="323" y="161"/>
                  </a:lnTo>
                  <a:lnTo>
                    <a:pt x="287" y="177"/>
                  </a:lnTo>
                  <a:lnTo>
                    <a:pt x="253" y="198"/>
                  </a:lnTo>
                  <a:lnTo>
                    <a:pt x="223" y="224"/>
                  </a:lnTo>
                  <a:lnTo>
                    <a:pt x="197" y="254"/>
                  </a:lnTo>
                  <a:lnTo>
                    <a:pt x="176" y="288"/>
                  </a:lnTo>
                  <a:lnTo>
                    <a:pt x="160" y="324"/>
                  </a:lnTo>
                  <a:lnTo>
                    <a:pt x="150" y="363"/>
                  </a:lnTo>
                  <a:lnTo>
                    <a:pt x="147" y="405"/>
                  </a:lnTo>
                  <a:lnTo>
                    <a:pt x="150" y="446"/>
                  </a:lnTo>
                  <a:lnTo>
                    <a:pt x="160" y="485"/>
                  </a:lnTo>
                  <a:lnTo>
                    <a:pt x="176" y="522"/>
                  </a:lnTo>
                  <a:lnTo>
                    <a:pt x="197" y="556"/>
                  </a:lnTo>
                  <a:lnTo>
                    <a:pt x="223" y="586"/>
                  </a:lnTo>
                  <a:lnTo>
                    <a:pt x="253" y="612"/>
                  </a:lnTo>
                  <a:lnTo>
                    <a:pt x="287" y="633"/>
                  </a:lnTo>
                  <a:lnTo>
                    <a:pt x="323" y="649"/>
                  </a:lnTo>
                  <a:lnTo>
                    <a:pt x="362" y="659"/>
                  </a:lnTo>
                  <a:lnTo>
                    <a:pt x="404" y="663"/>
                  </a:lnTo>
                  <a:lnTo>
                    <a:pt x="445" y="659"/>
                  </a:lnTo>
                  <a:lnTo>
                    <a:pt x="484" y="649"/>
                  </a:lnTo>
                  <a:lnTo>
                    <a:pt x="521" y="633"/>
                  </a:lnTo>
                  <a:lnTo>
                    <a:pt x="555" y="612"/>
                  </a:lnTo>
                  <a:lnTo>
                    <a:pt x="585" y="586"/>
                  </a:lnTo>
                  <a:lnTo>
                    <a:pt x="611" y="556"/>
                  </a:lnTo>
                  <a:lnTo>
                    <a:pt x="632" y="522"/>
                  </a:lnTo>
                  <a:lnTo>
                    <a:pt x="648" y="485"/>
                  </a:lnTo>
                  <a:lnTo>
                    <a:pt x="658" y="446"/>
                  </a:lnTo>
                  <a:lnTo>
                    <a:pt x="662" y="405"/>
                  </a:lnTo>
                  <a:lnTo>
                    <a:pt x="659" y="368"/>
                  </a:lnTo>
                  <a:lnTo>
                    <a:pt x="651" y="332"/>
                  </a:lnTo>
                  <a:lnTo>
                    <a:pt x="639" y="298"/>
                  </a:lnTo>
                  <a:lnTo>
                    <a:pt x="622" y="266"/>
                  </a:lnTo>
                  <a:lnTo>
                    <a:pt x="601" y="237"/>
                  </a:lnTo>
                  <a:lnTo>
                    <a:pt x="575" y="212"/>
                  </a:lnTo>
                  <a:lnTo>
                    <a:pt x="547" y="190"/>
                  </a:lnTo>
                  <a:lnTo>
                    <a:pt x="515" y="172"/>
                  </a:lnTo>
                  <a:lnTo>
                    <a:pt x="480" y="159"/>
                  </a:lnTo>
                  <a:lnTo>
                    <a:pt x="443" y="151"/>
                  </a:lnTo>
                  <a:lnTo>
                    <a:pt x="404" y="147"/>
                  </a:lnTo>
                  <a:close/>
                  <a:moveTo>
                    <a:pt x="404" y="0"/>
                  </a:moveTo>
                  <a:lnTo>
                    <a:pt x="455" y="3"/>
                  </a:lnTo>
                  <a:lnTo>
                    <a:pt x="503" y="13"/>
                  </a:lnTo>
                  <a:lnTo>
                    <a:pt x="549" y="28"/>
                  </a:lnTo>
                  <a:lnTo>
                    <a:pt x="593" y="49"/>
                  </a:lnTo>
                  <a:lnTo>
                    <a:pt x="634" y="73"/>
                  </a:lnTo>
                  <a:lnTo>
                    <a:pt x="671" y="104"/>
                  </a:lnTo>
                  <a:lnTo>
                    <a:pt x="705" y="138"/>
                  </a:lnTo>
                  <a:lnTo>
                    <a:pt x="736" y="175"/>
                  </a:lnTo>
                  <a:lnTo>
                    <a:pt x="760" y="216"/>
                  </a:lnTo>
                  <a:lnTo>
                    <a:pt x="782" y="260"/>
                  </a:lnTo>
                  <a:lnTo>
                    <a:pt x="796" y="306"/>
                  </a:lnTo>
                  <a:lnTo>
                    <a:pt x="806" y="355"/>
                  </a:lnTo>
                  <a:lnTo>
                    <a:pt x="809" y="405"/>
                  </a:lnTo>
                  <a:lnTo>
                    <a:pt x="806" y="455"/>
                  </a:lnTo>
                  <a:lnTo>
                    <a:pt x="796" y="503"/>
                  </a:lnTo>
                  <a:lnTo>
                    <a:pt x="783" y="550"/>
                  </a:lnTo>
                  <a:lnTo>
                    <a:pt x="762" y="594"/>
                  </a:lnTo>
                  <a:lnTo>
                    <a:pt x="738" y="634"/>
                  </a:lnTo>
                  <a:lnTo>
                    <a:pt x="709" y="672"/>
                  </a:lnTo>
                  <a:lnTo>
                    <a:pt x="675" y="706"/>
                  </a:lnTo>
                  <a:lnTo>
                    <a:pt x="638" y="736"/>
                  </a:lnTo>
                  <a:lnTo>
                    <a:pt x="596" y="761"/>
                  </a:lnTo>
                  <a:lnTo>
                    <a:pt x="552" y="781"/>
                  </a:lnTo>
                  <a:lnTo>
                    <a:pt x="505" y="796"/>
                  </a:lnTo>
                  <a:lnTo>
                    <a:pt x="456" y="806"/>
                  </a:lnTo>
                  <a:lnTo>
                    <a:pt x="404" y="809"/>
                  </a:lnTo>
                  <a:lnTo>
                    <a:pt x="353" y="806"/>
                  </a:lnTo>
                  <a:lnTo>
                    <a:pt x="303" y="796"/>
                  </a:lnTo>
                  <a:lnTo>
                    <a:pt x="256" y="781"/>
                  </a:lnTo>
                  <a:lnTo>
                    <a:pt x="212" y="761"/>
                  </a:lnTo>
                  <a:lnTo>
                    <a:pt x="171" y="736"/>
                  </a:lnTo>
                  <a:lnTo>
                    <a:pt x="134" y="706"/>
                  </a:lnTo>
                  <a:lnTo>
                    <a:pt x="100" y="672"/>
                  </a:lnTo>
                  <a:lnTo>
                    <a:pt x="70" y="634"/>
                  </a:lnTo>
                  <a:lnTo>
                    <a:pt x="46" y="594"/>
                  </a:lnTo>
                  <a:lnTo>
                    <a:pt x="26" y="550"/>
                  </a:lnTo>
                  <a:lnTo>
                    <a:pt x="11" y="503"/>
                  </a:lnTo>
                  <a:lnTo>
                    <a:pt x="3" y="455"/>
                  </a:lnTo>
                  <a:lnTo>
                    <a:pt x="0" y="405"/>
                  </a:lnTo>
                  <a:lnTo>
                    <a:pt x="3" y="355"/>
                  </a:lnTo>
                  <a:lnTo>
                    <a:pt x="12" y="306"/>
                  </a:lnTo>
                  <a:lnTo>
                    <a:pt x="27" y="260"/>
                  </a:lnTo>
                  <a:lnTo>
                    <a:pt x="47" y="216"/>
                  </a:lnTo>
                  <a:lnTo>
                    <a:pt x="73" y="175"/>
                  </a:lnTo>
                  <a:lnTo>
                    <a:pt x="102" y="138"/>
                  </a:lnTo>
                  <a:lnTo>
                    <a:pt x="136" y="104"/>
                  </a:lnTo>
                  <a:lnTo>
                    <a:pt x="174" y="73"/>
                  </a:lnTo>
                  <a:lnTo>
                    <a:pt x="215" y="49"/>
                  </a:lnTo>
                  <a:lnTo>
                    <a:pt x="259" y="28"/>
                  </a:lnTo>
                  <a:lnTo>
                    <a:pt x="305" y="13"/>
                  </a:lnTo>
                  <a:lnTo>
                    <a:pt x="354" y="3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8088316" y="2679102"/>
            <a:ext cx="612776" cy="612775"/>
            <a:chOff x="10917238" y="1887538"/>
            <a:chExt cx="612776" cy="612775"/>
          </a:xfrm>
          <a:solidFill>
            <a:schemeClr val="bg1"/>
          </a:solidFill>
        </p:grpSpPr>
        <p:sp>
          <p:nvSpPr>
            <p:cNvPr id="57" name="Freeform 203"/>
            <p:cNvSpPr>
              <a:spLocks noEditPoints="1"/>
            </p:cNvSpPr>
            <p:nvPr/>
          </p:nvSpPr>
          <p:spPr bwMode="auto">
            <a:xfrm>
              <a:off x="11002963" y="2016126"/>
              <a:ext cx="201613" cy="201613"/>
            </a:xfrm>
            <a:custGeom>
              <a:avLst/>
              <a:gdLst>
                <a:gd name="T0" fmla="*/ 522 w 1139"/>
                <a:gd name="T1" fmla="*/ 158 h 1139"/>
                <a:gd name="T2" fmla="*/ 430 w 1139"/>
                <a:gd name="T3" fmla="*/ 179 h 1139"/>
                <a:gd name="T4" fmla="*/ 346 w 1139"/>
                <a:gd name="T5" fmla="*/ 220 h 1139"/>
                <a:gd name="T6" fmla="*/ 274 w 1139"/>
                <a:gd name="T7" fmla="*/ 277 h 1139"/>
                <a:gd name="T8" fmla="*/ 215 w 1139"/>
                <a:gd name="T9" fmla="*/ 349 h 1139"/>
                <a:gd name="T10" fmla="*/ 174 w 1139"/>
                <a:gd name="T11" fmla="*/ 432 h 1139"/>
                <a:gd name="T12" fmla="*/ 152 w 1139"/>
                <a:gd name="T13" fmla="*/ 526 h 1139"/>
                <a:gd name="T14" fmla="*/ 152 w 1139"/>
                <a:gd name="T15" fmla="*/ 625 h 1139"/>
                <a:gd name="T16" fmla="*/ 173 w 1139"/>
                <a:gd name="T17" fmla="*/ 717 h 1139"/>
                <a:gd name="T18" fmla="*/ 214 w 1139"/>
                <a:gd name="T19" fmla="*/ 801 h 1139"/>
                <a:gd name="T20" fmla="*/ 271 w 1139"/>
                <a:gd name="T21" fmla="*/ 872 h 1139"/>
                <a:gd name="T22" fmla="*/ 343 w 1139"/>
                <a:gd name="T23" fmla="*/ 930 h 1139"/>
                <a:gd name="T24" fmla="*/ 427 w 1139"/>
                <a:gd name="T25" fmla="*/ 972 h 1139"/>
                <a:gd name="T26" fmla="*/ 520 w 1139"/>
                <a:gd name="T27" fmla="*/ 994 h 1139"/>
                <a:gd name="T28" fmla="*/ 618 w 1139"/>
                <a:gd name="T29" fmla="*/ 994 h 1139"/>
                <a:gd name="T30" fmla="*/ 711 w 1139"/>
                <a:gd name="T31" fmla="*/ 973 h 1139"/>
                <a:gd name="T32" fmla="*/ 794 w 1139"/>
                <a:gd name="T33" fmla="*/ 932 h 1139"/>
                <a:gd name="T34" fmla="*/ 867 w 1139"/>
                <a:gd name="T35" fmla="*/ 876 h 1139"/>
                <a:gd name="T36" fmla="*/ 925 w 1139"/>
                <a:gd name="T37" fmla="*/ 803 h 1139"/>
                <a:gd name="T38" fmla="*/ 967 w 1139"/>
                <a:gd name="T39" fmla="*/ 720 h 1139"/>
                <a:gd name="T40" fmla="*/ 988 w 1139"/>
                <a:gd name="T41" fmla="*/ 626 h 1139"/>
                <a:gd name="T42" fmla="*/ 988 w 1139"/>
                <a:gd name="T43" fmla="*/ 523 h 1139"/>
                <a:gd name="T44" fmla="*/ 964 w 1139"/>
                <a:gd name="T45" fmla="*/ 423 h 1139"/>
                <a:gd name="T46" fmla="*/ 916 w 1139"/>
                <a:gd name="T47" fmla="*/ 334 h 1139"/>
                <a:gd name="T48" fmla="*/ 851 w 1139"/>
                <a:gd name="T49" fmla="*/ 260 h 1139"/>
                <a:gd name="T50" fmla="*/ 770 w 1139"/>
                <a:gd name="T51" fmla="*/ 204 h 1139"/>
                <a:gd name="T52" fmla="*/ 675 w 1139"/>
                <a:gd name="T53" fmla="*/ 168 h 1139"/>
                <a:gd name="T54" fmla="*/ 570 w 1139"/>
                <a:gd name="T55" fmla="*/ 154 h 1139"/>
                <a:gd name="T56" fmla="*/ 629 w 1139"/>
                <a:gd name="T57" fmla="*/ 3 h 1139"/>
                <a:gd name="T58" fmla="*/ 740 w 1139"/>
                <a:gd name="T59" fmla="*/ 25 h 1139"/>
                <a:gd name="T60" fmla="*/ 844 w 1139"/>
                <a:gd name="T61" fmla="*/ 68 h 1139"/>
                <a:gd name="T62" fmla="*/ 934 w 1139"/>
                <a:gd name="T63" fmla="*/ 128 h 1139"/>
                <a:gd name="T64" fmla="*/ 1011 w 1139"/>
                <a:gd name="T65" fmla="*/ 205 h 1139"/>
                <a:gd name="T66" fmla="*/ 1071 w 1139"/>
                <a:gd name="T67" fmla="*/ 295 h 1139"/>
                <a:gd name="T68" fmla="*/ 1114 w 1139"/>
                <a:gd name="T69" fmla="*/ 399 h 1139"/>
                <a:gd name="T70" fmla="*/ 1136 w 1139"/>
                <a:gd name="T71" fmla="*/ 510 h 1139"/>
                <a:gd name="T72" fmla="*/ 1136 w 1139"/>
                <a:gd name="T73" fmla="*/ 628 h 1139"/>
                <a:gd name="T74" fmla="*/ 1114 w 1139"/>
                <a:gd name="T75" fmla="*/ 740 h 1139"/>
                <a:gd name="T76" fmla="*/ 1071 w 1139"/>
                <a:gd name="T77" fmla="*/ 842 h 1139"/>
                <a:gd name="T78" fmla="*/ 1010 w 1139"/>
                <a:gd name="T79" fmla="*/ 932 h 1139"/>
                <a:gd name="T80" fmla="*/ 933 w 1139"/>
                <a:gd name="T81" fmla="*/ 1009 h 1139"/>
                <a:gd name="T82" fmla="*/ 843 w 1139"/>
                <a:gd name="T83" fmla="*/ 1070 h 1139"/>
                <a:gd name="T84" fmla="*/ 740 w 1139"/>
                <a:gd name="T85" fmla="*/ 1113 h 1139"/>
                <a:gd name="T86" fmla="*/ 629 w 1139"/>
                <a:gd name="T87" fmla="*/ 1136 h 1139"/>
                <a:gd name="T88" fmla="*/ 512 w 1139"/>
                <a:gd name="T89" fmla="*/ 1136 h 1139"/>
                <a:gd name="T90" fmla="*/ 403 w 1139"/>
                <a:gd name="T91" fmla="*/ 1113 h 1139"/>
                <a:gd name="T92" fmla="*/ 300 w 1139"/>
                <a:gd name="T93" fmla="*/ 1070 h 1139"/>
                <a:gd name="T94" fmla="*/ 210 w 1139"/>
                <a:gd name="T95" fmla="*/ 1009 h 1139"/>
                <a:gd name="T96" fmla="*/ 132 w 1139"/>
                <a:gd name="T97" fmla="*/ 932 h 1139"/>
                <a:gd name="T98" fmla="*/ 70 w 1139"/>
                <a:gd name="T99" fmla="*/ 842 h 1139"/>
                <a:gd name="T100" fmla="*/ 27 w 1139"/>
                <a:gd name="T101" fmla="*/ 740 h 1139"/>
                <a:gd name="T102" fmla="*/ 4 w 1139"/>
                <a:gd name="T103" fmla="*/ 628 h 1139"/>
                <a:gd name="T104" fmla="*/ 4 w 1139"/>
                <a:gd name="T105" fmla="*/ 510 h 1139"/>
                <a:gd name="T106" fmla="*/ 26 w 1139"/>
                <a:gd name="T107" fmla="*/ 399 h 1139"/>
                <a:gd name="T108" fmla="*/ 69 w 1139"/>
                <a:gd name="T109" fmla="*/ 295 h 1139"/>
                <a:gd name="T110" fmla="*/ 130 w 1139"/>
                <a:gd name="T111" fmla="*/ 205 h 1139"/>
                <a:gd name="T112" fmla="*/ 207 w 1139"/>
                <a:gd name="T113" fmla="*/ 128 h 1139"/>
                <a:gd name="T114" fmla="*/ 297 w 1139"/>
                <a:gd name="T115" fmla="*/ 68 h 1139"/>
                <a:gd name="T116" fmla="*/ 399 w 1139"/>
                <a:gd name="T117" fmla="*/ 25 h 1139"/>
                <a:gd name="T118" fmla="*/ 511 w 1139"/>
                <a:gd name="T119" fmla="*/ 3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9" h="1139">
                  <a:moveTo>
                    <a:pt x="570" y="154"/>
                  </a:moveTo>
                  <a:lnTo>
                    <a:pt x="522" y="158"/>
                  </a:lnTo>
                  <a:lnTo>
                    <a:pt x="474" y="166"/>
                  </a:lnTo>
                  <a:lnTo>
                    <a:pt x="430" y="179"/>
                  </a:lnTo>
                  <a:lnTo>
                    <a:pt x="387" y="198"/>
                  </a:lnTo>
                  <a:lnTo>
                    <a:pt x="346" y="220"/>
                  </a:lnTo>
                  <a:lnTo>
                    <a:pt x="308" y="246"/>
                  </a:lnTo>
                  <a:lnTo>
                    <a:pt x="274" y="277"/>
                  </a:lnTo>
                  <a:lnTo>
                    <a:pt x="243" y="311"/>
                  </a:lnTo>
                  <a:lnTo>
                    <a:pt x="215" y="349"/>
                  </a:lnTo>
                  <a:lnTo>
                    <a:pt x="192" y="389"/>
                  </a:lnTo>
                  <a:lnTo>
                    <a:pt x="174" y="432"/>
                  </a:lnTo>
                  <a:lnTo>
                    <a:pt x="160" y="479"/>
                  </a:lnTo>
                  <a:lnTo>
                    <a:pt x="152" y="526"/>
                  </a:lnTo>
                  <a:lnTo>
                    <a:pt x="149" y="577"/>
                  </a:lnTo>
                  <a:lnTo>
                    <a:pt x="152" y="625"/>
                  </a:lnTo>
                  <a:lnTo>
                    <a:pt x="160" y="671"/>
                  </a:lnTo>
                  <a:lnTo>
                    <a:pt x="173" y="717"/>
                  </a:lnTo>
                  <a:lnTo>
                    <a:pt x="191" y="760"/>
                  </a:lnTo>
                  <a:lnTo>
                    <a:pt x="214" y="801"/>
                  </a:lnTo>
                  <a:lnTo>
                    <a:pt x="240" y="838"/>
                  </a:lnTo>
                  <a:lnTo>
                    <a:pt x="271" y="872"/>
                  </a:lnTo>
                  <a:lnTo>
                    <a:pt x="306" y="904"/>
                  </a:lnTo>
                  <a:lnTo>
                    <a:pt x="343" y="930"/>
                  </a:lnTo>
                  <a:lnTo>
                    <a:pt x="384" y="953"/>
                  </a:lnTo>
                  <a:lnTo>
                    <a:pt x="427" y="972"/>
                  </a:lnTo>
                  <a:lnTo>
                    <a:pt x="472" y="986"/>
                  </a:lnTo>
                  <a:lnTo>
                    <a:pt x="520" y="994"/>
                  </a:lnTo>
                  <a:lnTo>
                    <a:pt x="570" y="998"/>
                  </a:lnTo>
                  <a:lnTo>
                    <a:pt x="618" y="994"/>
                  </a:lnTo>
                  <a:lnTo>
                    <a:pt x="666" y="986"/>
                  </a:lnTo>
                  <a:lnTo>
                    <a:pt x="711" y="973"/>
                  </a:lnTo>
                  <a:lnTo>
                    <a:pt x="754" y="956"/>
                  </a:lnTo>
                  <a:lnTo>
                    <a:pt x="794" y="932"/>
                  </a:lnTo>
                  <a:lnTo>
                    <a:pt x="832" y="906"/>
                  </a:lnTo>
                  <a:lnTo>
                    <a:pt x="867" y="876"/>
                  </a:lnTo>
                  <a:lnTo>
                    <a:pt x="897" y="841"/>
                  </a:lnTo>
                  <a:lnTo>
                    <a:pt x="925" y="803"/>
                  </a:lnTo>
                  <a:lnTo>
                    <a:pt x="948" y="763"/>
                  </a:lnTo>
                  <a:lnTo>
                    <a:pt x="967" y="720"/>
                  </a:lnTo>
                  <a:lnTo>
                    <a:pt x="979" y="673"/>
                  </a:lnTo>
                  <a:lnTo>
                    <a:pt x="988" y="626"/>
                  </a:lnTo>
                  <a:lnTo>
                    <a:pt x="991" y="577"/>
                  </a:lnTo>
                  <a:lnTo>
                    <a:pt x="988" y="523"/>
                  </a:lnTo>
                  <a:lnTo>
                    <a:pt x="978" y="471"/>
                  </a:lnTo>
                  <a:lnTo>
                    <a:pt x="964" y="423"/>
                  </a:lnTo>
                  <a:lnTo>
                    <a:pt x="943" y="377"/>
                  </a:lnTo>
                  <a:lnTo>
                    <a:pt x="916" y="334"/>
                  </a:lnTo>
                  <a:lnTo>
                    <a:pt x="886" y="295"/>
                  </a:lnTo>
                  <a:lnTo>
                    <a:pt x="851" y="260"/>
                  </a:lnTo>
                  <a:lnTo>
                    <a:pt x="812" y="229"/>
                  </a:lnTo>
                  <a:lnTo>
                    <a:pt x="770" y="204"/>
                  </a:lnTo>
                  <a:lnTo>
                    <a:pt x="724" y="183"/>
                  </a:lnTo>
                  <a:lnTo>
                    <a:pt x="675" y="168"/>
                  </a:lnTo>
                  <a:lnTo>
                    <a:pt x="624" y="159"/>
                  </a:lnTo>
                  <a:lnTo>
                    <a:pt x="570" y="154"/>
                  </a:lnTo>
                  <a:close/>
                  <a:moveTo>
                    <a:pt x="570" y="0"/>
                  </a:moveTo>
                  <a:lnTo>
                    <a:pt x="629" y="3"/>
                  </a:lnTo>
                  <a:lnTo>
                    <a:pt x="686" y="11"/>
                  </a:lnTo>
                  <a:lnTo>
                    <a:pt x="740" y="25"/>
                  </a:lnTo>
                  <a:lnTo>
                    <a:pt x="793" y="44"/>
                  </a:lnTo>
                  <a:lnTo>
                    <a:pt x="844" y="68"/>
                  </a:lnTo>
                  <a:lnTo>
                    <a:pt x="890" y="95"/>
                  </a:lnTo>
                  <a:lnTo>
                    <a:pt x="934" y="128"/>
                  </a:lnTo>
                  <a:lnTo>
                    <a:pt x="974" y="165"/>
                  </a:lnTo>
                  <a:lnTo>
                    <a:pt x="1011" y="205"/>
                  </a:lnTo>
                  <a:lnTo>
                    <a:pt x="1044" y="249"/>
                  </a:lnTo>
                  <a:lnTo>
                    <a:pt x="1071" y="295"/>
                  </a:lnTo>
                  <a:lnTo>
                    <a:pt x="1095" y="346"/>
                  </a:lnTo>
                  <a:lnTo>
                    <a:pt x="1114" y="399"/>
                  </a:lnTo>
                  <a:lnTo>
                    <a:pt x="1128" y="453"/>
                  </a:lnTo>
                  <a:lnTo>
                    <a:pt x="1136" y="510"/>
                  </a:lnTo>
                  <a:lnTo>
                    <a:pt x="1139" y="569"/>
                  </a:lnTo>
                  <a:lnTo>
                    <a:pt x="1136" y="628"/>
                  </a:lnTo>
                  <a:lnTo>
                    <a:pt x="1128" y="685"/>
                  </a:lnTo>
                  <a:lnTo>
                    <a:pt x="1114" y="740"/>
                  </a:lnTo>
                  <a:lnTo>
                    <a:pt x="1095" y="792"/>
                  </a:lnTo>
                  <a:lnTo>
                    <a:pt x="1071" y="842"/>
                  </a:lnTo>
                  <a:lnTo>
                    <a:pt x="1043" y="889"/>
                  </a:lnTo>
                  <a:lnTo>
                    <a:pt x="1010" y="932"/>
                  </a:lnTo>
                  <a:lnTo>
                    <a:pt x="974" y="973"/>
                  </a:lnTo>
                  <a:lnTo>
                    <a:pt x="933" y="1009"/>
                  </a:lnTo>
                  <a:lnTo>
                    <a:pt x="890" y="1042"/>
                  </a:lnTo>
                  <a:lnTo>
                    <a:pt x="843" y="1070"/>
                  </a:lnTo>
                  <a:lnTo>
                    <a:pt x="793" y="1094"/>
                  </a:lnTo>
                  <a:lnTo>
                    <a:pt x="740" y="1113"/>
                  </a:lnTo>
                  <a:lnTo>
                    <a:pt x="686" y="1127"/>
                  </a:lnTo>
                  <a:lnTo>
                    <a:pt x="629" y="1136"/>
                  </a:lnTo>
                  <a:lnTo>
                    <a:pt x="570" y="1139"/>
                  </a:lnTo>
                  <a:lnTo>
                    <a:pt x="512" y="1136"/>
                  </a:lnTo>
                  <a:lnTo>
                    <a:pt x="456" y="1127"/>
                  </a:lnTo>
                  <a:lnTo>
                    <a:pt x="403" y="1113"/>
                  </a:lnTo>
                  <a:lnTo>
                    <a:pt x="350" y="1094"/>
                  </a:lnTo>
                  <a:lnTo>
                    <a:pt x="300" y="1070"/>
                  </a:lnTo>
                  <a:lnTo>
                    <a:pt x="253" y="1042"/>
                  </a:lnTo>
                  <a:lnTo>
                    <a:pt x="210" y="1009"/>
                  </a:lnTo>
                  <a:lnTo>
                    <a:pt x="169" y="973"/>
                  </a:lnTo>
                  <a:lnTo>
                    <a:pt x="132" y="932"/>
                  </a:lnTo>
                  <a:lnTo>
                    <a:pt x="99" y="889"/>
                  </a:lnTo>
                  <a:lnTo>
                    <a:pt x="70" y="842"/>
                  </a:lnTo>
                  <a:lnTo>
                    <a:pt x="46" y="792"/>
                  </a:lnTo>
                  <a:lnTo>
                    <a:pt x="27" y="740"/>
                  </a:lnTo>
                  <a:lnTo>
                    <a:pt x="12" y="685"/>
                  </a:lnTo>
                  <a:lnTo>
                    <a:pt x="4" y="628"/>
                  </a:lnTo>
                  <a:lnTo>
                    <a:pt x="0" y="569"/>
                  </a:lnTo>
                  <a:lnTo>
                    <a:pt x="4" y="510"/>
                  </a:lnTo>
                  <a:lnTo>
                    <a:pt x="12" y="453"/>
                  </a:lnTo>
                  <a:lnTo>
                    <a:pt x="26" y="399"/>
                  </a:lnTo>
                  <a:lnTo>
                    <a:pt x="45" y="346"/>
                  </a:lnTo>
                  <a:lnTo>
                    <a:pt x="69" y="295"/>
                  </a:lnTo>
                  <a:lnTo>
                    <a:pt x="97" y="249"/>
                  </a:lnTo>
                  <a:lnTo>
                    <a:pt x="130" y="205"/>
                  </a:lnTo>
                  <a:lnTo>
                    <a:pt x="166" y="165"/>
                  </a:lnTo>
                  <a:lnTo>
                    <a:pt x="207" y="128"/>
                  </a:lnTo>
                  <a:lnTo>
                    <a:pt x="250" y="95"/>
                  </a:lnTo>
                  <a:lnTo>
                    <a:pt x="297" y="68"/>
                  </a:lnTo>
                  <a:lnTo>
                    <a:pt x="347" y="44"/>
                  </a:lnTo>
                  <a:lnTo>
                    <a:pt x="399" y="25"/>
                  </a:lnTo>
                  <a:lnTo>
                    <a:pt x="454" y="11"/>
                  </a:lnTo>
                  <a:lnTo>
                    <a:pt x="511" y="3"/>
                  </a:lnTo>
                  <a:lnTo>
                    <a:pt x="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204"/>
            <p:cNvSpPr>
              <a:spLocks noEditPoints="1"/>
            </p:cNvSpPr>
            <p:nvPr/>
          </p:nvSpPr>
          <p:spPr bwMode="auto">
            <a:xfrm>
              <a:off x="11229976" y="1887538"/>
              <a:ext cx="300038" cy="274638"/>
            </a:xfrm>
            <a:custGeom>
              <a:avLst/>
              <a:gdLst>
                <a:gd name="T0" fmla="*/ 148 w 1699"/>
                <a:gd name="T1" fmla="*/ 148 h 1557"/>
                <a:gd name="T2" fmla="*/ 148 w 1699"/>
                <a:gd name="T3" fmla="*/ 1072 h 1557"/>
                <a:gd name="T4" fmla="*/ 414 w 1699"/>
                <a:gd name="T5" fmla="*/ 1072 h 1557"/>
                <a:gd name="T6" fmla="*/ 435 w 1699"/>
                <a:gd name="T7" fmla="*/ 1075 h 1557"/>
                <a:gd name="T8" fmla="*/ 453 w 1699"/>
                <a:gd name="T9" fmla="*/ 1081 h 1557"/>
                <a:gd name="T10" fmla="*/ 467 w 1699"/>
                <a:gd name="T11" fmla="*/ 1093 h 1557"/>
                <a:gd name="T12" fmla="*/ 479 w 1699"/>
                <a:gd name="T13" fmla="*/ 1107 h 1557"/>
                <a:gd name="T14" fmla="*/ 485 w 1699"/>
                <a:gd name="T15" fmla="*/ 1125 h 1557"/>
                <a:gd name="T16" fmla="*/ 487 w 1699"/>
                <a:gd name="T17" fmla="*/ 1145 h 1557"/>
                <a:gd name="T18" fmla="*/ 487 w 1699"/>
                <a:gd name="T19" fmla="*/ 1309 h 1557"/>
                <a:gd name="T20" fmla="*/ 702 w 1699"/>
                <a:gd name="T21" fmla="*/ 1094 h 1557"/>
                <a:gd name="T22" fmla="*/ 713 w 1699"/>
                <a:gd name="T23" fmla="*/ 1084 h 1557"/>
                <a:gd name="T24" fmla="*/ 725 w 1699"/>
                <a:gd name="T25" fmla="*/ 1077 h 1557"/>
                <a:gd name="T26" fmla="*/ 738 w 1699"/>
                <a:gd name="T27" fmla="*/ 1074 h 1557"/>
                <a:gd name="T28" fmla="*/ 754 w 1699"/>
                <a:gd name="T29" fmla="*/ 1072 h 1557"/>
                <a:gd name="T30" fmla="*/ 1552 w 1699"/>
                <a:gd name="T31" fmla="*/ 1072 h 1557"/>
                <a:gd name="T32" fmla="*/ 1552 w 1699"/>
                <a:gd name="T33" fmla="*/ 148 h 1557"/>
                <a:gd name="T34" fmla="*/ 148 w 1699"/>
                <a:gd name="T35" fmla="*/ 148 h 1557"/>
                <a:gd name="T36" fmla="*/ 74 w 1699"/>
                <a:gd name="T37" fmla="*/ 0 h 1557"/>
                <a:gd name="T38" fmla="*/ 1625 w 1699"/>
                <a:gd name="T39" fmla="*/ 0 h 1557"/>
                <a:gd name="T40" fmla="*/ 1646 w 1699"/>
                <a:gd name="T41" fmla="*/ 2 h 1557"/>
                <a:gd name="T42" fmla="*/ 1664 w 1699"/>
                <a:gd name="T43" fmla="*/ 9 h 1557"/>
                <a:gd name="T44" fmla="*/ 1679 w 1699"/>
                <a:gd name="T45" fmla="*/ 20 h 1557"/>
                <a:gd name="T46" fmla="*/ 1691 w 1699"/>
                <a:gd name="T47" fmla="*/ 35 h 1557"/>
                <a:gd name="T48" fmla="*/ 1697 w 1699"/>
                <a:gd name="T49" fmla="*/ 53 h 1557"/>
                <a:gd name="T50" fmla="*/ 1699 w 1699"/>
                <a:gd name="T51" fmla="*/ 74 h 1557"/>
                <a:gd name="T52" fmla="*/ 1699 w 1699"/>
                <a:gd name="T53" fmla="*/ 1145 h 1557"/>
                <a:gd name="T54" fmla="*/ 1697 w 1699"/>
                <a:gd name="T55" fmla="*/ 1166 h 1557"/>
                <a:gd name="T56" fmla="*/ 1689 w 1699"/>
                <a:gd name="T57" fmla="*/ 1184 h 1557"/>
                <a:gd name="T58" fmla="*/ 1679 w 1699"/>
                <a:gd name="T59" fmla="*/ 1199 h 1557"/>
                <a:gd name="T60" fmla="*/ 1664 w 1699"/>
                <a:gd name="T61" fmla="*/ 1211 h 1557"/>
                <a:gd name="T62" fmla="*/ 1646 w 1699"/>
                <a:gd name="T63" fmla="*/ 1217 h 1557"/>
                <a:gd name="T64" fmla="*/ 1625 w 1699"/>
                <a:gd name="T65" fmla="*/ 1219 h 1557"/>
                <a:gd name="T66" fmla="*/ 783 w 1699"/>
                <a:gd name="T67" fmla="*/ 1219 h 1557"/>
                <a:gd name="T68" fmla="*/ 465 w 1699"/>
                <a:gd name="T69" fmla="*/ 1537 h 1557"/>
                <a:gd name="T70" fmla="*/ 455 w 1699"/>
                <a:gd name="T71" fmla="*/ 1545 h 1557"/>
                <a:gd name="T72" fmla="*/ 440 w 1699"/>
                <a:gd name="T73" fmla="*/ 1553 h 1557"/>
                <a:gd name="T74" fmla="*/ 423 w 1699"/>
                <a:gd name="T75" fmla="*/ 1557 h 1557"/>
                <a:gd name="T76" fmla="*/ 404 w 1699"/>
                <a:gd name="T77" fmla="*/ 1557 h 1557"/>
                <a:gd name="T78" fmla="*/ 384 w 1699"/>
                <a:gd name="T79" fmla="*/ 1552 h 1557"/>
                <a:gd name="T80" fmla="*/ 368 w 1699"/>
                <a:gd name="T81" fmla="*/ 1542 h 1557"/>
                <a:gd name="T82" fmla="*/ 356 w 1699"/>
                <a:gd name="T83" fmla="*/ 1531 h 1557"/>
                <a:gd name="T84" fmla="*/ 346 w 1699"/>
                <a:gd name="T85" fmla="*/ 1517 h 1557"/>
                <a:gd name="T86" fmla="*/ 341 w 1699"/>
                <a:gd name="T87" fmla="*/ 1502 h 1557"/>
                <a:gd name="T88" fmla="*/ 340 w 1699"/>
                <a:gd name="T89" fmla="*/ 1485 h 1557"/>
                <a:gd name="T90" fmla="*/ 340 w 1699"/>
                <a:gd name="T91" fmla="*/ 1219 h 1557"/>
                <a:gd name="T92" fmla="*/ 74 w 1699"/>
                <a:gd name="T93" fmla="*/ 1219 h 1557"/>
                <a:gd name="T94" fmla="*/ 52 w 1699"/>
                <a:gd name="T95" fmla="*/ 1217 h 1557"/>
                <a:gd name="T96" fmla="*/ 35 w 1699"/>
                <a:gd name="T97" fmla="*/ 1210 h 1557"/>
                <a:gd name="T98" fmla="*/ 20 w 1699"/>
                <a:gd name="T99" fmla="*/ 1199 h 1557"/>
                <a:gd name="T100" fmla="*/ 9 w 1699"/>
                <a:gd name="T101" fmla="*/ 1184 h 1557"/>
                <a:gd name="T102" fmla="*/ 2 w 1699"/>
                <a:gd name="T103" fmla="*/ 1166 h 1557"/>
                <a:gd name="T104" fmla="*/ 0 w 1699"/>
                <a:gd name="T105" fmla="*/ 1145 h 1557"/>
                <a:gd name="T106" fmla="*/ 0 w 1699"/>
                <a:gd name="T107" fmla="*/ 74 h 1557"/>
                <a:gd name="T108" fmla="*/ 2 w 1699"/>
                <a:gd name="T109" fmla="*/ 53 h 1557"/>
                <a:gd name="T110" fmla="*/ 9 w 1699"/>
                <a:gd name="T111" fmla="*/ 35 h 1557"/>
                <a:gd name="T112" fmla="*/ 20 w 1699"/>
                <a:gd name="T113" fmla="*/ 20 h 1557"/>
                <a:gd name="T114" fmla="*/ 35 w 1699"/>
                <a:gd name="T115" fmla="*/ 9 h 1557"/>
                <a:gd name="T116" fmla="*/ 52 w 1699"/>
                <a:gd name="T117" fmla="*/ 2 h 1557"/>
                <a:gd name="T118" fmla="*/ 74 w 1699"/>
                <a:gd name="T119" fmla="*/ 0 h 1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99" h="1557">
                  <a:moveTo>
                    <a:pt x="148" y="148"/>
                  </a:moveTo>
                  <a:lnTo>
                    <a:pt x="148" y="1072"/>
                  </a:lnTo>
                  <a:lnTo>
                    <a:pt x="414" y="1072"/>
                  </a:lnTo>
                  <a:lnTo>
                    <a:pt x="435" y="1075"/>
                  </a:lnTo>
                  <a:lnTo>
                    <a:pt x="453" y="1081"/>
                  </a:lnTo>
                  <a:lnTo>
                    <a:pt x="467" y="1093"/>
                  </a:lnTo>
                  <a:lnTo>
                    <a:pt x="479" y="1107"/>
                  </a:lnTo>
                  <a:lnTo>
                    <a:pt x="485" y="1125"/>
                  </a:lnTo>
                  <a:lnTo>
                    <a:pt x="487" y="1145"/>
                  </a:lnTo>
                  <a:lnTo>
                    <a:pt x="487" y="1309"/>
                  </a:lnTo>
                  <a:lnTo>
                    <a:pt x="702" y="1094"/>
                  </a:lnTo>
                  <a:lnTo>
                    <a:pt x="713" y="1084"/>
                  </a:lnTo>
                  <a:lnTo>
                    <a:pt x="725" y="1077"/>
                  </a:lnTo>
                  <a:lnTo>
                    <a:pt x="738" y="1074"/>
                  </a:lnTo>
                  <a:lnTo>
                    <a:pt x="754" y="1072"/>
                  </a:lnTo>
                  <a:lnTo>
                    <a:pt x="1552" y="1072"/>
                  </a:lnTo>
                  <a:lnTo>
                    <a:pt x="1552" y="148"/>
                  </a:lnTo>
                  <a:lnTo>
                    <a:pt x="148" y="148"/>
                  </a:lnTo>
                  <a:close/>
                  <a:moveTo>
                    <a:pt x="74" y="0"/>
                  </a:moveTo>
                  <a:lnTo>
                    <a:pt x="1625" y="0"/>
                  </a:lnTo>
                  <a:lnTo>
                    <a:pt x="1646" y="2"/>
                  </a:lnTo>
                  <a:lnTo>
                    <a:pt x="1664" y="9"/>
                  </a:lnTo>
                  <a:lnTo>
                    <a:pt x="1679" y="20"/>
                  </a:lnTo>
                  <a:lnTo>
                    <a:pt x="1691" y="35"/>
                  </a:lnTo>
                  <a:lnTo>
                    <a:pt x="1697" y="53"/>
                  </a:lnTo>
                  <a:lnTo>
                    <a:pt x="1699" y="74"/>
                  </a:lnTo>
                  <a:lnTo>
                    <a:pt x="1699" y="1145"/>
                  </a:lnTo>
                  <a:lnTo>
                    <a:pt x="1697" y="1166"/>
                  </a:lnTo>
                  <a:lnTo>
                    <a:pt x="1689" y="1184"/>
                  </a:lnTo>
                  <a:lnTo>
                    <a:pt x="1679" y="1199"/>
                  </a:lnTo>
                  <a:lnTo>
                    <a:pt x="1664" y="1211"/>
                  </a:lnTo>
                  <a:lnTo>
                    <a:pt x="1646" y="1217"/>
                  </a:lnTo>
                  <a:lnTo>
                    <a:pt x="1625" y="1219"/>
                  </a:lnTo>
                  <a:lnTo>
                    <a:pt x="783" y="1219"/>
                  </a:lnTo>
                  <a:lnTo>
                    <a:pt x="465" y="1537"/>
                  </a:lnTo>
                  <a:lnTo>
                    <a:pt x="455" y="1545"/>
                  </a:lnTo>
                  <a:lnTo>
                    <a:pt x="440" y="1553"/>
                  </a:lnTo>
                  <a:lnTo>
                    <a:pt x="423" y="1557"/>
                  </a:lnTo>
                  <a:lnTo>
                    <a:pt x="404" y="1557"/>
                  </a:lnTo>
                  <a:lnTo>
                    <a:pt x="384" y="1552"/>
                  </a:lnTo>
                  <a:lnTo>
                    <a:pt x="368" y="1542"/>
                  </a:lnTo>
                  <a:lnTo>
                    <a:pt x="356" y="1531"/>
                  </a:lnTo>
                  <a:lnTo>
                    <a:pt x="346" y="1517"/>
                  </a:lnTo>
                  <a:lnTo>
                    <a:pt x="341" y="1502"/>
                  </a:lnTo>
                  <a:lnTo>
                    <a:pt x="340" y="1485"/>
                  </a:lnTo>
                  <a:lnTo>
                    <a:pt x="340" y="1219"/>
                  </a:lnTo>
                  <a:lnTo>
                    <a:pt x="74" y="1219"/>
                  </a:lnTo>
                  <a:lnTo>
                    <a:pt x="52" y="1217"/>
                  </a:lnTo>
                  <a:lnTo>
                    <a:pt x="35" y="1210"/>
                  </a:lnTo>
                  <a:lnTo>
                    <a:pt x="20" y="1199"/>
                  </a:lnTo>
                  <a:lnTo>
                    <a:pt x="9" y="1184"/>
                  </a:lnTo>
                  <a:lnTo>
                    <a:pt x="2" y="1166"/>
                  </a:lnTo>
                  <a:lnTo>
                    <a:pt x="0" y="1145"/>
                  </a:lnTo>
                  <a:lnTo>
                    <a:pt x="0" y="74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205"/>
            <p:cNvSpPr>
              <a:spLocks noEditPoints="1"/>
            </p:cNvSpPr>
            <p:nvPr/>
          </p:nvSpPr>
          <p:spPr bwMode="auto">
            <a:xfrm>
              <a:off x="10917238" y="2255838"/>
              <a:ext cx="376238" cy="244475"/>
            </a:xfrm>
            <a:custGeom>
              <a:avLst/>
              <a:gdLst>
                <a:gd name="T0" fmla="*/ 405 w 2129"/>
                <a:gd name="T1" fmla="*/ 150 h 1382"/>
                <a:gd name="T2" fmla="*/ 334 w 2129"/>
                <a:gd name="T3" fmla="*/ 170 h 1382"/>
                <a:gd name="T4" fmla="*/ 269 w 2129"/>
                <a:gd name="T5" fmla="*/ 207 h 1382"/>
                <a:gd name="T6" fmla="*/ 217 w 2129"/>
                <a:gd name="T7" fmla="*/ 259 h 1382"/>
                <a:gd name="T8" fmla="*/ 179 w 2129"/>
                <a:gd name="T9" fmla="*/ 322 h 1382"/>
                <a:gd name="T10" fmla="*/ 158 w 2129"/>
                <a:gd name="T11" fmla="*/ 397 h 1382"/>
                <a:gd name="T12" fmla="*/ 155 w 2129"/>
                <a:gd name="T13" fmla="*/ 1234 h 1382"/>
                <a:gd name="T14" fmla="*/ 1974 w 2129"/>
                <a:gd name="T15" fmla="*/ 437 h 1382"/>
                <a:gd name="T16" fmla="*/ 1963 w 2129"/>
                <a:gd name="T17" fmla="*/ 361 h 1382"/>
                <a:gd name="T18" fmla="*/ 1935 w 2129"/>
                <a:gd name="T19" fmla="*/ 292 h 1382"/>
                <a:gd name="T20" fmla="*/ 1891 w 2129"/>
                <a:gd name="T21" fmla="*/ 233 h 1382"/>
                <a:gd name="T22" fmla="*/ 1833 w 2129"/>
                <a:gd name="T23" fmla="*/ 188 h 1382"/>
                <a:gd name="T24" fmla="*/ 1763 w 2129"/>
                <a:gd name="T25" fmla="*/ 159 h 1382"/>
                <a:gd name="T26" fmla="*/ 1685 w 2129"/>
                <a:gd name="T27" fmla="*/ 147 h 1382"/>
                <a:gd name="T28" fmla="*/ 1116 w 2129"/>
                <a:gd name="T29" fmla="*/ 421 h 1382"/>
                <a:gd name="T30" fmla="*/ 1082 w 2129"/>
                <a:gd name="T31" fmla="*/ 441 h 1382"/>
                <a:gd name="T32" fmla="*/ 1045 w 2129"/>
                <a:gd name="T33" fmla="*/ 441 h 1382"/>
                <a:gd name="T34" fmla="*/ 1013 w 2129"/>
                <a:gd name="T35" fmla="*/ 421 h 1382"/>
                <a:gd name="T36" fmla="*/ 444 w 2129"/>
                <a:gd name="T37" fmla="*/ 147 h 1382"/>
                <a:gd name="T38" fmla="*/ 768 w 2129"/>
                <a:gd name="T39" fmla="*/ 0 h 1382"/>
                <a:gd name="T40" fmla="*/ 797 w 2129"/>
                <a:gd name="T41" fmla="*/ 6 h 1382"/>
                <a:gd name="T42" fmla="*/ 820 w 2129"/>
                <a:gd name="T43" fmla="*/ 22 h 1382"/>
                <a:gd name="T44" fmla="*/ 1309 w 2129"/>
                <a:gd name="T45" fmla="*/ 22 h 1382"/>
                <a:gd name="T46" fmla="*/ 1332 w 2129"/>
                <a:gd name="T47" fmla="*/ 6 h 1382"/>
                <a:gd name="T48" fmla="*/ 1360 w 2129"/>
                <a:gd name="T49" fmla="*/ 0 h 1382"/>
                <a:gd name="T50" fmla="*/ 1742 w 2129"/>
                <a:gd name="T51" fmla="*/ 3 h 1382"/>
                <a:gd name="T52" fmla="*/ 1838 w 2129"/>
                <a:gd name="T53" fmla="*/ 25 h 1382"/>
                <a:gd name="T54" fmla="*/ 1924 w 2129"/>
                <a:gd name="T55" fmla="*/ 67 h 1382"/>
                <a:gd name="T56" fmla="*/ 1999 w 2129"/>
                <a:gd name="T57" fmla="*/ 127 h 1382"/>
                <a:gd name="T58" fmla="*/ 2059 w 2129"/>
                <a:gd name="T59" fmla="*/ 201 h 1382"/>
                <a:gd name="T60" fmla="*/ 2102 w 2129"/>
                <a:gd name="T61" fmla="*/ 288 h 1382"/>
                <a:gd name="T62" fmla="*/ 2125 w 2129"/>
                <a:gd name="T63" fmla="*/ 385 h 1382"/>
                <a:gd name="T64" fmla="*/ 2129 w 2129"/>
                <a:gd name="T65" fmla="*/ 1308 h 1382"/>
                <a:gd name="T66" fmla="*/ 2113 w 2129"/>
                <a:gd name="T67" fmla="*/ 1347 h 1382"/>
                <a:gd name="T68" fmla="*/ 2083 w 2129"/>
                <a:gd name="T69" fmla="*/ 1373 h 1382"/>
                <a:gd name="T70" fmla="*/ 2048 w 2129"/>
                <a:gd name="T71" fmla="*/ 1382 h 1382"/>
                <a:gd name="T72" fmla="*/ 53 w 2129"/>
                <a:gd name="T73" fmla="*/ 1380 h 1382"/>
                <a:gd name="T74" fmla="*/ 20 w 2129"/>
                <a:gd name="T75" fmla="*/ 1362 h 1382"/>
                <a:gd name="T76" fmla="*/ 2 w 2129"/>
                <a:gd name="T77" fmla="*/ 1329 h 1382"/>
                <a:gd name="T78" fmla="*/ 0 w 2129"/>
                <a:gd name="T79" fmla="*/ 437 h 1382"/>
                <a:gd name="T80" fmla="*/ 12 w 2129"/>
                <a:gd name="T81" fmla="*/ 338 h 1382"/>
                <a:gd name="T82" fmla="*/ 44 w 2129"/>
                <a:gd name="T83" fmla="*/ 246 h 1382"/>
                <a:gd name="T84" fmla="*/ 95 w 2129"/>
                <a:gd name="T85" fmla="*/ 165 h 1382"/>
                <a:gd name="T86" fmla="*/ 162 w 2129"/>
                <a:gd name="T87" fmla="*/ 98 h 1382"/>
                <a:gd name="T88" fmla="*/ 243 w 2129"/>
                <a:gd name="T89" fmla="*/ 45 h 1382"/>
                <a:gd name="T90" fmla="*/ 335 w 2129"/>
                <a:gd name="T91" fmla="*/ 12 h 1382"/>
                <a:gd name="T92" fmla="*/ 436 w 2129"/>
                <a:gd name="T93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29" h="1382">
                  <a:moveTo>
                    <a:pt x="444" y="147"/>
                  </a:moveTo>
                  <a:lnTo>
                    <a:pt x="405" y="150"/>
                  </a:lnTo>
                  <a:lnTo>
                    <a:pt x="368" y="158"/>
                  </a:lnTo>
                  <a:lnTo>
                    <a:pt x="334" y="170"/>
                  </a:lnTo>
                  <a:lnTo>
                    <a:pt x="300" y="186"/>
                  </a:lnTo>
                  <a:lnTo>
                    <a:pt x="269" y="207"/>
                  </a:lnTo>
                  <a:lnTo>
                    <a:pt x="241" y="230"/>
                  </a:lnTo>
                  <a:lnTo>
                    <a:pt x="217" y="259"/>
                  </a:lnTo>
                  <a:lnTo>
                    <a:pt x="196" y="289"/>
                  </a:lnTo>
                  <a:lnTo>
                    <a:pt x="179" y="322"/>
                  </a:lnTo>
                  <a:lnTo>
                    <a:pt x="166" y="359"/>
                  </a:lnTo>
                  <a:lnTo>
                    <a:pt x="158" y="397"/>
                  </a:lnTo>
                  <a:lnTo>
                    <a:pt x="155" y="437"/>
                  </a:lnTo>
                  <a:lnTo>
                    <a:pt x="155" y="1234"/>
                  </a:lnTo>
                  <a:lnTo>
                    <a:pt x="1974" y="1234"/>
                  </a:lnTo>
                  <a:lnTo>
                    <a:pt x="1974" y="437"/>
                  </a:lnTo>
                  <a:lnTo>
                    <a:pt x="1971" y="398"/>
                  </a:lnTo>
                  <a:lnTo>
                    <a:pt x="1963" y="361"/>
                  </a:lnTo>
                  <a:lnTo>
                    <a:pt x="1952" y="326"/>
                  </a:lnTo>
                  <a:lnTo>
                    <a:pt x="1935" y="292"/>
                  </a:lnTo>
                  <a:lnTo>
                    <a:pt x="1915" y="262"/>
                  </a:lnTo>
                  <a:lnTo>
                    <a:pt x="1891" y="233"/>
                  </a:lnTo>
                  <a:lnTo>
                    <a:pt x="1863" y="209"/>
                  </a:lnTo>
                  <a:lnTo>
                    <a:pt x="1833" y="188"/>
                  </a:lnTo>
                  <a:lnTo>
                    <a:pt x="1799" y="171"/>
                  </a:lnTo>
                  <a:lnTo>
                    <a:pt x="1763" y="159"/>
                  </a:lnTo>
                  <a:lnTo>
                    <a:pt x="1725" y="150"/>
                  </a:lnTo>
                  <a:lnTo>
                    <a:pt x="1685" y="147"/>
                  </a:lnTo>
                  <a:lnTo>
                    <a:pt x="1390" y="147"/>
                  </a:lnTo>
                  <a:lnTo>
                    <a:pt x="1116" y="421"/>
                  </a:lnTo>
                  <a:lnTo>
                    <a:pt x="1100" y="433"/>
                  </a:lnTo>
                  <a:lnTo>
                    <a:pt x="1082" y="441"/>
                  </a:lnTo>
                  <a:lnTo>
                    <a:pt x="1064" y="444"/>
                  </a:lnTo>
                  <a:lnTo>
                    <a:pt x="1045" y="441"/>
                  </a:lnTo>
                  <a:lnTo>
                    <a:pt x="1029" y="433"/>
                  </a:lnTo>
                  <a:lnTo>
                    <a:pt x="1013" y="421"/>
                  </a:lnTo>
                  <a:lnTo>
                    <a:pt x="739" y="147"/>
                  </a:lnTo>
                  <a:lnTo>
                    <a:pt x="444" y="147"/>
                  </a:lnTo>
                  <a:close/>
                  <a:moveTo>
                    <a:pt x="436" y="0"/>
                  </a:moveTo>
                  <a:lnTo>
                    <a:pt x="768" y="0"/>
                  </a:lnTo>
                  <a:lnTo>
                    <a:pt x="784" y="2"/>
                  </a:lnTo>
                  <a:lnTo>
                    <a:pt x="797" y="6"/>
                  </a:lnTo>
                  <a:lnTo>
                    <a:pt x="808" y="12"/>
                  </a:lnTo>
                  <a:lnTo>
                    <a:pt x="820" y="22"/>
                  </a:lnTo>
                  <a:lnTo>
                    <a:pt x="1064" y="266"/>
                  </a:lnTo>
                  <a:lnTo>
                    <a:pt x="1309" y="22"/>
                  </a:lnTo>
                  <a:lnTo>
                    <a:pt x="1319" y="12"/>
                  </a:lnTo>
                  <a:lnTo>
                    <a:pt x="1332" y="6"/>
                  </a:lnTo>
                  <a:lnTo>
                    <a:pt x="1344" y="2"/>
                  </a:lnTo>
                  <a:lnTo>
                    <a:pt x="1360" y="0"/>
                  </a:lnTo>
                  <a:lnTo>
                    <a:pt x="1693" y="0"/>
                  </a:lnTo>
                  <a:lnTo>
                    <a:pt x="1742" y="3"/>
                  </a:lnTo>
                  <a:lnTo>
                    <a:pt x="1791" y="11"/>
                  </a:lnTo>
                  <a:lnTo>
                    <a:pt x="1838" y="25"/>
                  </a:lnTo>
                  <a:lnTo>
                    <a:pt x="1882" y="44"/>
                  </a:lnTo>
                  <a:lnTo>
                    <a:pt x="1924" y="67"/>
                  </a:lnTo>
                  <a:lnTo>
                    <a:pt x="1963" y="95"/>
                  </a:lnTo>
                  <a:lnTo>
                    <a:pt x="1999" y="127"/>
                  </a:lnTo>
                  <a:lnTo>
                    <a:pt x="2032" y="162"/>
                  </a:lnTo>
                  <a:lnTo>
                    <a:pt x="2059" y="201"/>
                  </a:lnTo>
                  <a:lnTo>
                    <a:pt x="2083" y="243"/>
                  </a:lnTo>
                  <a:lnTo>
                    <a:pt x="2102" y="288"/>
                  </a:lnTo>
                  <a:lnTo>
                    <a:pt x="2117" y="336"/>
                  </a:lnTo>
                  <a:lnTo>
                    <a:pt x="2125" y="385"/>
                  </a:lnTo>
                  <a:lnTo>
                    <a:pt x="2129" y="437"/>
                  </a:lnTo>
                  <a:lnTo>
                    <a:pt x="2129" y="1308"/>
                  </a:lnTo>
                  <a:lnTo>
                    <a:pt x="2122" y="1329"/>
                  </a:lnTo>
                  <a:lnTo>
                    <a:pt x="2113" y="1347"/>
                  </a:lnTo>
                  <a:lnTo>
                    <a:pt x="2099" y="1362"/>
                  </a:lnTo>
                  <a:lnTo>
                    <a:pt x="2083" y="1373"/>
                  </a:lnTo>
                  <a:lnTo>
                    <a:pt x="2065" y="1380"/>
                  </a:lnTo>
                  <a:lnTo>
                    <a:pt x="2048" y="1382"/>
                  </a:lnTo>
                  <a:lnTo>
                    <a:pt x="74" y="1382"/>
                  </a:lnTo>
                  <a:lnTo>
                    <a:pt x="53" y="1380"/>
                  </a:lnTo>
                  <a:lnTo>
                    <a:pt x="35" y="1373"/>
                  </a:lnTo>
                  <a:lnTo>
                    <a:pt x="20" y="1362"/>
                  </a:lnTo>
                  <a:lnTo>
                    <a:pt x="9" y="1347"/>
                  </a:lnTo>
                  <a:lnTo>
                    <a:pt x="2" y="1329"/>
                  </a:lnTo>
                  <a:lnTo>
                    <a:pt x="0" y="1308"/>
                  </a:lnTo>
                  <a:lnTo>
                    <a:pt x="0" y="437"/>
                  </a:lnTo>
                  <a:lnTo>
                    <a:pt x="3" y="386"/>
                  </a:lnTo>
                  <a:lnTo>
                    <a:pt x="12" y="338"/>
                  </a:lnTo>
                  <a:lnTo>
                    <a:pt x="25" y="290"/>
                  </a:lnTo>
                  <a:lnTo>
                    <a:pt x="44" y="246"/>
                  </a:lnTo>
                  <a:lnTo>
                    <a:pt x="67" y="204"/>
                  </a:lnTo>
                  <a:lnTo>
                    <a:pt x="95" y="165"/>
                  </a:lnTo>
                  <a:lnTo>
                    <a:pt x="126" y="129"/>
                  </a:lnTo>
                  <a:lnTo>
                    <a:pt x="162" y="98"/>
                  </a:lnTo>
                  <a:lnTo>
                    <a:pt x="201" y="69"/>
                  </a:lnTo>
                  <a:lnTo>
                    <a:pt x="243" y="45"/>
                  </a:lnTo>
                  <a:lnTo>
                    <a:pt x="287" y="26"/>
                  </a:lnTo>
                  <a:lnTo>
                    <a:pt x="335" y="12"/>
                  </a:lnTo>
                  <a:lnTo>
                    <a:pt x="384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206"/>
            <p:cNvSpPr>
              <a:spLocks noEditPoints="1"/>
            </p:cNvSpPr>
            <p:nvPr/>
          </p:nvSpPr>
          <p:spPr bwMode="auto">
            <a:xfrm>
              <a:off x="11317288" y="1935163"/>
              <a:ext cx="125413" cy="120650"/>
            </a:xfrm>
            <a:custGeom>
              <a:avLst/>
              <a:gdLst>
                <a:gd name="T0" fmla="*/ 336 w 714"/>
                <a:gd name="T1" fmla="*/ 288 h 688"/>
                <a:gd name="T2" fmla="*/ 321 w 714"/>
                <a:gd name="T3" fmla="*/ 310 h 688"/>
                <a:gd name="T4" fmla="*/ 294 w 714"/>
                <a:gd name="T5" fmla="*/ 322 h 688"/>
                <a:gd name="T6" fmla="*/ 231 w 714"/>
                <a:gd name="T7" fmla="*/ 332 h 688"/>
                <a:gd name="T8" fmla="*/ 276 w 714"/>
                <a:gd name="T9" fmla="*/ 373 h 688"/>
                <a:gd name="T10" fmla="*/ 287 w 714"/>
                <a:gd name="T11" fmla="*/ 400 h 688"/>
                <a:gd name="T12" fmla="*/ 290 w 714"/>
                <a:gd name="T13" fmla="*/ 429 h 688"/>
                <a:gd name="T14" fmla="*/ 328 w 714"/>
                <a:gd name="T15" fmla="*/ 458 h 688"/>
                <a:gd name="T16" fmla="*/ 362 w 714"/>
                <a:gd name="T17" fmla="*/ 448 h 688"/>
                <a:gd name="T18" fmla="*/ 394 w 714"/>
                <a:gd name="T19" fmla="*/ 458 h 688"/>
                <a:gd name="T20" fmla="*/ 432 w 714"/>
                <a:gd name="T21" fmla="*/ 436 h 688"/>
                <a:gd name="T22" fmla="*/ 432 w 714"/>
                <a:gd name="T23" fmla="*/ 407 h 688"/>
                <a:gd name="T24" fmla="*/ 446 w 714"/>
                <a:gd name="T25" fmla="*/ 379 h 688"/>
                <a:gd name="T26" fmla="*/ 491 w 714"/>
                <a:gd name="T27" fmla="*/ 339 h 688"/>
                <a:gd name="T28" fmla="*/ 419 w 714"/>
                <a:gd name="T29" fmla="*/ 322 h 688"/>
                <a:gd name="T30" fmla="*/ 393 w 714"/>
                <a:gd name="T31" fmla="*/ 307 h 688"/>
                <a:gd name="T32" fmla="*/ 373 w 714"/>
                <a:gd name="T33" fmla="*/ 288 h 688"/>
                <a:gd name="T34" fmla="*/ 350 w 714"/>
                <a:gd name="T35" fmla="*/ 0 h 688"/>
                <a:gd name="T36" fmla="*/ 382 w 714"/>
                <a:gd name="T37" fmla="*/ 8 h 688"/>
                <a:gd name="T38" fmla="*/ 407 w 714"/>
                <a:gd name="T39" fmla="*/ 29 h 688"/>
                <a:gd name="T40" fmla="*/ 483 w 714"/>
                <a:gd name="T41" fmla="*/ 186 h 688"/>
                <a:gd name="T42" fmla="*/ 670 w 714"/>
                <a:gd name="T43" fmla="*/ 213 h 688"/>
                <a:gd name="T44" fmla="*/ 696 w 714"/>
                <a:gd name="T45" fmla="*/ 230 h 688"/>
                <a:gd name="T46" fmla="*/ 712 w 714"/>
                <a:gd name="T47" fmla="*/ 259 h 688"/>
                <a:gd name="T48" fmla="*/ 713 w 714"/>
                <a:gd name="T49" fmla="*/ 294 h 688"/>
                <a:gd name="T50" fmla="*/ 702 w 714"/>
                <a:gd name="T51" fmla="*/ 322 h 688"/>
                <a:gd name="T52" fmla="*/ 580 w 714"/>
                <a:gd name="T53" fmla="*/ 444 h 688"/>
                <a:gd name="T54" fmla="*/ 611 w 714"/>
                <a:gd name="T55" fmla="*/ 616 h 688"/>
                <a:gd name="T56" fmla="*/ 602 w 714"/>
                <a:gd name="T57" fmla="*/ 649 h 688"/>
                <a:gd name="T58" fmla="*/ 580 w 714"/>
                <a:gd name="T59" fmla="*/ 673 h 688"/>
                <a:gd name="T60" fmla="*/ 549 w 714"/>
                <a:gd name="T61" fmla="*/ 686 h 688"/>
                <a:gd name="T62" fmla="*/ 524 w 714"/>
                <a:gd name="T63" fmla="*/ 688 h 688"/>
                <a:gd name="T64" fmla="*/ 507 w 714"/>
                <a:gd name="T65" fmla="*/ 685 h 688"/>
                <a:gd name="T66" fmla="*/ 356 w 714"/>
                <a:gd name="T67" fmla="*/ 606 h 688"/>
                <a:gd name="T68" fmla="*/ 203 w 714"/>
                <a:gd name="T69" fmla="*/ 686 h 688"/>
                <a:gd name="T70" fmla="*/ 170 w 714"/>
                <a:gd name="T71" fmla="*/ 686 h 688"/>
                <a:gd name="T72" fmla="*/ 135 w 714"/>
                <a:gd name="T73" fmla="*/ 673 h 688"/>
                <a:gd name="T74" fmla="*/ 113 w 714"/>
                <a:gd name="T75" fmla="*/ 649 h 688"/>
                <a:gd name="T76" fmla="*/ 104 w 714"/>
                <a:gd name="T77" fmla="*/ 616 h 688"/>
                <a:gd name="T78" fmla="*/ 135 w 714"/>
                <a:gd name="T79" fmla="*/ 444 h 688"/>
                <a:gd name="T80" fmla="*/ 13 w 714"/>
                <a:gd name="T81" fmla="*/ 319 h 688"/>
                <a:gd name="T82" fmla="*/ 1 w 714"/>
                <a:gd name="T83" fmla="*/ 289 h 688"/>
                <a:gd name="T84" fmla="*/ 3 w 714"/>
                <a:gd name="T85" fmla="*/ 259 h 688"/>
                <a:gd name="T86" fmla="*/ 24 w 714"/>
                <a:gd name="T87" fmla="*/ 228 h 688"/>
                <a:gd name="T88" fmla="*/ 62 w 714"/>
                <a:gd name="T89" fmla="*/ 208 h 688"/>
                <a:gd name="T90" fmla="*/ 283 w 714"/>
                <a:gd name="T91" fmla="*/ 46 h 688"/>
                <a:gd name="T92" fmla="*/ 305 w 714"/>
                <a:gd name="T93" fmla="*/ 20 h 688"/>
                <a:gd name="T94" fmla="*/ 333 w 714"/>
                <a:gd name="T95" fmla="*/ 3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14" h="688">
                  <a:moveTo>
                    <a:pt x="359" y="244"/>
                  </a:moveTo>
                  <a:lnTo>
                    <a:pt x="336" y="288"/>
                  </a:lnTo>
                  <a:lnTo>
                    <a:pt x="330" y="300"/>
                  </a:lnTo>
                  <a:lnTo>
                    <a:pt x="321" y="310"/>
                  </a:lnTo>
                  <a:lnTo>
                    <a:pt x="309" y="318"/>
                  </a:lnTo>
                  <a:lnTo>
                    <a:pt x="294" y="322"/>
                  </a:lnTo>
                  <a:lnTo>
                    <a:pt x="277" y="325"/>
                  </a:lnTo>
                  <a:lnTo>
                    <a:pt x="231" y="332"/>
                  </a:lnTo>
                  <a:lnTo>
                    <a:pt x="268" y="362"/>
                  </a:lnTo>
                  <a:lnTo>
                    <a:pt x="276" y="373"/>
                  </a:lnTo>
                  <a:lnTo>
                    <a:pt x="283" y="386"/>
                  </a:lnTo>
                  <a:lnTo>
                    <a:pt x="287" y="400"/>
                  </a:lnTo>
                  <a:lnTo>
                    <a:pt x="289" y="415"/>
                  </a:lnTo>
                  <a:lnTo>
                    <a:pt x="290" y="429"/>
                  </a:lnTo>
                  <a:lnTo>
                    <a:pt x="283" y="480"/>
                  </a:lnTo>
                  <a:lnTo>
                    <a:pt x="328" y="458"/>
                  </a:lnTo>
                  <a:lnTo>
                    <a:pt x="345" y="450"/>
                  </a:lnTo>
                  <a:lnTo>
                    <a:pt x="362" y="448"/>
                  </a:lnTo>
                  <a:lnTo>
                    <a:pt x="377" y="450"/>
                  </a:lnTo>
                  <a:lnTo>
                    <a:pt x="394" y="458"/>
                  </a:lnTo>
                  <a:lnTo>
                    <a:pt x="440" y="480"/>
                  </a:lnTo>
                  <a:lnTo>
                    <a:pt x="432" y="436"/>
                  </a:lnTo>
                  <a:lnTo>
                    <a:pt x="430" y="421"/>
                  </a:lnTo>
                  <a:lnTo>
                    <a:pt x="432" y="407"/>
                  </a:lnTo>
                  <a:lnTo>
                    <a:pt x="437" y="393"/>
                  </a:lnTo>
                  <a:lnTo>
                    <a:pt x="446" y="379"/>
                  </a:lnTo>
                  <a:lnTo>
                    <a:pt x="454" y="369"/>
                  </a:lnTo>
                  <a:lnTo>
                    <a:pt x="491" y="339"/>
                  </a:lnTo>
                  <a:lnTo>
                    <a:pt x="432" y="325"/>
                  </a:lnTo>
                  <a:lnTo>
                    <a:pt x="419" y="322"/>
                  </a:lnTo>
                  <a:lnTo>
                    <a:pt x="406" y="316"/>
                  </a:lnTo>
                  <a:lnTo>
                    <a:pt x="393" y="307"/>
                  </a:lnTo>
                  <a:lnTo>
                    <a:pt x="383" y="297"/>
                  </a:lnTo>
                  <a:lnTo>
                    <a:pt x="373" y="288"/>
                  </a:lnTo>
                  <a:lnTo>
                    <a:pt x="359" y="244"/>
                  </a:lnTo>
                  <a:close/>
                  <a:moveTo>
                    <a:pt x="350" y="0"/>
                  </a:moveTo>
                  <a:lnTo>
                    <a:pt x="367" y="2"/>
                  </a:lnTo>
                  <a:lnTo>
                    <a:pt x="382" y="8"/>
                  </a:lnTo>
                  <a:lnTo>
                    <a:pt x="395" y="17"/>
                  </a:lnTo>
                  <a:lnTo>
                    <a:pt x="407" y="29"/>
                  </a:lnTo>
                  <a:lnTo>
                    <a:pt x="416" y="46"/>
                  </a:lnTo>
                  <a:lnTo>
                    <a:pt x="483" y="186"/>
                  </a:lnTo>
                  <a:lnTo>
                    <a:pt x="653" y="208"/>
                  </a:lnTo>
                  <a:lnTo>
                    <a:pt x="670" y="213"/>
                  </a:lnTo>
                  <a:lnTo>
                    <a:pt x="685" y="220"/>
                  </a:lnTo>
                  <a:lnTo>
                    <a:pt x="696" y="230"/>
                  </a:lnTo>
                  <a:lnTo>
                    <a:pt x="706" y="244"/>
                  </a:lnTo>
                  <a:lnTo>
                    <a:pt x="712" y="259"/>
                  </a:lnTo>
                  <a:lnTo>
                    <a:pt x="714" y="277"/>
                  </a:lnTo>
                  <a:lnTo>
                    <a:pt x="713" y="294"/>
                  </a:lnTo>
                  <a:lnTo>
                    <a:pt x="709" y="309"/>
                  </a:lnTo>
                  <a:lnTo>
                    <a:pt x="702" y="322"/>
                  </a:lnTo>
                  <a:lnTo>
                    <a:pt x="690" y="333"/>
                  </a:lnTo>
                  <a:lnTo>
                    <a:pt x="580" y="444"/>
                  </a:lnTo>
                  <a:lnTo>
                    <a:pt x="609" y="599"/>
                  </a:lnTo>
                  <a:lnTo>
                    <a:pt x="611" y="616"/>
                  </a:lnTo>
                  <a:lnTo>
                    <a:pt x="608" y="633"/>
                  </a:lnTo>
                  <a:lnTo>
                    <a:pt x="602" y="649"/>
                  </a:lnTo>
                  <a:lnTo>
                    <a:pt x="592" y="663"/>
                  </a:lnTo>
                  <a:lnTo>
                    <a:pt x="580" y="673"/>
                  </a:lnTo>
                  <a:lnTo>
                    <a:pt x="564" y="679"/>
                  </a:lnTo>
                  <a:lnTo>
                    <a:pt x="549" y="686"/>
                  </a:lnTo>
                  <a:lnTo>
                    <a:pt x="534" y="688"/>
                  </a:lnTo>
                  <a:lnTo>
                    <a:pt x="524" y="688"/>
                  </a:lnTo>
                  <a:lnTo>
                    <a:pt x="515" y="687"/>
                  </a:lnTo>
                  <a:lnTo>
                    <a:pt x="507" y="685"/>
                  </a:lnTo>
                  <a:lnTo>
                    <a:pt x="497" y="680"/>
                  </a:lnTo>
                  <a:lnTo>
                    <a:pt x="356" y="606"/>
                  </a:lnTo>
                  <a:lnTo>
                    <a:pt x="216" y="679"/>
                  </a:lnTo>
                  <a:lnTo>
                    <a:pt x="203" y="686"/>
                  </a:lnTo>
                  <a:lnTo>
                    <a:pt x="187" y="688"/>
                  </a:lnTo>
                  <a:lnTo>
                    <a:pt x="170" y="686"/>
                  </a:lnTo>
                  <a:lnTo>
                    <a:pt x="153" y="680"/>
                  </a:lnTo>
                  <a:lnTo>
                    <a:pt x="135" y="673"/>
                  </a:lnTo>
                  <a:lnTo>
                    <a:pt x="123" y="663"/>
                  </a:lnTo>
                  <a:lnTo>
                    <a:pt x="113" y="649"/>
                  </a:lnTo>
                  <a:lnTo>
                    <a:pt x="106" y="633"/>
                  </a:lnTo>
                  <a:lnTo>
                    <a:pt x="104" y="616"/>
                  </a:lnTo>
                  <a:lnTo>
                    <a:pt x="105" y="599"/>
                  </a:lnTo>
                  <a:lnTo>
                    <a:pt x="135" y="444"/>
                  </a:lnTo>
                  <a:lnTo>
                    <a:pt x="25" y="333"/>
                  </a:lnTo>
                  <a:lnTo>
                    <a:pt x="13" y="319"/>
                  </a:lnTo>
                  <a:lnTo>
                    <a:pt x="5" y="304"/>
                  </a:lnTo>
                  <a:lnTo>
                    <a:pt x="1" y="289"/>
                  </a:lnTo>
                  <a:lnTo>
                    <a:pt x="0" y="273"/>
                  </a:lnTo>
                  <a:lnTo>
                    <a:pt x="3" y="259"/>
                  </a:lnTo>
                  <a:lnTo>
                    <a:pt x="10" y="244"/>
                  </a:lnTo>
                  <a:lnTo>
                    <a:pt x="24" y="228"/>
                  </a:lnTo>
                  <a:lnTo>
                    <a:pt x="41" y="215"/>
                  </a:lnTo>
                  <a:lnTo>
                    <a:pt x="62" y="208"/>
                  </a:lnTo>
                  <a:lnTo>
                    <a:pt x="216" y="186"/>
                  </a:lnTo>
                  <a:lnTo>
                    <a:pt x="283" y="46"/>
                  </a:lnTo>
                  <a:lnTo>
                    <a:pt x="293" y="32"/>
                  </a:lnTo>
                  <a:lnTo>
                    <a:pt x="305" y="20"/>
                  </a:lnTo>
                  <a:lnTo>
                    <a:pt x="317" y="10"/>
                  </a:lnTo>
                  <a:lnTo>
                    <a:pt x="333" y="3"/>
                  </a:lnTo>
                  <a:lnTo>
                    <a:pt x="3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50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000"/>
                            </p:stCondLst>
                            <p:childTnLst>
                              <p:par>
                                <p:cTn id="1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8500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4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508001" y="1984280"/>
            <a:ext cx="5291538" cy="4289520"/>
          </a:xfrm>
          <a:custGeom>
            <a:avLst/>
            <a:gdLst>
              <a:gd name="T0" fmla="*/ 2740 w 3065"/>
              <a:gd name="T1" fmla="*/ 0 h 2484"/>
              <a:gd name="T2" fmla="*/ 1242 w 3065"/>
              <a:gd name="T3" fmla="*/ 0 h 2484"/>
              <a:gd name="T4" fmla="*/ 0 w 3065"/>
              <a:gd name="T5" fmla="*/ 1242 h 2484"/>
              <a:gd name="T6" fmla="*/ 1242 w 3065"/>
              <a:gd name="T7" fmla="*/ 2484 h 2484"/>
              <a:gd name="T8" fmla="*/ 161 w 3065"/>
              <a:gd name="T9" fmla="*/ 1403 h 2484"/>
              <a:gd name="T10" fmla="*/ 1242 w 3065"/>
              <a:gd name="T11" fmla="*/ 323 h 2484"/>
              <a:gd name="T12" fmla="*/ 2740 w 3065"/>
              <a:gd name="T13" fmla="*/ 323 h 2484"/>
              <a:gd name="T14" fmla="*/ 3065 w 3065"/>
              <a:gd name="T15" fmla="*/ 0 h 2484"/>
              <a:gd name="T16" fmla="*/ 2740 w 3065"/>
              <a:gd name="T17" fmla="*/ 0 h 2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65" h="2484">
                <a:moveTo>
                  <a:pt x="2740" y="0"/>
                </a:moveTo>
                <a:cubicBezTo>
                  <a:pt x="1242" y="0"/>
                  <a:pt x="1242" y="0"/>
                  <a:pt x="1242" y="0"/>
                </a:cubicBezTo>
                <a:cubicBezTo>
                  <a:pt x="556" y="0"/>
                  <a:pt x="0" y="556"/>
                  <a:pt x="0" y="1242"/>
                </a:cubicBezTo>
                <a:cubicBezTo>
                  <a:pt x="0" y="1928"/>
                  <a:pt x="556" y="2484"/>
                  <a:pt x="1242" y="2484"/>
                </a:cubicBezTo>
                <a:cubicBezTo>
                  <a:pt x="645" y="2484"/>
                  <a:pt x="161" y="2000"/>
                  <a:pt x="161" y="1403"/>
                </a:cubicBezTo>
                <a:cubicBezTo>
                  <a:pt x="161" y="806"/>
                  <a:pt x="645" y="323"/>
                  <a:pt x="1242" y="323"/>
                </a:cubicBezTo>
                <a:cubicBezTo>
                  <a:pt x="2740" y="323"/>
                  <a:pt x="2740" y="323"/>
                  <a:pt x="2740" y="323"/>
                </a:cubicBezTo>
                <a:cubicBezTo>
                  <a:pt x="2919" y="323"/>
                  <a:pt x="3064" y="178"/>
                  <a:pt x="3065" y="0"/>
                </a:cubicBezTo>
                <a:lnTo>
                  <a:pt x="27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 bwMode="auto">
          <a:xfrm>
            <a:off x="829845" y="2626665"/>
            <a:ext cx="4495396" cy="3644529"/>
          </a:xfrm>
          <a:custGeom>
            <a:avLst/>
            <a:gdLst>
              <a:gd name="T0" fmla="*/ 2279 w 2604"/>
              <a:gd name="T1" fmla="*/ 0 h 2111"/>
              <a:gd name="T2" fmla="*/ 1056 w 2604"/>
              <a:gd name="T3" fmla="*/ 0 h 2111"/>
              <a:gd name="T4" fmla="*/ 0 w 2604"/>
              <a:gd name="T5" fmla="*/ 1056 h 2111"/>
              <a:gd name="T6" fmla="*/ 1039 w 2604"/>
              <a:gd name="T7" fmla="*/ 2111 h 2111"/>
              <a:gd name="T8" fmla="*/ 161 w 2604"/>
              <a:gd name="T9" fmla="*/ 1217 h 2111"/>
              <a:gd name="T10" fmla="*/ 1056 w 2604"/>
              <a:gd name="T11" fmla="*/ 322 h 2111"/>
              <a:gd name="T12" fmla="*/ 2279 w 2604"/>
              <a:gd name="T13" fmla="*/ 322 h 2111"/>
              <a:gd name="T14" fmla="*/ 2604 w 2604"/>
              <a:gd name="T15" fmla="*/ 0 h 2111"/>
              <a:gd name="T16" fmla="*/ 2279 w 2604"/>
              <a:gd name="T17" fmla="*/ 0 h 2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04" h="2111">
                <a:moveTo>
                  <a:pt x="2279" y="0"/>
                </a:moveTo>
                <a:cubicBezTo>
                  <a:pt x="1056" y="0"/>
                  <a:pt x="1056" y="0"/>
                  <a:pt x="1056" y="0"/>
                </a:cubicBezTo>
                <a:cubicBezTo>
                  <a:pt x="473" y="0"/>
                  <a:pt x="0" y="473"/>
                  <a:pt x="0" y="1056"/>
                </a:cubicBezTo>
                <a:cubicBezTo>
                  <a:pt x="0" y="1631"/>
                  <a:pt x="466" y="2099"/>
                  <a:pt x="1039" y="2111"/>
                </a:cubicBezTo>
                <a:cubicBezTo>
                  <a:pt x="555" y="2099"/>
                  <a:pt x="161" y="1703"/>
                  <a:pt x="161" y="1217"/>
                </a:cubicBezTo>
                <a:cubicBezTo>
                  <a:pt x="161" y="722"/>
                  <a:pt x="562" y="322"/>
                  <a:pt x="1056" y="322"/>
                </a:cubicBezTo>
                <a:cubicBezTo>
                  <a:pt x="2279" y="322"/>
                  <a:pt x="2279" y="322"/>
                  <a:pt x="2279" y="322"/>
                </a:cubicBezTo>
                <a:cubicBezTo>
                  <a:pt x="2458" y="322"/>
                  <a:pt x="2603" y="178"/>
                  <a:pt x="2604" y="0"/>
                </a:cubicBezTo>
                <a:lnTo>
                  <a:pt x="227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 bwMode="auto">
          <a:xfrm>
            <a:off x="1154296" y="3285990"/>
            <a:ext cx="3694044" cy="2987810"/>
          </a:xfrm>
          <a:custGeom>
            <a:avLst/>
            <a:gdLst>
              <a:gd name="T0" fmla="*/ 1816 w 2140"/>
              <a:gd name="T1" fmla="*/ 0 h 1730"/>
              <a:gd name="T2" fmla="*/ 868 w 2140"/>
              <a:gd name="T3" fmla="*/ 0 h 1730"/>
              <a:gd name="T4" fmla="*/ 0 w 2140"/>
              <a:gd name="T5" fmla="*/ 839 h 1730"/>
              <a:gd name="T6" fmla="*/ 845 w 2140"/>
              <a:gd name="T7" fmla="*/ 1730 h 1730"/>
              <a:gd name="T8" fmla="*/ 160 w 2140"/>
              <a:gd name="T9" fmla="*/ 999 h 1730"/>
              <a:gd name="T10" fmla="*/ 868 w 2140"/>
              <a:gd name="T11" fmla="*/ 320 h 1730"/>
              <a:gd name="T12" fmla="*/ 1816 w 2140"/>
              <a:gd name="T13" fmla="*/ 320 h 1730"/>
              <a:gd name="T14" fmla="*/ 2140 w 2140"/>
              <a:gd name="T15" fmla="*/ 0 h 1730"/>
              <a:gd name="T16" fmla="*/ 1816 w 2140"/>
              <a:gd name="T17" fmla="*/ 0 h 1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40" h="1730">
                <a:moveTo>
                  <a:pt x="1816" y="0"/>
                </a:moveTo>
                <a:cubicBezTo>
                  <a:pt x="868" y="0"/>
                  <a:pt x="868" y="0"/>
                  <a:pt x="868" y="0"/>
                </a:cubicBezTo>
                <a:cubicBezTo>
                  <a:pt x="388" y="0"/>
                  <a:pt x="0" y="360"/>
                  <a:pt x="0" y="839"/>
                </a:cubicBezTo>
                <a:cubicBezTo>
                  <a:pt x="0" y="1313"/>
                  <a:pt x="374" y="1720"/>
                  <a:pt x="845" y="1730"/>
                </a:cubicBezTo>
                <a:cubicBezTo>
                  <a:pt x="462" y="1720"/>
                  <a:pt x="160" y="1385"/>
                  <a:pt x="160" y="999"/>
                </a:cubicBezTo>
                <a:cubicBezTo>
                  <a:pt x="160" y="608"/>
                  <a:pt x="477" y="320"/>
                  <a:pt x="868" y="320"/>
                </a:cubicBezTo>
                <a:cubicBezTo>
                  <a:pt x="1816" y="320"/>
                  <a:pt x="1816" y="320"/>
                  <a:pt x="1816" y="320"/>
                </a:cubicBezTo>
                <a:cubicBezTo>
                  <a:pt x="1995" y="320"/>
                  <a:pt x="2140" y="177"/>
                  <a:pt x="2140" y="0"/>
                </a:cubicBezTo>
                <a:lnTo>
                  <a:pt x="181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 bwMode="auto">
          <a:xfrm>
            <a:off x="1480049" y="3923164"/>
            <a:ext cx="2896599" cy="2350636"/>
          </a:xfrm>
          <a:custGeom>
            <a:avLst/>
            <a:gdLst>
              <a:gd name="T0" fmla="*/ 1354 w 1678"/>
              <a:gd name="T1" fmla="*/ 0 h 1361"/>
              <a:gd name="T2" fmla="*/ 681 w 1678"/>
              <a:gd name="T3" fmla="*/ 0 h 1361"/>
              <a:gd name="T4" fmla="*/ 0 w 1678"/>
              <a:gd name="T5" fmla="*/ 680 h 1361"/>
              <a:gd name="T6" fmla="*/ 681 w 1678"/>
              <a:gd name="T7" fmla="*/ 1361 h 1361"/>
              <a:gd name="T8" fmla="*/ 162 w 1678"/>
              <a:gd name="T9" fmla="*/ 842 h 1361"/>
              <a:gd name="T10" fmla="*/ 681 w 1678"/>
              <a:gd name="T11" fmla="*/ 322 h 1361"/>
              <a:gd name="T12" fmla="*/ 1354 w 1678"/>
              <a:gd name="T13" fmla="*/ 322 h 1361"/>
              <a:gd name="T14" fmla="*/ 1678 w 1678"/>
              <a:gd name="T15" fmla="*/ 0 h 1361"/>
              <a:gd name="T16" fmla="*/ 1354 w 1678"/>
              <a:gd name="T17" fmla="*/ 0 h 1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78" h="1361">
                <a:moveTo>
                  <a:pt x="1354" y="0"/>
                </a:moveTo>
                <a:cubicBezTo>
                  <a:pt x="681" y="0"/>
                  <a:pt x="681" y="0"/>
                  <a:pt x="681" y="0"/>
                </a:cubicBezTo>
                <a:cubicBezTo>
                  <a:pt x="305" y="0"/>
                  <a:pt x="0" y="304"/>
                  <a:pt x="0" y="680"/>
                </a:cubicBezTo>
                <a:cubicBezTo>
                  <a:pt x="0" y="1056"/>
                  <a:pt x="305" y="1361"/>
                  <a:pt x="681" y="1361"/>
                </a:cubicBezTo>
                <a:cubicBezTo>
                  <a:pt x="394" y="1361"/>
                  <a:pt x="162" y="1128"/>
                  <a:pt x="162" y="842"/>
                </a:cubicBezTo>
                <a:cubicBezTo>
                  <a:pt x="162" y="555"/>
                  <a:pt x="394" y="322"/>
                  <a:pt x="681" y="322"/>
                </a:cubicBezTo>
                <a:cubicBezTo>
                  <a:pt x="1354" y="322"/>
                  <a:pt x="1354" y="322"/>
                  <a:pt x="1354" y="322"/>
                </a:cubicBezTo>
                <a:cubicBezTo>
                  <a:pt x="1533" y="322"/>
                  <a:pt x="1678" y="178"/>
                  <a:pt x="1678" y="0"/>
                </a:cubicBezTo>
                <a:lnTo>
                  <a:pt x="13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 bwMode="auto">
          <a:xfrm>
            <a:off x="1797984" y="4561640"/>
            <a:ext cx="2100458" cy="1709554"/>
          </a:xfrm>
          <a:custGeom>
            <a:avLst/>
            <a:gdLst>
              <a:gd name="T0" fmla="*/ 893 w 1217"/>
              <a:gd name="T1" fmla="*/ 0 h 990"/>
              <a:gd name="T2" fmla="*/ 495 w 1217"/>
              <a:gd name="T3" fmla="*/ 0 h 990"/>
              <a:gd name="T4" fmla="*/ 0 w 1217"/>
              <a:gd name="T5" fmla="*/ 495 h 990"/>
              <a:gd name="T6" fmla="*/ 478 w 1217"/>
              <a:gd name="T7" fmla="*/ 990 h 990"/>
              <a:gd name="T8" fmla="*/ 161 w 1217"/>
              <a:gd name="T9" fmla="*/ 657 h 990"/>
              <a:gd name="T10" fmla="*/ 495 w 1217"/>
              <a:gd name="T11" fmla="*/ 323 h 990"/>
              <a:gd name="T12" fmla="*/ 749 w 1217"/>
              <a:gd name="T13" fmla="*/ 323 h 990"/>
              <a:gd name="T14" fmla="*/ 893 w 1217"/>
              <a:gd name="T15" fmla="*/ 323 h 990"/>
              <a:gd name="T16" fmla="*/ 1217 w 1217"/>
              <a:gd name="T17" fmla="*/ 0 h 990"/>
              <a:gd name="T18" fmla="*/ 893 w 1217"/>
              <a:gd name="T19" fmla="*/ 0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17" h="990">
                <a:moveTo>
                  <a:pt x="893" y="0"/>
                </a:moveTo>
                <a:cubicBezTo>
                  <a:pt x="495" y="0"/>
                  <a:pt x="495" y="0"/>
                  <a:pt x="495" y="0"/>
                </a:cubicBezTo>
                <a:cubicBezTo>
                  <a:pt x="221" y="0"/>
                  <a:pt x="0" y="222"/>
                  <a:pt x="0" y="495"/>
                </a:cubicBezTo>
                <a:cubicBezTo>
                  <a:pt x="0" y="763"/>
                  <a:pt x="212" y="981"/>
                  <a:pt x="478" y="990"/>
                </a:cubicBezTo>
                <a:cubicBezTo>
                  <a:pt x="301" y="981"/>
                  <a:pt x="161" y="836"/>
                  <a:pt x="161" y="657"/>
                </a:cubicBezTo>
                <a:cubicBezTo>
                  <a:pt x="161" y="472"/>
                  <a:pt x="311" y="323"/>
                  <a:pt x="495" y="323"/>
                </a:cubicBezTo>
                <a:cubicBezTo>
                  <a:pt x="749" y="323"/>
                  <a:pt x="749" y="323"/>
                  <a:pt x="749" y="323"/>
                </a:cubicBezTo>
                <a:cubicBezTo>
                  <a:pt x="893" y="323"/>
                  <a:pt x="893" y="323"/>
                  <a:pt x="893" y="323"/>
                </a:cubicBezTo>
                <a:cubicBezTo>
                  <a:pt x="1071" y="323"/>
                  <a:pt x="1217" y="178"/>
                  <a:pt x="1217" y="0"/>
                </a:cubicBezTo>
                <a:lnTo>
                  <a:pt x="893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2122434" y="5211844"/>
            <a:ext cx="1059350" cy="1061956"/>
          </a:xfrm>
          <a:custGeom>
            <a:avLst/>
            <a:gdLst>
              <a:gd name="T0" fmla="*/ 307 w 614"/>
              <a:gd name="T1" fmla="*/ 42 h 615"/>
              <a:gd name="T2" fmla="*/ 573 w 614"/>
              <a:gd name="T3" fmla="*/ 308 h 615"/>
              <a:gd name="T4" fmla="*/ 307 w 614"/>
              <a:gd name="T5" fmla="*/ 574 h 615"/>
              <a:gd name="T6" fmla="*/ 41 w 614"/>
              <a:gd name="T7" fmla="*/ 308 h 615"/>
              <a:gd name="T8" fmla="*/ 307 w 614"/>
              <a:gd name="T9" fmla="*/ 42 h 615"/>
              <a:gd name="T10" fmla="*/ 307 w 614"/>
              <a:gd name="T11" fmla="*/ 0 h 615"/>
              <a:gd name="T12" fmla="*/ 0 w 614"/>
              <a:gd name="T13" fmla="*/ 308 h 615"/>
              <a:gd name="T14" fmla="*/ 307 w 614"/>
              <a:gd name="T15" fmla="*/ 615 h 615"/>
              <a:gd name="T16" fmla="*/ 614 w 614"/>
              <a:gd name="T17" fmla="*/ 308 h 615"/>
              <a:gd name="T18" fmla="*/ 307 w 614"/>
              <a:gd name="T19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4" h="615">
                <a:moveTo>
                  <a:pt x="307" y="42"/>
                </a:moveTo>
                <a:cubicBezTo>
                  <a:pt x="454" y="42"/>
                  <a:pt x="573" y="161"/>
                  <a:pt x="573" y="308"/>
                </a:cubicBezTo>
                <a:cubicBezTo>
                  <a:pt x="573" y="454"/>
                  <a:pt x="454" y="574"/>
                  <a:pt x="307" y="574"/>
                </a:cubicBezTo>
                <a:cubicBezTo>
                  <a:pt x="160" y="574"/>
                  <a:pt x="41" y="454"/>
                  <a:pt x="41" y="308"/>
                </a:cubicBezTo>
                <a:cubicBezTo>
                  <a:pt x="41" y="161"/>
                  <a:pt x="160" y="42"/>
                  <a:pt x="307" y="42"/>
                </a:cubicBezTo>
                <a:close/>
                <a:moveTo>
                  <a:pt x="307" y="0"/>
                </a:moveTo>
                <a:cubicBezTo>
                  <a:pt x="137" y="0"/>
                  <a:pt x="0" y="138"/>
                  <a:pt x="0" y="308"/>
                </a:cubicBezTo>
                <a:cubicBezTo>
                  <a:pt x="0" y="477"/>
                  <a:pt x="137" y="615"/>
                  <a:pt x="307" y="615"/>
                </a:cubicBezTo>
                <a:cubicBezTo>
                  <a:pt x="477" y="615"/>
                  <a:pt x="614" y="477"/>
                  <a:pt x="614" y="308"/>
                </a:cubicBezTo>
                <a:cubicBezTo>
                  <a:pt x="614" y="138"/>
                  <a:pt x="477" y="0"/>
                  <a:pt x="30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4" name="Oval 3"/>
          <p:cNvSpPr/>
          <p:nvPr/>
        </p:nvSpPr>
        <p:spPr>
          <a:xfrm>
            <a:off x="2525109" y="5615822"/>
            <a:ext cx="254000" cy="254000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>
            <a:stCxn id="4" idx="6"/>
          </p:cNvCxnSpPr>
          <p:nvPr/>
        </p:nvCxnSpPr>
        <p:spPr>
          <a:xfrm>
            <a:off x="2779109" y="5742822"/>
            <a:ext cx="1119333" cy="0"/>
          </a:xfrm>
          <a:prstGeom prst="line">
            <a:avLst/>
          </a:prstGeom>
          <a:ln w="28575">
            <a:solidFill>
              <a:schemeClr val="tx1">
                <a:lumMod val="10000"/>
                <a:lumOff val="9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3632363" y="3977006"/>
            <a:ext cx="347223" cy="403407"/>
            <a:chOff x="2593975" y="4225925"/>
            <a:chExt cx="490538" cy="569912"/>
          </a:xfrm>
          <a:solidFill>
            <a:schemeClr val="bg1"/>
          </a:solidFill>
        </p:grpSpPr>
        <p:sp>
          <p:nvSpPr>
            <p:cNvPr id="16" name="Freeform 18"/>
            <p:cNvSpPr/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8" name="Freeform 17"/>
          <p:cNvSpPr/>
          <p:nvPr/>
        </p:nvSpPr>
        <p:spPr bwMode="auto">
          <a:xfrm>
            <a:off x="3970061" y="3349191"/>
            <a:ext cx="430577" cy="402265"/>
          </a:xfrm>
          <a:custGeom>
            <a:avLst/>
            <a:gdLst>
              <a:gd name="connsiteX0" fmla="*/ 104775 w 579438"/>
              <a:gd name="connsiteY0" fmla="*/ 158750 h 541337"/>
              <a:gd name="connsiteX1" fmla="*/ 99193 w 579438"/>
              <a:gd name="connsiteY1" fmla="*/ 170591 h 541337"/>
              <a:gd name="connsiteX2" fmla="*/ 94569 w 579438"/>
              <a:gd name="connsiteY2" fmla="*/ 183072 h 541337"/>
              <a:gd name="connsiteX3" fmla="*/ 90741 w 579438"/>
              <a:gd name="connsiteY3" fmla="*/ 195872 h 541337"/>
              <a:gd name="connsiteX4" fmla="*/ 87552 w 579438"/>
              <a:gd name="connsiteY4" fmla="*/ 208833 h 541337"/>
              <a:gd name="connsiteX5" fmla="*/ 85478 w 579438"/>
              <a:gd name="connsiteY5" fmla="*/ 222434 h 541337"/>
              <a:gd name="connsiteX6" fmla="*/ 84043 w 579438"/>
              <a:gd name="connsiteY6" fmla="*/ 235875 h 541337"/>
              <a:gd name="connsiteX7" fmla="*/ 83724 w 579438"/>
              <a:gd name="connsiteY7" fmla="*/ 249955 h 541337"/>
              <a:gd name="connsiteX8" fmla="*/ 83724 w 579438"/>
              <a:gd name="connsiteY8" fmla="*/ 252196 h 541337"/>
              <a:gd name="connsiteX9" fmla="*/ 42420 w 579438"/>
              <a:gd name="connsiteY9" fmla="*/ 293638 h 541337"/>
              <a:gd name="connsiteX10" fmla="*/ 39071 w 579438"/>
              <a:gd name="connsiteY10" fmla="*/ 296518 h 541337"/>
              <a:gd name="connsiteX11" fmla="*/ 35244 w 579438"/>
              <a:gd name="connsiteY11" fmla="*/ 298438 h 541337"/>
              <a:gd name="connsiteX12" fmla="*/ 31257 w 579438"/>
              <a:gd name="connsiteY12" fmla="*/ 299718 h 541337"/>
              <a:gd name="connsiteX13" fmla="*/ 27111 w 579438"/>
              <a:gd name="connsiteY13" fmla="*/ 300038 h 541337"/>
              <a:gd name="connsiteX14" fmla="*/ 22964 w 579438"/>
              <a:gd name="connsiteY14" fmla="*/ 299718 h 541337"/>
              <a:gd name="connsiteX15" fmla="*/ 18977 w 579438"/>
              <a:gd name="connsiteY15" fmla="*/ 298438 h 541337"/>
              <a:gd name="connsiteX16" fmla="*/ 15150 w 579438"/>
              <a:gd name="connsiteY16" fmla="*/ 296518 h 541337"/>
              <a:gd name="connsiteX17" fmla="*/ 11642 w 579438"/>
              <a:gd name="connsiteY17" fmla="*/ 293638 h 541337"/>
              <a:gd name="connsiteX18" fmla="*/ 6379 w 579438"/>
              <a:gd name="connsiteY18" fmla="*/ 288358 h 541337"/>
              <a:gd name="connsiteX19" fmla="*/ 3508 w 579438"/>
              <a:gd name="connsiteY19" fmla="*/ 284837 h 541337"/>
              <a:gd name="connsiteX20" fmla="*/ 1595 w 579438"/>
              <a:gd name="connsiteY20" fmla="*/ 280997 h 541337"/>
              <a:gd name="connsiteX21" fmla="*/ 319 w 579438"/>
              <a:gd name="connsiteY21" fmla="*/ 276997 h 541337"/>
              <a:gd name="connsiteX22" fmla="*/ 0 w 579438"/>
              <a:gd name="connsiteY22" fmla="*/ 272837 h 541337"/>
              <a:gd name="connsiteX23" fmla="*/ 319 w 579438"/>
              <a:gd name="connsiteY23" fmla="*/ 268836 h 541337"/>
              <a:gd name="connsiteX24" fmla="*/ 1595 w 579438"/>
              <a:gd name="connsiteY24" fmla="*/ 264676 h 541337"/>
              <a:gd name="connsiteX25" fmla="*/ 3508 w 579438"/>
              <a:gd name="connsiteY25" fmla="*/ 260996 h 541337"/>
              <a:gd name="connsiteX26" fmla="*/ 6379 w 579438"/>
              <a:gd name="connsiteY26" fmla="*/ 257316 h 541337"/>
              <a:gd name="connsiteX27" fmla="*/ 288526 w 579438"/>
              <a:gd name="connsiteY27" fmla="*/ 71437 h 541337"/>
              <a:gd name="connsiteX28" fmla="*/ 301526 w 579438"/>
              <a:gd name="connsiteY28" fmla="*/ 71755 h 541337"/>
              <a:gd name="connsiteX29" fmla="*/ 314367 w 579438"/>
              <a:gd name="connsiteY29" fmla="*/ 73185 h 541337"/>
              <a:gd name="connsiteX30" fmla="*/ 326733 w 579438"/>
              <a:gd name="connsiteY30" fmla="*/ 75568 h 541337"/>
              <a:gd name="connsiteX31" fmla="*/ 338940 w 579438"/>
              <a:gd name="connsiteY31" fmla="*/ 78745 h 541337"/>
              <a:gd name="connsiteX32" fmla="*/ 350672 w 579438"/>
              <a:gd name="connsiteY32" fmla="*/ 82716 h 541337"/>
              <a:gd name="connsiteX33" fmla="*/ 362086 w 579438"/>
              <a:gd name="connsiteY33" fmla="*/ 87482 h 541337"/>
              <a:gd name="connsiteX34" fmla="*/ 373184 w 579438"/>
              <a:gd name="connsiteY34" fmla="*/ 93201 h 541337"/>
              <a:gd name="connsiteX35" fmla="*/ 383806 w 579438"/>
              <a:gd name="connsiteY35" fmla="*/ 99396 h 541337"/>
              <a:gd name="connsiteX36" fmla="*/ 393793 w 579438"/>
              <a:gd name="connsiteY36" fmla="*/ 106227 h 541337"/>
              <a:gd name="connsiteX37" fmla="*/ 355745 w 579438"/>
              <a:gd name="connsiteY37" fmla="*/ 144353 h 541337"/>
              <a:gd name="connsiteX38" fmla="*/ 347343 w 579438"/>
              <a:gd name="connsiteY38" fmla="*/ 139428 h 541337"/>
              <a:gd name="connsiteX39" fmla="*/ 338465 w 579438"/>
              <a:gd name="connsiteY39" fmla="*/ 134980 h 541337"/>
              <a:gd name="connsiteX40" fmla="*/ 329111 w 579438"/>
              <a:gd name="connsiteY40" fmla="*/ 131326 h 541337"/>
              <a:gd name="connsiteX41" fmla="*/ 319282 w 579438"/>
              <a:gd name="connsiteY41" fmla="*/ 128308 h 541337"/>
              <a:gd name="connsiteX42" fmla="*/ 309294 w 579438"/>
              <a:gd name="connsiteY42" fmla="*/ 126243 h 541337"/>
              <a:gd name="connsiteX43" fmla="*/ 298989 w 579438"/>
              <a:gd name="connsiteY43" fmla="*/ 124972 h 541337"/>
              <a:gd name="connsiteX44" fmla="*/ 288526 w 579438"/>
              <a:gd name="connsiteY44" fmla="*/ 124337 h 541337"/>
              <a:gd name="connsiteX45" fmla="*/ 277111 w 579438"/>
              <a:gd name="connsiteY45" fmla="*/ 124972 h 541337"/>
              <a:gd name="connsiteX46" fmla="*/ 266014 w 579438"/>
              <a:gd name="connsiteY46" fmla="*/ 126561 h 541337"/>
              <a:gd name="connsiteX47" fmla="*/ 255392 w 579438"/>
              <a:gd name="connsiteY47" fmla="*/ 128944 h 541337"/>
              <a:gd name="connsiteX48" fmla="*/ 245087 w 579438"/>
              <a:gd name="connsiteY48" fmla="*/ 132280 h 541337"/>
              <a:gd name="connsiteX49" fmla="*/ 235100 w 579438"/>
              <a:gd name="connsiteY49" fmla="*/ 136410 h 541337"/>
              <a:gd name="connsiteX50" fmla="*/ 225587 w 579438"/>
              <a:gd name="connsiteY50" fmla="*/ 141493 h 541337"/>
              <a:gd name="connsiteX51" fmla="*/ 216551 w 579438"/>
              <a:gd name="connsiteY51" fmla="*/ 147371 h 541337"/>
              <a:gd name="connsiteX52" fmla="*/ 208307 w 579438"/>
              <a:gd name="connsiteY52" fmla="*/ 153884 h 541337"/>
              <a:gd name="connsiteX53" fmla="*/ 200380 w 579438"/>
              <a:gd name="connsiteY53" fmla="*/ 161033 h 541337"/>
              <a:gd name="connsiteX54" fmla="*/ 193246 w 579438"/>
              <a:gd name="connsiteY54" fmla="*/ 168817 h 541337"/>
              <a:gd name="connsiteX55" fmla="*/ 186746 w 579438"/>
              <a:gd name="connsiteY55" fmla="*/ 177395 h 541337"/>
              <a:gd name="connsiteX56" fmla="*/ 180881 w 579438"/>
              <a:gd name="connsiteY56" fmla="*/ 186291 h 541337"/>
              <a:gd name="connsiteX57" fmla="*/ 175966 w 579438"/>
              <a:gd name="connsiteY57" fmla="*/ 195823 h 541337"/>
              <a:gd name="connsiteX58" fmla="*/ 171686 w 579438"/>
              <a:gd name="connsiteY58" fmla="*/ 205672 h 541337"/>
              <a:gd name="connsiteX59" fmla="*/ 168356 w 579438"/>
              <a:gd name="connsiteY59" fmla="*/ 216156 h 541337"/>
              <a:gd name="connsiteX60" fmla="*/ 165978 w 579438"/>
              <a:gd name="connsiteY60" fmla="*/ 226959 h 541337"/>
              <a:gd name="connsiteX61" fmla="*/ 164393 w 579438"/>
              <a:gd name="connsiteY61" fmla="*/ 238079 h 541337"/>
              <a:gd name="connsiteX62" fmla="*/ 163917 w 579438"/>
              <a:gd name="connsiteY62" fmla="*/ 249357 h 541337"/>
              <a:gd name="connsiteX63" fmla="*/ 164393 w 579438"/>
              <a:gd name="connsiteY63" fmla="*/ 260795 h 541337"/>
              <a:gd name="connsiteX64" fmla="*/ 165978 w 579438"/>
              <a:gd name="connsiteY64" fmla="*/ 271915 h 541337"/>
              <a:gd name="connsiteX65" fmla="*/ 168356 w 579438"/>
              <a:gd name="connsiteY65" fmla="*/ 282559 h 541337"/>
              <a:gd name="connsiteX66" fmla="*/ 171686 w 579438"/>
              <a:gd name="connsiteY66" fmla="*/ 292884 h 541337"/>
              <a:gd name="connsiteX67" fmla="*/ 175966 w 579438"/>
              <a:gd name="connsiteY67" fmla="*/ 302892 h 541337"/>
              <a:gd name="connsiteX68" fmla="*/ 180881 w 579438"/>
              <a:gd name="connsiteY68" fmla="*/ 312424 h 541337"/>
              <a:gd name="connsiteX69" fmla="*/ 186746 w 579438"/>
              <a:gd name="connsiteY69" fmla="*/ 321479 h 541337"/>
              <a:gd name="connsiteX70" fmla="*/ 193246 w 579438"/>
              <a:gd name="connsiteY70" fmla="*/ 329739 h 541337"/>
              <a:gd name="connsiteX71" fmla="*/ 200380 w 579438"/>
              <a:gd name="connsiteY71" fmla="*/ 337682 h 541337"/>
              <a:gd name="connsiteX72" fmla="*/ 208149 w 579438"/>
              <a:gd name="connsiteY72" fmla="*/ 344990 h 541337"/>
              <a:gd name="connsiteX73" fmla="*/ 216551 w 579438"/>
              <a:gd name="connsiteY73" fmla="*/ 351503 h 541337"/>
              <a:gd name="connsiteX74" fmla="*/ 225587 w 579438"/>
              <a:gd name="connsiteY74" fmla="*/ 357380 h 541337"/>
              <a:gd name="connsiteX75" fmla="*/ 235100 w 579438"/>
              <a:gd name="connsiteY75" fmla="*/ 362305 h 541337"/>
              <a:gd name="connsiteX76" fmla="*/ 244929 w 579438"/>
              <a:gd name="connsiteY76" fmla="*/ 366435 h 541337"/>
              <a:gd name="connsiteX77" fmla="*/ 255234 w 579438"/>
              <a:gd name="connsiteY77" fmla="*/ 369771 h 541337"/>
              <a:gd name="connsiteX78" fmla="*/ 266014 w 579438"/>
              <a:gd name="connsiteY78" fmla="*/ 372313 h 541337"/>
              <a:gd name="connsiteX79" fmla="*/ 277111 w 579438"/>
              <a:gd name="connsiteY79" fmla="*/ 373902 h 541337"/>
              <a:gd name="connsiteX80" fmla="*/ 288526 w 579438"/>
              <a:gd name="connsiteY80" fmla="*/ 374219 h 541337"/>
              <a:gd name="connsiteX81" fmla="*/ 299782 w 579438"/>
              <a:gd name="connsiteY81" fmla="*/ 373902 h 541337"/>
              <a:gd name="connsiteX82" fmla="*/ 310879 w 579438"/>
              <a:gd name="connsiteY82" fmla="*/ 372313 h 541337"/>
              <a:gd name="connsiteX83" fmla="*/ 321501 w 579438"/>
              <a:gd name="connsiteY83" fmla="*/ 369771 h 541337"/>
              <a:gd name="connsiteX84" fmla="*/ 331965 w 579438"/>
              <a:gd name="connsiteY84" fmla="*/ 366435 h 541337"/>
              <a:gd name="connsiteX85" fmla="*/ 341794 w 579438"/>
              <a:gd name="connsiteY85" fmla="*/ 362305 h 541337"/>
              <a:gd name="connsiteX86" fmla="*/ 351306 w 579438"/>
              <a:gd name="connsiteY86" fmla="*/ 357380 h 541337"/>
              <a:gd name="connsiteX87" fmla="*/ 360184 w 579438"/>
              <a:gd name="connsiteY87" fmla="*/ 351503 h 541337"/>
              <a:gd name="connsiteX88" fmla="*/ 368586 w 579438"/>
              <a:gd name="connsiteY88" fmla="*/ 344990 h 541337"/>
              <a:gd name="connsiteX89" fmla="*/ 376354 w 579438"/>
              <a:gd name="connsiteY89" fmla="*/ 337682 h 541337"/>
              <a:gd name="connsiteX90" fmla="*/ 383647 w 579438"/>
              <a:gd name="connsiteY90" fmla="*/ 329898 h 541337"/>
              <a:gd name="connsiteX91" fmla="*/ 390147 w 579438"/>
              <a:gd name="connsiteY91" fmla="*/ 321479 h 541337"/>
              <a:gd name="connsiteX92" fmla="*/ 395854 w 579438"/>
              <a:gd name="connsiteY92" fmla="*/ 312424 h 541337"/>
              <a:gd name="connsiteX93" fmla="*/ 400769 w 579438"/>
              <a:gd name="connsiteY93" fmla="*/ 302892 h 541337"/>
              <a:gd name="connsiteX94" fmla="*/ 405049 w 579438"/>
              <a:gd name="connsiteY94" fmla="*/ 293043 h 541337"/>
              <a:gd name="connsiteX95" fmla="*/ 408379 w 579438"/>
              <a:gd name="connsiteY95" fmla="*/ 282717 h 541337"/>
              <a:gd name="connsiteX96" fmla="*/ 410915 w 579438"/>
              <a:gd name="connsiteY96" fmla="*/ 271915 h 541337"/>
              <a:gd name="connsiteX97" fmla="*/ 412501 w 579438"/>
              <a:gd name="connsiteY97" fmla="*/ 260795 h 541337"/>
              <a:gd name="connsiteX98" fmla="*/ 412976 w 579438"/>
              <a:gd name="connsiteY98" fmla="*/ 249357 h 541337"/>
              <a:gd name="connsiteX99" fmla="*/ 412818 w 579438"/>
              <a:gd name="connsiteY99" fmla="*/ 243321 h 541337"/>
              <a:gd name="connsiteX100" fmla="*/ 412183 w 579438"/>
              <a:gd name="connsiteY100" fmla="*/ 237443 h 541337"/>
              <a:gd name="connsiteX101" fmla="*/ 456573 w 579438"/>
              <a:gd name="connsiteY101" fmla="*/ 192963 h 541337"/>
              <a:gd name="connsiteX102" fmla="*/ 459744 w 579438"/>
              <a:gd name="connsiteY102" fmla="*/ 203765 h 541337"/>
              <a:gd name="connsiteX103" fmla="*/ 462439 w 579438"/>
              <a:gd name="connsiteY103" fmla="*/ 214727 h 541337"/>
              <a:gd name="connsiteX104" fmla="*/ 464183 w 579438"/>
              <a:gd name="connsiteY104" fmla="*/ 226164 h 541337"/>
              <a:gd name="connsiteX105" fmla="*/ 465134 w 579438"/>
              <a:gd name="connsiteY105" fmla="*/ 237761 h 541337"/>
              <a:gd name="connsiteX106" fmla="*/ 465768 w 579438"/>
              <a:gd name="connsiteY106" fmla="*/ 249357 h 541337"/>
              <a:gd name="connsiteX107" fmla="*/ 465134 w 579438"/>
              <a:gd name="connsiteY107" fmla="*/ 262543 h 541337"/>
              <a:gd name="connsiteX108" fmla="*/ 463707 w 579438"/>
              <a:gd name="connsiteY108" fmla="*/ 275251 h 541337"/>
              <a:gd name="connsiteX109" fmla="*/ 461488 w 579438"/>
              <a:gd name="connsiteY109" fmla="*/ 287801 h 541337"/>
              <a:gd name="connsiteX110" fmla="*/ 458317 w 579438"/>
              <a:gd name="connsiteY110" fmla="*/ 300192 h 541337"/>
              <a:gd name="connsiteX111" fmla="*/ 454354 w 579438"/>
              <a:gd name="connsiteY111" fmla="*/ 311947 h 541337"/>
              <a:gd name="connsiteX112" fmla="*/ 449598 w 579438"/>
              <a:gd name="connsiteY112" fmla="*/ 323385 h 541337"/>
              <a:gd name="connsiteX113" fmla="*/ 444049 w 579438"/>
              <a:gd name="connsiteY113" fmla="*/ 334505 h 541337"/>
              <a:gd name="connsiteX114" fmla="*/ 437708 w 579438"/>
              <a:gd name="connsiteY114" fmla="*/ 345148 h 541337"/>
              <a:gd name="connsiteX115" fmla="*/ 430891 w 579438"/>
              <a:gd name="connsiteY115" fmla="*/ 355156 h 541337"/>
              <a:gd name="connsiteX116" fmla="*/ 440086 w 579438"/>
              <a:gd name="connsiteY116" fmla="*/ 364370 h 541337"/>
              <a:gd name="connsiteX117" fmla="*/ 446744 w 579438"/>
              <a:gd name="connsiteY117" fmla="*/ 357698 h 541337"/>
              <a:gd name="connsiteX118" fmla="*/ 569133 w 579438"/>
              <a:gd name="connsiteY118" fmla="*/ 480495 h 541337"/>
              <a:gd name="connsiteX119" fmla="*/ 572780 w 579438"/>
              <a:gd name="connsiteY119" fmla="*/ 484943 h 541337"/>
              <a:gd name="connsiteX120" fmla="*/ 575792 w 579438"/>
              <a:gd name="connsiteY120" fmla="*/ 489709 h 541337"/>
              <a:gd name="connsiteX121" fmla="*/ 577694 w 579438"/>
              <a:gd name="connsiteY121" fmla="*/ 494951 h 541337"/>
              <a:gd name="connsiteX122" fmla="*/ 578963 w 579438"/>
              <a:gd name="connsiteY122" fmla="*/ 500193 h 541337"/>
              <a:gd name="connsiteX123" fmla="*/ 579438 w 579438"/>
              <a:gd name="connsiteY123" fmla="*/ 505753 h 541337"/>
              <a:gd name="connsiteX124" fmla="*/ 579121 w 579438"/>
              <a:gd name="connsiteY124" fmla="*/ 511154 h 541337"/>
              <a:gd name="connsiteX125" fmla="*/ 577853 w 579438"/>
              <a:gd name="connsiteY125" fmla="*/ 516397 h 541337"/>
              <a:gd name="connsiteX126" fmla="*/ 575792 w 579438"/>
              <a:gd name="connsiteY126" fmla="*/ 521639 h 541337"/>
              <a:gd name="connsiteX127" fmla="*/ 572938 w 579438"/>
              <a:gd name="connsiteY127" fmla="*/ 526564 h 541337"/>
              <a:gd name="connsiteX128" fmla="*/ 569292 w 579438"/>
              <a:gd name="connsiteY128" fmla="*/ 531012 h 541337"/>
              <a:gd name="connsiteX129" fmla="*/ 564853 w 579438"/>
              <a:gd name="connsiteY129" fmla="*/ 534665 h 541337"/>
              <a:gd name="connsiteX130" fmla="*/ 559938 w 579438"/>
              <a:gd name="connsiteY130" fmla="*/ 537684 h 541337"/>
              <a:gd name="connsiteX131" fmla="*/ 554865 w 579438"/>
              <a:gd name="connsiteY131" fmla="*/ 539590 h 541337"/>
              <a:gd name="connsiteX132" fmla="*/ 549634 w 579438"/>
              <a:gd name="connsiteY132" fmla="*/ 540861 h 541337"/>
              <a:gd name="connsiteX133" fmla="*/ 544085 w 579438"/>
              <a:gd name="connsiteY133" fmla="*/ 541337 h 541337"/>
              <a:gd name="connsiteX134" fmla="*/ 538695 w 579438"/>
              <a:gd name="connsiteY134" fmla="*/ 540861 h 541337"/>
              <a:gd name="connsiteX135" fmla="*/ 533463 w 579438"/>
              <a:gd name="connsiteY135" fmla="*/ 539590 h 541337"/>
              <a:gd name="connsiteX136" fmla="*/ 528231 w 579438"/>
              <a:gd name="connsiteY136" fmla="*/ 537684 h 541337"/>
              <a:gd name="connsiteX137" fmla="*/ 523317 w 579438"/>
              <a:gd name="connsiteY137" fmla="*/ 534665 h 541337"/>
              <a:gd name="connsiteX138" fmla="*/ 519195 w 579438"/>
              <a:gd name="connsiteY138" fmla="*/ 531012 h 541337"/>
              <a:gd name="connsiteX139" fmla="*/ 396806 w 579438"/>
              <a:gd name="connsiteY139" fmla="*/ 408056 h 541337"/>
              <a:gd name="connsiteX140" fmla="*/ 403464 w 579438"/>
              <a:gd name="connsiteY140" fmla="*/ 401384 h 541337"/>
              <a:gd name="connsiteX141" fmla="*/ 394110 w 579438"/>
              <a:gd name="connsiteY141" fmla="*/ 392329 h 541337"/>
              <a:gd name="connsiteX142" fmla="*/ 384123 w 579438"/>
              <a:gd name="connsiteY142" fmla="*/ 399319 h 541337"/>
              <a:gd name="connsiteX143" fmla="*/ 373501 w 579438"/>
              <a:gd name="connsiteY143" fmla="*/ 405673 h 541337"/>
              <a:gd name="connsiteX144" fmla="*/ 362562 w 579438"/>
              <a:gd name="connsiteY144" fmla="*/ 411074 h 541337"/>
              <a:gd name="connsiteX145" fmla="*/ 351147 w 579438"/>
              <a:gd name="connsiteY145" fmla="*/ 415840 h 541337"/>
              <a:gd name="connsiteX146" fmla="*/ 339099 w 579438"/>
              <a:gd name="connsiteY146" fmla="*/ 419970 h 541337"/>
              <a:gd name="connsiteX147" fmla="*/ 327050 w 579438"/>
              <a:gd name="connsiteY147" fmla="*/ 423147 h 541337"/>
              <a:gd name="connsiteX148" fmla="*/ 314367 w 579438"/>
              <a:gd name="connsiteY148" fmla="*/ 425371 h 541337"/>
              <a:gd name="connsiteX149" fmla="*/ 301526 w 579438"/>
              <a:gd name="connsiteY149" fmla="*/ 426801 h 541337"/>
              <a:gd name="connsiteX150" fmla="*/ 288526 w 579438"/>
              <a:gd name="connsiteY150" fmla="*/ 427437 h 541337"/>
              <a:gd name="connsiteX151" fmla="*/ 274575 w 579438"/>
              <a:gd name="connsiteY151" fmla="*/ 426801 h 541337"/>
              <a:gd name="connsiteX152" fmla="*/ 261099 w 579438"/>
              <a:gd name="connsiteY152" fmla="*/ 425213 h 541337"/>
              <a:gd name="connsiteX153" fmla="*/ 247624 w 579438"/>
              <a:gd name="connsiteY153" fmla="*/ 422671 h 541337"/>
              <a:gd name="connsiteX154" fmla="*/ 234783 w 579438"/>
              <a:gd name="connsiteY154" fmla="*/ 419017 h 541337"/>
              <a:gd name="connsiteX155" fmla="*/ 222417 w 579438"/>
              <a:gd name="connsiteY155" fmla="*/ 414728 h 541337"/>
              <a:gd name="connsiteX156" fmla="*/ 210368 w 579438"/>
              <a:gd name="connsiteY156" fmla="*/ 409168 h 541337"/>
              <a:gd name="connsiteX157" fmla="*/ 198954 w 579438"/>
              <a:gd name="connsiteY157" fmla="*/ 402972 h 541337"/>
              <a:gd name="connsiteX158" fmla="*/ 187856 w 579438"/>
              <a:gd name="connsiteY158" fmla="*/ 396142 h 541337"/>
              <a:gd name="connsiteX159" fmla="*/ 177551 w 579438"/>
              <a:gd name="connsiteY159" fmla="*/ 388199 h 541337"/>
              <a:gd name="connsiteX160" fmla="*/ 167722 w 579438"/>
              <a:gd name="connsiteY160" fmla="*/ 379779 h 541337"/>
              <a:gd name="connsiteX161" fmla="*/ 158527 w 579438"/>
              <a:gd name="connsiteY161" fmla="*/ 370566 h 541337"/>
              <a:gd name="connsiteX162" fmla="*/ 150125 w 579438"/>
              <a:gd name="connsiteY162" fmla="*/ 360716 h 541337"/>
              <a:gd name="connsiteX163" fmla="*/ 142198 w 579438"/>
              <a:gd name="connsiteY163" fmla="*/ 350232 h 541337"/>
              <a:gd name="connsiteX164" fmla="*/ 135381 w 579438"/>
              <a:gd name="connsiteY164" fmla="*/ 339112 h 541337"/>
              <a:gd name="connsiteX165" fmla="*/ 129198 w 579438"/>
              <a:gd name="connsiteY165" fmla="*/ 327674 h 541337"/>
              <a:gd name="connsiteX166" fmla="*/ 123649 w 579438"/>
              <a:gd name="connsiteY166" fmla="*/ 315601 h 541337"/>
              <a:gd name="connsiteX167" fmla="*/ 119369 w 579438"/>
              <a:gd name="connsiteY167" fmla="*/ 303210 h 541337"/>
              <a:gd name="connsiteX168" fmla="*/ 115881 w 579438"/>
              <a:gd name="connsiteY168" fmla="*/ 290343 h 541337"/>
              <a:gd name="connsiteX169" fmla="*/ 113186 w 579438"/>
              <a:gd name="connsiteY169" fmla="*/ 276840 h 541337"/>
              <a:gd name="connsiteX170" fmla="*/ 111601 w 579438"/>
              <a:gd name="connsiteY170" fmla="*/ 263337 h 541337"/>
              <a:gd name="connsiteX171" fmla="*/ 111125 w 579438"/>
              <a:gd name="connsiteY171" fmla="*/ 249357 h 541337"/>
              <a:gd name="connsiteX172" fmla="*/ 111601 w 579438"/>
              <a:gd name="connsiteY172" fmla="*/ 235537 h 541337"/>
              <a:gd name="connsiteX173" fmla="*/ 113186 w 579438"/>
              <a:gd name="connsiteY173" fmla="*/ 221875 h 541337"/>
              <a:gd name="connsiteX174" fmla="*/ 115881 w 579438"/>
              <a:gd name="connsiteY174" fmla="*/ 208531 h 541337"/>
              <a:gd name="connsiteX175" fmla="*/ 119369 w 579438"/>
              <a:gd name="connsiteY175" fmla="*/ 195664 h 541337"/>
              <a:gd name="connsiteX176" fmla="*/ 123649 w 579438"/>
              <a:gd name="connsiteY176" fmla="*/ 183114 h 541337"/>
              <a:gd name="connsiteX177" fmla="*/ 129198 w 579438"/>
              <a:gd name="connsiteY177" fmla="*/ 171200 h 541337"/>
              <a:gd name="connsiteX178" fmla="*/ 135381 w 579438"/>
              <a:gd name="connsiteY178" fmla="*/ 159444 h 541337"/>
              <a:gd name="connsiteX179" fmla="*/ 142198 w 579438"/>
              <a:gd name="connsiteY179" fmla="*/ 148642 h 541337"/>
              <a:gd name="connsiteX180" fmla="*/ 150125 w 579438"/>
              <a:gd name="connsiteY180" fmla="*/ 138157 h 541337"/>
              <a:gd name="connsiteX181" fmla="*/ 158527 w 579438"/>
              <a:gd name="connsiteY181" fmla="*/ 128308 h 541337"/>
              <a:gd name="connsiteX182" fmla="*/ 167722 w 579438"/>
              <a:gd name="connsiteY182" fmla="*/ 119094 h 541337"/>
              <a:gd name="connsiteX183" fmla="*/ 177551 w 579438"/>
              <a:gd name="connsiteY183" fmla="*/ 110516 h 541337"/>
              <a:gd name="connsiteX184" fmla="*/ 187856 w 579438"/>
              <a:gd name="connsiteY184" fmla="*/ 102732 h 541337"/>
              <a:gd name="connsiteX185" fmla="*/ 198954 w 579438"/>
              <a:gd name="connsiteY185" fmla="*/ 95584 h 541337"/>
              <a:gd name="connsiteX186" fmla="*/ 210368 w 579438"/>
              <a:gd name="connsiteY186" fmla="*/ 89388 h 541337"/>
              <a:gd name="connsiteX187" fmla="*/ 222417 w 579438"/>
              <a:gd name="connsiteY187" fmla="*/ 84146 h 541337"/>
              <a:gd name="connsiteX188" fmla="*/ 234783 w 579438"/>
              <a:gd name="connsiteY188" fmla="*/ 79698 h 541337"/>
              <a:gd name="connsiteX189" fmla="*/ 247624 w 579438"/>
              <a:gd name="connsiteY189" fmla="*/ 76044 h 541337"/>
              <a:gd name="connsiteX190" fmla="*/ 261099 w 579438"/>
              <a:gd name="connsiteY190" fmla="*/ 73661 h 541337"/>
              <a:gd name="connsiteX191" fmla="*/ 274575 w 579438"/>
              <a:gd name="connsiteY191" fmla="*/ 72073 h 541337"/>
              <a:gd name="connsiteX192" fmla="*/ 561981 w 579438"/>
              <a:gd name="connsiteY192" fmla="*/ 0 h 541337"/>
              <a:gd name="connsiteX193" fmla="*/ 563410 w 579438"/>
              <a:gd name="connsiteY193" fmla="*/ 0 h 541337"/>
              <a:gd name="connsiteX194" fmla="*/ 567059 w 579438"/>
              <a:gd name="connsiteY194" fmla="*/ 158 h 541337"/>
              <a:gd name="connsiteX195" fmla="*/ 570074 w 579438"/>
              <a:gd name="connsiteY195" fmla="*/ 1108 h 541337"/>
              <a:gd name="connsiteX196" fmla="*/ 572613 w 579438"/>
              <a:gd name="connsiteY196" fmla="*/ 2375 h 541337"/>
              <a:gd name="connsiteX197" fmla="*/ 574359 w 579438"/>
              <a:gd name="connsiteY197" fmla="*/ 4434 h 541337"/>
              <a:gd name="connsiteX198" fmla="*/ 575628 w 579438"/>
              <a:gd name="connsiteY198" fmla="*/ 6968 h 541337"/>
              <a:gd name="connsiteX199" fmla="*/ 576263 w 579438"/>
              <a:gd name="connsiteY199" fmla="*/ 10135 h 541337"/>
              <a:gd name="connsiteX200" fmla="*/ 576263 w 579438"/>
              <a:gd name="connsiteY200" fmla="*/ 14094 h 541337"/>
              <a:gd name="connsiteX201" fmla="*/ 571820 w 579438"/>
              <a:gd name="connsiteY201" fmla="*/ 109587 h 541337"/>
              <a:gd name="connsiteX202" fmla="*/ 571661 w 579438"/>
              <a:gd name="connsiteY202" fmla="*/ 112437 h 541337"/>
              <a:gd name="connsiteX203" fmla="*/ 571185 w 579438"/>
              <a:gd name="connsiteY203" fmla="*/ 114971 h 541337"/>
              <a:gd name="connsiteX204" fmla="*/ 570233 w 579438"/>
              <a:gd name="connsiteY204" fmla="*/ 117663 h 541337"/>
              <a:gd name="connsiteX205" fmla="*/ 568964 w 579438"/>
              <a:gd name="connsiteY205" fmla="*/ 119880 h 541337"/>
              <a:gd name="connsiteX206" fmla="*/ 567059 w 579438"/>
              <a:gd name="connsiteY206" fmla="*/ 121939 h 541337"/>
              <a:gd name="connsiteX207" fmla="*/ 564520 w 579438"/>
              <a:gd name="connsiteY207" fmla="*/ 123681 h 541337"/>
              <a:gd name="connsiteX208" fmla="*/ 561823 w 579438"/>
              <a:gd name="connsiteY208" fmla="*/ 124948 h 541337"/>
              <a:gd name="connsiteX209" fmla="*/ 559601 w 579438"/>
              <a:gd name="connsiteY209" fmla="*/ 125106 h 541337"/>
              <a:gd name="connsiteX210" fmla="*/ 557380 w 579438"/>
              <a:gd name="connsiteY210" fmla="*/ 124631 h 541337"/>
              <a:gd name="connsiteX211" fmla="*/ 555475 w 579438"/>
              <a:gd name="connsiteY211" fmla="*/ 123839 h 541337"/>
              <a:gd name="connsiteX212" fmla="*/ 553571 w 579438"/>
              <a:gd name="connsiteY212" fmla="*/ 122572 h 541337"/>
              <a:gd name="connsiteX213" fmla="*/ 551984 w 579438"/>
              <a:gd name="connsiteY213" fmla="*/ 120989 h 541337"/>
              <a:gd name="connsiteX214" fmla="*/ 550239 w 579438"/>
              <a:gd name="connsiteY214" fmla="*/ 119405 h 541337"/>
              <a:gd name="connsiteX215" fmla="*/ 520723 w 579438"/>
              <a:gd name="connsiteY215" fmla="*/ 90108 h 541337"/>
              <a:gd name="connsiteX216" fmla="*/ 509774 w 579438"/>
              <a:gd name="connsiteY216" fmla="*/ 101193 h 541337"/>
              <a:gd name="connsiteX217" fmla="*/ 419324 w 579438"/>
              <a:gd name="connsiteY217" fmla="*/ 191301 h 541337"/>
              <a:gd name="connsiteX218" fmla="*/ 391713 w 579438"/>
              <a:gd name="connsiteY218" fmla="*/ 219173 h 541337"/>
              <a:gd name="connsiteX219" fmla="*/ 298564 w 579438"/>
              <a:gd name="connsiteY219" fmla="*/ 312131 h 541337"/>
              <a:gd name="connsiteX220" fmla="*/ 293169 w 579438"/>
              <a:gd name="connsiteY220" fmla="*/ 317516 h 541337"/>
              <a:gd name="connsiteX221" fmla="*/ 290313 w 579438"/>
              <a:gd name="connsiteY221" fmla="*/ 319733 h 541337"/>
              <a:gd name="connsiteX222" fmla="*/ 287298 w 579438"/>
              <a:gd name="connsiteY222" fmla="*/ 321633 h 541337"/>
              <a:gd name="connsiteX223" fmla="*/ 284124 w 579438"/>
              <a:gd name="connsiteY223" fmla="*/ 322900 h 541337"/>
              <a:gd name="connsiteX224" fmla="*/ 280633 w 579438"/>
              <a:gd name="connsiteY224" fmla="*/ 323692 h 541337"/>
              <a:gd name="connsiteX225" fmla="*/ 279681 w 579438"/>
              <a:gd name="connsiteY225" fmla="*/ 323692 h 541337"/>
              <a:gd name="connsiteX226" fmla="*/ 278888 w 579438"/>
              <a:gd name="connsiteY226" fmla="*/ 323850 h 541337"/>
              <a:gd name="connsiteX227" fmla="*/ 277935 w 579438"/>
              <a:gd name="connsiteY227" fmla="*/ 323850 h 541337"/>
              <a:gd name="connsiteX228" fmla="*/ 273810 w 579438"/>
              <a:gd name="connsiteY228" fmla="*/ 323534 h 541337"/>
              <a:gd name="connsiteX229" fmla="*/ 269843 w 579438"/>
              <a:gd name="connsiteY229" fmla="*/ 322267 h 541337"/>
              <a:gd name="connsiteX230" fmla="*/ 266034 w 579438"/>
              <a:gd name="connsiteY230" fmla="*/ 320366 h 541337"/>
              <a:gd name="connsiteX231" fmla="*/ 262702 w 579438"/>
              <a:gd name="connsiteY231" fmla="*/ 317516 h 541337"/>
              <a:gd name="connsiteX232" fmla="*/ 257306 w 579438"/>
              <a:gd name="connsiteY232" fmla="*/ 312131 h 541337"/>
              <a:gd name="connsiteX233" fmla="*/ 237471 w 579438"/>
              <a:gd name="connsiteY233" fmla="*/ 292336 h 541337"/>
              <a:gd name="connsiteX234" fmla="*/ 190500 w 579438"/>
              <a:gd name="connsiteY234" fmla="*/ 245303 h 541337"/>
              <a:gd name="connsiteX235" fmla="*/ 191452 w 579438"/>
              <a:gd name="connsiteY235" fmla="*/ 235643 h 541337"/>
              <a:gd name="connsiteX236" fmla="*/ 193198 w 579438"/>
              <a:gd name="connsiteY236" fmla="*/ 226141 h 541337"/>
              <a:gd name="connsiteX237" fmla="*/ 195737 w 579438"/>
              <a:gd name="connsiteY237" fmla="*/ 217114 h 541337"/>
              <a:gd name="connsiteX238" fmla="*/ 199228 w 579438"/>
              <a:gd name="connsiteY238" fmla="*/ 208246 h 541337"/>
              <a:gd name="connsiteX239" fmla="*/ 203671 w 579438"/>
              <a:gd name="connsiteY239" fmla="*/ 200011 h 541337"/>
              <a:gd name="connsiteX240" fmla="*/ 208749 w 579438"/>
              <a:gd name="connsiteY240" fmla="*/ 192093 h 541337"/>
              <a:gd name="connsiteX241" fmla="*/ 277935 w 579438"/>
              <a:gd name="connsiteY241" fmla="*/ 261139 h 541337"/>
              <a:gd name="connsiteX242" fmla="*/ 280633 w 579438"/>
              <a:gd name="connsiteY242" fmla="*/ 258447 h 541337"/>
              <a:gd name="connsiteX243" fmla="*/ 485019 w 579438"/>
              <a:gd name="connsiteY243" fmla="*/ 54318 h 541337"/>
              <a:gd name="connsiteX244" fmla="*/ 469786 w 579438"/>
              <a:gd name="connsiteY244" fmla="*/ 39273 h 541337"/>
              <a:gd name="connsiteX245" fmla="*/ 455028 w 579438"/>
              <a:gd name="connsiteY245" fmla="*/ 24071 h 541337"/>
              <a:gd name="connsiteX246" fmla="*/ 453441 w 579438"/>
              <a:gd name="connsiteY246" fmla="*/ 22645 h 541337"/>
              <a:gd name="connsiteX247" fmla="*/ 452171 w 579438"/>
              <a:gd name="connsiteY247" fmla="*/ 21062 h 541337"/>
              <a:gd name="connsiteX248" fmla="*/ 451219 w 579438"/>
              <a:gd name="connsiteY248" fmla="*/ 19478 h 541337"/>
              <a:gd name="connsiteX249" fmla="*/ 450426 w 579438"/>
              <a:gd name="connsiteY249" fmla="*/ 17736 h 541337"/>
              <a:gd name="connsiteX250" fmla="*/ 450109 w 579438"/>
              <a:gd name="connsiteY250" fmla="*/ 15836 h 541337"/>
              <a:gd name="connsiteX251" fmla="*/ 450267 w 579438"/>
              <a:gd name="connsiteY251" fmla="*/ 13461 h 541337"/>
              <a:gd name="connsiteX252" fmla="*/ 451219 w 579438"/>
              <a:gd name="connsiteY252" fmla="*/ 11243 h 541337"/>
              <a:gd name="connsiteX253" fmla="*/ 452806 w 579438"/>
              <a:gd name="connsiteY253" fmla="*/ 8551 h 541337"/>
              <a:gd name="connsiteX254" fmla="*/ 454552 w 579438"/>
              <a:gd name="connsiteY254" fmla="*/ 6809 h 541337"/>
              <a:gd name="connsiteX255" fmla="*/ 456615 w 579438"/>
              <a:gd name="connsiteY255" fmla="*/ 5542 h 541337"/>
              <a:gd name="connsiteX256" fmla="*/ 459154 w 579438"/>
              <a:gd name="connsiteY256" fmla="*/ 5067 h 541337"/>
              <a:gd name="connsiteX257" fmla="*/ 461534 w 579438"/>
              <a:gd name="connsiteY257" fmla="*/ 4751 h 541337"/>
              <a:gd name="connsiteX258" fmla="*/ 464073 w 579438"/>
              <a:gd name="connsiteY258" fmla="*/ 4592 h 54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</a:cxnLst>
            <a:rect l="l" t="t" r="r" b="b"/>
            <a:pathLst>
              <a:path w="579438" h="541337">
                <a:moveTo>
                  <a:pt x="104775" y="158750"/>
                </a:moveTo>
                <a:lnTo>
                  <a:pt x="99193" y="170591"/>
                </a:lnTo>
                <a:lnTo>
                  <a:pt x="94569" y="183072"/>
                </a:lnTo>
                <a:lnTo>
                  <a:pt x="90741" y="195872"/>
                </a:lnTo>
                <a:lnTo>
                  <a:pt x="87552" y="208833"/>
                </a:lnTo>
                <a:lnTo>
                  <a:pt x="85478" y="222434"/>
                </a:lnTo>
                <a:lnTo>
                  <a:pt x="84043" y="235875"/>
                </a:lnTo>
                <a:lnTo>
                  <a:pt x="83724" y="249955"/>
                </a:lnTo>
                <a:lnTo>
                  <a:pt x="83724" y="252196"/>
                </a:lnTo>
                <a:lnTo>
                  <a:pt x="42420" y="293638"/>
                </a:lnTo>
                <a:lnTo>
                  <a:pt x="39071" y="296518"/>
                </a:lnTo>
                <a:lnTo>
                  <a:pt x="35244" y="298438"/>
                </a:lnTo>
                <a:lnTo>
                  <a:pt x="31257" y="299718"/>
                </a:lnTo>
                <a:lnTo>
                  <a:pt x="27111" y="300038"/>
                </a:lnTo>
                <a:lnTo>
                  <a:pt x="22964" y="299718"/>
                </a:lnTo>
                <a:lnTo>
                  <a:pt x="18977" y="298438"/>
                </a:lnTo>
                <a:lnTo>
                  <a:pt x="15150" y="296518"/>
                </a:lnTo>
                <a:lnTo>
                  <a:pt x="11642" y="293638"/>
                </a:lnTo>
                <a:lnTo>
                  <a:pt x="6379" y="288358"/>
                </a:lnTo>
                <a:lnTo>
                  <a:pt x="3508" y="284837"/>
                </a:lnTo>
                <a:lnTo>
                  <a:pt x="1595" y="280997"/>
                </a:lnTo>
                <a:lnTo>
                  <a:pt x="319" y="276997"/>
                </a:lnTo>
                <a:lnTo>
                  <a:pt x="0" y="272837"/>
                </a:lnTo>
                <a:lnTo>
                  <a:pt x="319" y="268836"/>
                </a:lnTo>
                <a:lnTo>
                  <a:pt x="1595" y="264676"/>
                </a:lnTo>
                <a:lnTo>
                  <a:pt x="3508" y="260996"/>
                </a:lnTo>
                <a:lnTo>
                  <a:pt x="6379" y="257316"/>
                </a:lnTo>
                <a:close/>
                <a:moveTo>
                  <a:pt x="288526" y="71437"/>
                </a:moveTo>
                <a:lnTo>
                  <a:pt x="301526" y="71755"/>
                </a:lnTo>
                <a:lnTo>
                  <a:pt x="314367" y="73185"/>
                </a:lnTo>
                <a:lnTo>
                  <a:pt x="326733" y="75568"/>
                </a:lnTo>
                <a:lnTo>
                  <a:pt x="338940" y="78745"/>
                </a:lnTo>
                <a:lnTo>
                  <a:pt x="350672" y="82716"/>
                </a:lnTo>
                <a:lnTo>
                  <a:pt x="362086" y="87482"/>
                </a:lnTo>
                <a:lnTo>
                  <a:pt x="373184" y="93201"/>
                </a:lnTo>
                <a:lnTo>
                  <a:pt x="383806" y="99396"/>
                </a:lnTo>
                <a:lnTo>
                  <a:pt x="393793" y="106227"/>
                </a:lnTo>
                <a:lnTo>
                  <a:pt x="355745" y="144353"/>
                </a:lnTo>
                <a:lnTo>
                  <a:pt x="347343" y="139428"/>
                </a:lnTo>
                <a:lnTo>
                  <a:pt x="338465" y="134980"/>
                </a:lnTo>
                <a:lnTo>
                  <a:pt x="329111" y="131326"/>
                </a:lnTo>
                <a:lnTo>
                  <a:pt x="319282" y="128308"/>
                </a:lnTo>
                <a:lnTo>
                  <a:pt x="309294" y="126243"/>
                </a:lnTo>
                <a:lnTo>
                  <a:pt x="298989" y="124972"/>
                </a:lnTo>
                <a:lnTo>
                  <a:pt x="288526" y="124337"/>
                </a:lnTo>
                <a:lnTo>
                  <a:pt x="277111" y="124972"/>
                </a:lnTo>
                <a:lnTo>
                  <a:pt x="266014" y="126561"/>
                </a:lnTo>
                <a:lnTo>
                  <a:pt x="255392" y="128944"/>
                </a:lnTo>
                <a:lnTo>
                  <a:pt x="245087" y="132280"/>
                </a:lnTo>
                <a:lnTo>
                  <a:pt x="235100" y="136410"/>
                </a:lnTo>
                <a:lnTo>
                  <a:pt x="225587" y="141493"/>
                </a:lnTo>
                <a:lnTo>
                  <a:pt x="216551" y="147371"/>
                </a:lnTo>
                <a:lnTo>
                  <a:pt x="208307" y="153884"/>
                </a:lnTo>
                <a:lnTo>
                  <a:pt x="200380" y="161033"/>
                </a:lnTo>
                <a:lnTo>
                  <a:pt x="193246" y="168817"/>
                </a:lnTo>
                <a:lnTo>
                  <a:pt x="186746" y="177395"/>
                </a:lnTo>
                <a:lnTo>
                  <a:pt x="180881" y="186291"/>
                </a:lnTo>
                <a:lnTo>
                  <a:pt x="175966" y="195823"/>
                </a:lnTo>
                <a:lnTo>
                  <a:pt x="171686" y="205672"/>
                </a:lnTo>
                <a:lnTo>
                  <a:pt x="168356" y="216156"/>
                </a:lnTo>
                <a:lnTo>
                  <a:pt x="165978" y="226959"/>
                </a:lnTo>
                <a:lnTo>
                  <a:pt x="164393" y="238079"/>
                </a:lnTo>
                <a:lnTo>
                  <a:pt x="163917" y="249357"/>
                </a:lnTo>
                <a:lnTo>
                  <a:pt x="164393" y="260795"/>
                </a:lnTo>
                <a:lnTo>
                  <a:pt x="165978" y="271915"/>
                </a:lnTo>
                <a:lnTo>
                  <a:pt x="168356" y="282559"/>
                </a:lnTo>
                <a:lnTo>
                  <a:pt x="171686" y="292884"/>
                </a:lnTo>
                <a:lnTo>
                  <a:pt x="175966" y="302892"/>
                </a:lnTo>
                <a:lnTo>
                  <a:pt x="180881" y="312424"/>
                </a:lnTo>
                <a:lnTo>
                  <a:pt x="186746" y="321479"/>
                </a:lnTo>
                <a:lnTo>
                  <a:pt x="193246" y="329739"/>
                </a:lnTo>
                <a:lnTo>
                  <a:pt x="200380" y="337682"/>
                </a:lnTo>
                <a:lnTo>
                  <a:pt x="208149" y="344990"/>
                </a:lnTo>
                <a:lnTo>
                  <a:pt x="216551" y="351503"/>
                </a:lnTo>
                <a:lnTo>
                  <a:pt x="225587" y="357380"/>
                </a:lnTo>
                <a:lnTo>
                  <a:pt x="235100" y="362305"/>
                </a:lnTo>
                <a:lnTo>
                  <a:pt x="244929" y="366435"/>
                </a:lnTo>
                <a:lnTo>
                  <a:pt x="255234" y="369771"/>
                </a:lnTo>
                <a:lnTo>
                  <a:pt x="266014" y="372313"/>
                </a:lnTo>
                <a:lnTo>
                  <a:pt x="277111" y="373902"/>
                </a:lnTo>
                <a:lnTo>
                  <a:pt x="288526" y="374219"/>
                </a:lnTo>
                <a:lnTo>
                  <a:pt x="299782" y="373902"/>
                </a:lnTo>
                <a:lnTo>
                  <a:pt x="310879" y="372313"/>
                </a:lnTo>
                <a:lnTo>
                  <a:pt x="321501" y="369771"/>
                </a:lnTo>
                <a:lnTo>
                  <a:pt x="331965" y="366435"/>
                </a:lnTo>
                <a:lnTo>
                  <a:pt x="341794" y="362305"/>
                </a:lnTo>
                <a:lnTo>
                  <a:pt x="351306" y="357380"/>
                </a:lnTo>
                <a:lnTo>
                  <a:pt x="360184" y="351503"/>
                </a:lnTo>
                <a:lnTo>
                  <a:pt x="368586" y="344990"/>
                </a:lnTo>
                <a:lnTo>
                  <a:pt x="376354" y="337682"/>
                </a:lnTo>
                <a:lnTo>
                  <a:pt x="383647" y="329898"/>
                </a:lnTo>
                <a:lnTo>
                  <a:pt x="390147" y="321479"/>
                </a:lnTo>
                <a:lnTo>
                  <a:pt x="395854" y="312424"/>
                </a:lnTo>
                <a:lnTo>
                  <a:pt x="400769" y="302892"/>
                </a:lnTo>
                <a:lnTo>
                  <a:pt x="405049" y="293043"/>
                </a:lnTo>
                <a:lnTo>
                  <a:pt x="408379" y="282717"/>
                </a:lnTo>
                <a:lnTo>
                  <a:pt x="410915" y="271915"/>
                </a:lnTo>
                <a:lnTo>
                  <a:pt x="412501" y="260795"/>
                </a:lnTo>
                <a:lnTo>
                  <a:pt x="412976" y="249357"/>
                </a:lnTo>
                <a:lnTo>
                  <a:pt x="412818" y="243321"/>
                </a:lnTo>
                <a:lnTo>
                  <a:pt x="412183" y="237443"/>
                </a:lnTo>
                <a:lnTo>
                  <a:pt x="456573" y="192963"/>
                </a:lnTo>
                <a:lnTo>
                  <a:pt x="459744" y="203765"/>
                </a:lnTo>
                <a:lnTo>
                  <a:pt x="462439" y="214727"/>
                </a:lnTo>
                <a:lnTo>
                  <a:pt x="464183" y="226164"/>
                </a:lnTo>
                <a:lnTo>
                  <a:pt x="465134" y="237761"/>
                </a:lnTo>
                <a:lnTo>
                  <a:pt x="465768" y="249357"/>
                </a:lnTo>
                <a:lnTo>
                  <a:pt x="465134" y="262543"/>
                </a:lnTo>
                <a:lnTo>
                  <a:pt x="463707" y="275251"/>
                </a:lnTo>
                <a:lnTo>
                  <a:pt x="461488" y="287801"/>
                </a:lnTo>
                <a:lnTo>
                  <a:pt x="458317" y="300192"/>
                </a:lnTo>
                <a:lnTo>
                  <a:pt x="454354" y="311947"/>
                </a:lnTo>
                <a:lnTo>
                  <a:pt x="449598" y="323385"/>
                </a:lnTo>
                <a:lnTo>
                  <a:pt x="444049" y="334505"/>
                </a:lnTo>
                <a:lnTo>
                  <a:pt x="437708" y="345148"/>
                </a:lnTo>
                <a:lnTo>
                  <a:pt x="430891" y="355156"/>
                </a:lnTo>
                <a:lnTo>
                  <a:pt x="440086" y="364370"/>
                </a:lnTo>
                <a:lnTo>
                  <a:pt x="446744" y="357698"/>
                </a:lnTo>
                <a:lnTo>
                  <a:pt x="569133" y="480495"/>
                </a:lnTo>
                <a:lnTo>
                  <a:pt x="572780" y="484943"/>
                </a:lnTo>
                <a:lnTo>
                  <a:pt x="575792" y="489709"/>
                </a:lnTo>
                <a:lnTo>
                  <a:pt x="577694" y="494951"/>
                </a:lnTo>
                <a:lnTo>
                  <a:pt x="578963" y="500193"/>
                </a:lnTo>
                <a:lnTo>
                  <a:pt x="579438" y="505753"/>
                </a:lnTo>
                <a:lnTo>
                  <a:pt x="579121" y="511154"/>
                </a:lnTo>
                <a:lnTo>
                  <a:pt x="577853" y="516397"/>
                </a:lnTo>
                <a:lnTo>
                  <a:pt x="575792" y="521639"/>
                </a:lnTo>
                <a:lnTo>
                  <a:pt x="572938" y="526564"/>
                </a:lnTo>
                <a:lnTo>
                  <a:pt x="569292" y="531012"/>
                </a:lnTo>
                <a:lnTo>
                  <a:pt x="564853" y="534665"/>
                </a:lnTo>
                <a:lnTo>
                  <a:pt x="559938" y="537684"/>
                </a:lnTo>
                <a:lnTo>
                  <a:pt x="554865" y="539590"/>
                </a:lnTo>
                <a:lnTo>
                  <a:pt x="549634" y="540861"/>
                </a:lnTo>
                <a:lnTo>
                  <a:pt x="544085" y="541337"/>
                </a:lnTo>
                <a:lnTo>
                  <a:pt x="538695" y="540861"/>
                </a:lnTo>
                <a:lnTo>
                  <a:pt x="533463" y="539590"/>
                </a:lnTo>
                <a:lnTo>
                  <a:pt x="528231" y="537684"/>
                </a:lnTo>
                <a:lnTo>
                  <a:pt x="523317" y="534665"/>
                </a:lnTo>
                <a:lnTo>
                  <a:pt x="519195" y="531012"/>
                </a:lnTo>
                <a:lnTo>
                  <a:pt x="396806" y="408056"/>
                </a:lnTo>
                <a:lnTo>
                  <a:pt x="403464" y="401384"/>
                </a:lnTo>
                <a:lnTo>
                  <a:pt x="394110" y="392329"/>
                </a:lnTo>
                <a:lnTo>
                  <a:pt x="384123" y="399319"/>
                </a:lnTo>
                <a:lnTo>
                  <a:pt x="373501" y="405673"/>
                </a:lnTo>
                <a:lnTo>
                  <a:pt x="362562" y="411074"/>
                </a:lnTo>
                <a:lnTo>
                  <a:pt x="351147" y="415840"/>
                </a:lnTo>
                <a:lnTo>
                  <a:pt x="339099" y="419970"/>
                </a:lnTo>
                <a:lnTo>
                  <a:pt x="327050" y="423147"/>
                </a:lnTo>
                <a:lnTo>
                  <a:pt x="314367" y="425371"/>
                </a:lnTo>
                <a:lnTo>
                  <a:pt x="301526" y="426801"/>
                </a:lnTo>
                <a:lnTo>
                  <a:pt x="288526" y="427437"/>
                </a:lnTo>
                <a:lnTo>
                  <a:pt x="274575" y="426801"/>
                </a:lnTo>
                <a:lnTo>
                  <a:pt x="261099" y="425213"/>
                </a:lnTo>
                <a:lnTo>
                  <a:pt x="247624" y="422671"/>
                </a:lnTo>
                <a:lnTo>
                  <a:pt x="234783" y="419017"/>
                </a:lnTo>
                <a:lnTo>
                  <a:pt x="222417" y="414728"/>
                </a:lnTo>
                <a:lnTo>
                  <a:pt x="210368" y="409168"/>
                </a:lnTo>
                <a:lnTo>
                  <a:pt x="198954" y="402972"/>
                </a:lnTo>
                <a:lnTo>
                  <a:pt x="187856" y="396142"/>
                </a:lnTo>
                <a:lnTo>
                  <a:pt x="177551" y="388199"/>
                </a:lnTo>
                <a:lnTo>
                  <a:pt x="167722" y="379779"/>
                </a:lnTo>
                <a:lnTo>
                  <a:pt x="158527" y="370566"/>
                </a:lnTo>
                <a:lnTo>
                  <a:pt x="150125" y="360716"/>
                </a:lnTo>
                <a:lnTo>
                  <a:pt x="142198" y="350232"/>
                </a:lnTo>
                <a:lnTo>
                  <a:pt x="135381" y="339112"/>
                </a:lnTo>
                <a:lnTo>
                  <a:pt x="129198" y="327674"/>
                </a:lnTo>
                <a:lnTo>
                  <a:pt x="123649" y="315601"/>
                </a:lnTo>
                <a:lnTo>
                  <a:pt x="119369" y="303210"/>
                </a:lnTo>
                <a:lnTo>
                  <a:pt x="115881" y="290343"/>
                </a:lnTo>
                <a:lnTo>
                  <a:pt x="113186" y="276840"/>
                </a:lnTo>
                <a:lnTo>
                  <a:pt x="111601" y="263337"/>
                </a:lnTo>
                <a:lnTo>
                  <a:pt x="111125" y="249357"/>
                </a:lnTo>
                <a:lnTo>
                  <a:pt x="111601" y="235537"/>
                </a:lnTo>
                <a:lnTo>
                  <a:pt x="113186" y="221875"/>
                </a:lnTo>
                <a:lnTo>
                  <a:pt x="115881" y="208531"/>
                </a:lnTo>
                <a:lnTo>
                  <a:pt x="119369" y="195664"/>
                </a:lnTo>
                <a:lnTo>
                  <a:pt x="123649" y="183114"/>
                </a:lnTo>
                <a:lnTo>
                  <a:pt x="129198" y="171200"/>
                </a:lnTo>
                <a:lnTo>
                  <a:pt x="135381" y="159444"/>
                </a:lnTo>
                <a:lnTo>
                  <a:pt x="142198" y="148642"/>
                </a:lnTo>
                <a:lnTo>
                  <a:pt x="150125" y="138157"/>
                </a:lnTo>
                <a:lnTo>
                  <a:pt x="158527" y="128308"/>
                </a:lnTo>
                <a:lnTo>
                  <a:pt x="167722" y="119094"/>
                </a:lnTo>
                <a:lnTo>
                  <a:pt x="177551" y="110516"/>
                </a:lnTo>
                <a:lnTo>
                  <a:pt x="187856" y="102732"/>
                </a:lnTo>
                <a:lnTo>
                  <a:pt x="198954" y="95584"/>
                </a:lnTo>
                <a:lnTo>
                  <a:pt x="210368" y="89388"/>
                </a:lnTo>
                <a:lnTo>
                  <a:pt x="222417" y="84146"/>
                </a:lnTo>
                <a:lnTo>
                  <a:pt x="234783" y="79698"/>
                </a:lnTo>
                <a:lnTo>
                  <a:pt x="247624" y="76044"/>
                </a:lnTo>
                <a:lnTo>
                  <a:pt x="261099" y="73661"/>
                </a:lnTo>
                <a:lnTo>
                  <a:pt x="274575" y="72073"/>
                </a:lnTo>
                <a:close/>
                <a:moveTo>
                  <a:pt x="561981" y="0"/>
                </a:moveTo>
                <a:lnTo>
                  <a:pt x="563410" y="0"/>
                </a:lnTo>
                <a:lnTo>
                  <a:pt x="567059" y="158"/>
                </a:lnTo>
                <a:lnTo>
                  <a:pt x="570074" y="1108"/>
                </a:lnTo>
                <a:lnTo>
                  <a:pt x="572613" y="2375"/>
                </a:lnTo>
                <a:lnTo>
                  <a:pt x="574359" y="4434"/>
                </a:lnTo>
                <a:lnTo>
                  <a:pt x="575628" y="6968"/>
                </a:lnTo>
                <a:lnTo>
                  <a:pt x="576263" y="10135"/>
                </a:lnTo>
                <a:lnTo>
                  <a:pt x="576263" y="14094"/>
                </a:lnTo>
                <a:lnTo>
                  <a:pt x="571820" y="109587"/>
                </a:lnTo>
                <a:lnTo>
                  <a:pt x="571661" y="112437"/>
                </a:lnTo>
                <a:lnTo>
                  <a:pt x="571185" y="114971"/>
                </a:lnTo>
                <a:lnTo>
                  <a:pt x="570233" y="117663"/>
                </a:lnTo>
                <a:lnTo>
                  <a:pt x="568964" y="119880"/>
                </a:lnTo>
                <a:lnTo>
                  <a:pt x="567059" y="121939"/>
                </a:lnTo>
                <a:lnTo>
                  <a:pt x="564520" y="123681"/>
                </a:lnTo>
                <a:lnTo>
                  <a:pt x="561823" y="124948"/>
                </a:lnTo>
                <a:lnTo>
                  <a:pt x="559601" y="125106"/>
                </a:lnTo>
                <a:lnTo>
                  <a:pt x="557380" y="124631"/>
                </a:lnTo>
                <a:lnTo>
                  <a:pt x="555475" y="123839"/>
                </a:lnTo>
                <a:lnTo>
                  <a:pt x="553571" y="122572"/>
                </a:lnTo>
                <a:lnTo>
                  <a:pt x="551984" y="120989"/>
                </a:lnTo>
                <a:lnTo>
                  <a:pt x="550239" y="119405"/>
                </a:lnTo>
                <a:lnTo>
                  <a:pt x="520723" y="90108"/>
                </a:lnTo>
                <a:lnTo>
                  <a:pt x="509774" y="101193"/>
                </a:lnTo>
                <a:lnTo>
                  <a:pt x="419324" y="191301"/>
                </a:lnTo>
                <a:lnTo>
                  <a:pt x="391713" y="219173"/>
                </a:lnTo>
                <a:lnTo>
                  <a:pt x="298564" y="312131"/>
                </a:lnTo>
                <a:lnTo>
                  <a:pt x="293169" y="317516"/>
                </a:lnTo>
                <a:lnTo>
                  <a:pt x="290313" y="319733"/>
                </a:lnTo>
                <a:lnTo>
                  <a:pt x="287298" y="321633"/>
                </a:lnTo>
                <a:lnTo>
                  <a:pt x="284124" y="322900"/>
                </a:lnTo>
                <a:lnTo>
                  <a:pt x="280633" y="323692"/>
                </a:lnTo>
                <a:lnTo>
                  <a:pt x="279681" y="323692"/>
                </a:lnTo>
                <a:lnTo>
                  <a:pt x="278888" y="323850"/>
                </a:lnTo>
                <a:lnTo>
                  <a:pt x="277935" y="323850"/>
                </a:lnTo>
                <a:lnTo>
                  <a:pt x="273810" y="323534"/>
                </a:lnTo>
                <a:lnTo>
                  <a:pt x="269843" y="322267"/>
                </a:lnTo>
                <a:lnTo>
                  <a:pt x="266034" y="320366"/>
                </a:lnTo>
                <a:lnTo>
                  <a:pt x="262702" y="317516"/>
                </a:lnTo>
                <a:lnTo>
                  <a:pt x="257306" y="312131"/>
                </a:lnTo>
                <a:lnTo>
                  <a:pt x="237471" y="292336"/>
                </a:lnTo>
                <a:lnTo>
                  <a:pt x="190500" y="245303"/>
                </a:lnTo>
                <a:lnTo>
                  <a:pt x="191452" y="235643"/>
                </a:lnTo>
                <a:lnTo>
                  <a:pt x="193198" y="226141"/>
                </a:lnTo>
                <a:lnTo>
                  <a:pt x="195737" y="217114"/>
                </a:lnTo>
                <a:lnTo>
                  <a:pt x="199228" y="208246"/>
                </a:lnTo>
                <a:lnTo>
                  <a:pt x="203671" y="200011"/>
                </a:lnTo>
                <a:lnTo>
                  <a:pt x="208749" y="192093"/>
                </a:lnTo>
                <a:lnTo>
                  <a:pt x="277935" y="261139"/>
                </a:lnTo>
                <a:lnTo>
                  <a:pt x="280633" y="258447"/>
                </a:lnTo>
                <a:lnTo>
                  <a:pt x="485019" y="54318"/>
                </a:lnTo>
                <a:lnTo>
                  <a:pt x="469786" y="39273"/>
                </a:lnTo>
                <a:lnTo>
                  <a:pt x="455028" y="24071"/>
                </a:lnTo>
                <a:lnTo>
                  <a:pt x="453441" y="22645"/>
                </a:lnTo>
                <a:lnTo>
                  <a:pt x="452171" y="21062"/>
                </a:lnTo>
                <a:lnTo>
                  <a:pt x="451219" y="19478"/>
                </a:lnTo>
                <a:lnTo>
                  <a:pt x="450426" y="17736"/>
                </a:lnTo>
                <a:lnTo>
                  <a:pt x="450109" y="15836"/>
                </a:lnTo>
                <a:lnTo>
                  <a:pt x="450267" y="13461"/>
                </a:lnTo>
                <a:lnTo>
                  <a:pt x="451219" y="11243"/>
                </a:lnTo>
                <a:lnTo>
                  <a:pt x="452806" y="8551"/>
                </a:lnTo>
                <a:lnTo>
                  <a:pt x="454552" y="6809"/>
                </a:lnTo>
                <a:lnTo>
                  <a:pt x="456615" y="5542"/>
                </a:lnTo>
                <a:lnTo>
                  <a:pt x="459154" y="5067"/>
                </a:lnTo>
                <a:lnTo>
                  <a:pt x="461534" y="4751"/>
                </a:lnTo>
                <a:lnTo>
                  <a:pt x="464073" y="45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schemeClr val="accent3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376648" y="2710806"/>
            <a:ext cx="515232" cy="378682"/>
            <a:chOff x="685800" y="2752725"/>
            <a:chExt cx="581025" cy="427038"/>
          </a:xfrm>
          <a:solidFill>
            <a:schemeClr val="bg1"/>
          </a:solidFill>
        </p:grpSpPr>
        <p:sp>
          <p:nvSpPr>
            <p:cNvPr id="20" name="Freeform 274"/>
            <p:cNvSpPr>
              <a:spLocks noEditPoints="1"/>
            </p:cNvSpPr>
            <p:nvPr/>
          </p:nvSpPr>
          <p:spPr bwMode="auto">
            <a:xfrm>
              <a:off x="685800" y="2752725"/>
              <a:ext cx="503238" cy="365125"/>
            </a:xfrm>
            <a:custGeom>
              <a:avLst/>
              <a:gdLst>
                <a:gd name="T0" fmla="*/ 378 w 3169"/>
                <a:gd name="T1" fmla="*/ 260 h 2308"/>
                <a:gd name="T2" fmla="*/ 325 w 3169"/>
                <a:gd name="T3" fmla="*/ 283 h 2308"/>
                <a:gd name="T4" fmla="*/ 284 w 3169"/>
                <a:gd name="T5" fmla="*/ 323 h 2308"/>
                <a:gd name="T6" fmla="*/ 262 w 3169"/>
                <a:gd name="T7" fmla="*/ 376 h 2308"/>
                <a:gd name="T8" fmla="*/ 258 w 3169"/>
                <a:gd name="T9" fmla="*/ 464 h 2308"/>
                <a:gd name="T10" fmla="*/ 2947 w 3169"/>
                <a:gd name="T11" fmla="*/ 406 h 2308"/>
                <a:gd name="T12" fmla="*/ 2935 w 3169"/>
                <a:gd name="T13" fmla="*/ 349 h 2308"/>
                <a:gd name="T14" fmla="*/ 2902 w 3169"/>
                <a:gd name="T15" fmla="*/ 301 h 2308"/>
                <a:gd name="T16" fmla="*/ 2856 w 3169"/>
                <a:gd name="T17" fmla="*/ 269 h 2308"/>
                <a:gd name="T18" fmla="*/ 2797 w 3169"/>
                <a:gd name="T19" fmla="*/ 258 h 2308"/>
                <a:gd name="T20" fmla="*/ 413 w 3169"/>
                <a:gd name="T21" fmla="*/ 0 h 2308"/>
                <a:gd name="T22" fmla="*/ 2807 w 3169"/>
                <a:gd name="T23" fmla="*/ 3 h 2308"/>
                <a:gd name="T24" fmla="*/ 2905 w 3169"/>
                <a:gd name="T25" fmla="*/ 27 h 2308"/>
                <a:gd name="T26" fmla="*/ 2991 w 3169"/>
                <a:gd name="T27" fmla="*/ 74 h 2308"/>
                <a:gd name="T28" fmla="*/ 3064 w 3169"/>
                <a:gd name="T29" fmla="*/ 138 h 2308"/>
                <a:gd name="T30" fmla="*/ 3120 w 3169"/>
                <a:gd name="T31" fmla="*/ 218 h 2308"/>
                <a:gd name="T32" fmla="*/ 3156 w 3169"/>
                <a:gd name="T33" fmla="*/ 311 h 2308"/>
                <a:gd name="T34" fmla="*/ 3169 w 3169"/>
                <a:gd name="T35" fmla="*/ 412 h 2308"/>
                <a:gd name="T36" fmla="*/ 3122 w 3169"/>
                <a:gd name="T37" fmla="*/ 962 h 2308"/>
                <a:gd name="T38" fmla="*/ 2961 w 3169"/>
                <a:gd name="T39" fmla="*/ 962 h 2308"/>
                <a:gd name="T40" fmla="*/ 2947 w 3169"/>
                <a:gd name="T41" fmla="*/ 856 h 2308"/>
                <a:gd name="T42" fmla="*/ 258 w 3169"/>
                <a:gd name="T43" fmla="*/ 1900 h 2308"/>
                <a:gd name="T44" fmla="*/ 270 w 3169"/>
                <a:gd name="T45" fmla="*/ 1958 h 2308"/>
                <a:gd name="T46" fmla="*/ 302 w 3169"/>
                <a:gd name="T47" fmla="*/ 2006 h 2308"/>
                <a:gd name="T48" fmla="*/ 349 w 3169"/>
                <a:gd name="T49" fmla="*/ 2038 h 2308"/>
                <a:gd name="T50" fmla="*/ 408 w 3169"/>
                <a:gd name="T51" fmla="*/ 2049 h 2308"/>
                <a:gd name="T52" fmla="*/ 2246 w 3169"/>
                <a:gd name="T53" fmla="*/ 2308 h 2308"/>
                <a:gd name="T54" fmla="*/ 362 w 3169"/>
                <a:gd name="T55" fmla="*/ 2305 h 2308"/>
                <a:gd name="T56" fmla="*/ 264 w 3169"/>
                <a:gd name="T57" fmla="*/ 2279 h 2308"/>
                <a:gd name="T58" fmla="*/ 177 w 3169"/>
                <a:gd name="T59" fmla="*/ 2234 h 2308"/>
                <a:gd name="T60" fmla="*/ 104 w 3169"/>
                <a:gd name="T61" fmla="*/ 2169 h 2308"/>
                <a:gd name="T62" fmla="*/ 49 w 3169"/>
                <a:gd name="T63" fmla="*/ 2089 h 2308"/>
                <a:gd name="T64" fmla="*/ 12 w 3169"/>
                <a:gd name="T65" fmla="*/ 1997 h 2308"/>
                <a:gd name="T66" fmla="*/ 0 w 3169"/>
                <a:gd name="T67" fmla="*/ 1895 h 2308"/>
                <a:gd name="T68" fmla="*/ 3 w 3169"/>
                <a:gd name="T69" fmla="*/ 361 h 2308"/>
                <a:gd name="T70" fmla="*/ 28 w 3169"/>
                <a:gd name="T71" fmla="*/ 263 h 2308"/>
                <a:gd name="T72" fmla="*/ 74 w 3169"/>
                <a:gd name="T73" fmla="*/ 177 h 2308"/>
                <a:gd name="T74" fmla="*/ 139 w 3169"/>
                <a:gd name="T75" fmla="*/ 104 h 2308"/>
                <a:gd name="T76" fmla="*/ 220 w 3169"/>
                <a:gd name="T77" fmla="*/ 48 h 2308"/>
                <a:gd name="T78" fmla="*/ 312 w 3169"/>
                <a:gd name="T79" fmla="*/ 12 h 2308"/>
                <a:gd name="T80" fmla="*/ 413 w 3169"/>
                <a:gd name="T81" fmla="*/ 0 h 2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69" h="2308">
                  <a:moveTo>
                    <a:pt x="408" y="258"/>
                  </a:moveTo>
                  <a:lnTo>
                    <a:pt x="378" y="260"/>
                  </a:lnTo>
                  <a:lnTo>
                    <a:pt x="349" y="269"/>
                  </a:lnTo>
                  <a:lnTo>
                    <a:pt x="325" y="283"/>
                  </a:lnTo>
                  <a:lnTo>
                    <a:pt x="303" y="301"/>
                  </a:lnTo>
                  <a:lnTo>
                    <a:pt x="284" y="323"/>
                  </a:lnTo>
                  <a:lnTo>
                    <a:pt x="271" y="349"/>
                  </a:lnTo>
                  <a:lnTo>
                    <a:pt x="262" y="376"/>
                  </a:lnTo>
                  <a:lnTo>
                    <a:pt x="258" y="406"/>
                  </a:lnTo>
                  <a:lnTo>
                    <a:pt x="258" y="464"/>
                  </a:lnTo>
                  <a:lnTo>
                    <a:pt x="2947" y="464"/>
                  </a:lnTo>
                  <a:lnTo>
                    <a:pt x="2947" y="406"/>
                  </a:lnTo>
                  <a:lnTo>
                    <a:pt x="2944" y="376"/>
                  </a:lnTo>
                  <a:lnTo>
                    <a:pt x="2935" y="349"/>
                  </a:lnTo>
                  <a:lnTo>
                    <a:pt x="2921" y="323"/>
                  </a:lnTo>
                  <a:lnTo>
                    <a:pt x="2902" y="301"/>
                  </a:lnTo>
                  <a:lnTo>
                    <a:pt x="2881" y="283"/>
                  </a:lnTo>
                  <a:lnTo>
                    <a:pt x="2856" y="269"/>
                  </a:lnTo>
                  <a:lnTo>
                    <a:pt x="2827" y="260"/>
                  </a:lnTo>
                  <a:lnTo>
                    <a:pt x="2797" y="258"/>
                  </a:lnTo>
                  <a:lnTo>
                    <a:pt x="408" y="258"/>
                  </a:lnTo>
                  <a:close/>
                  <a:moveTo>
                    <a:pt x="413" y="0"/>
                  </a:moveTo>
                  <a:lnTo>
                    <a:pt x="2756" y="0"/>
                  </a:lnTo>
                  <a:lnTo>
                    <a:pt x="2807" y="3"/>
                  </a:lnTo>
                  <a:lnTo>
                    <a:pt x="2857" y="12"/>
                  </a:lnTo>
                  <a:lnTo>
                    <a:pt x="2905" y="27"/>
                  </a:lnTo>
                  <a:lnTo>
                    <a:pt x="2949" y="47"/>
                  </a:lnTo>
                  <a:lnTo>
                    <a:pt x="2991" y="74"/>
                  </a:lnTo>
                  <a:lnTo>
                    <a:pt x="3030" y="104"/>
                  </a:lnTo>
                  <a:lnTo>
                    <a:pt x="3064" y="138"/>
                  </a:lnTo>
                  <a:lnTo>
                    <a:pt x="3094" y="177"/>
                  </a:lnTo>
                  <a:lnTo>
                    <a:pt x="3120" y="218"/>
                  </a:lnTo>
                  <a:lnTo>
                    <a:pt x="3141" y="263"/>
                  </a:lnTo>
                  <a:lnTo>
                    <a:pt x="3156" y="311"/>
                  </a:lnTo>
                  <a:lnTo>
                    <a:pt x="3165" y="360"/>
                  </a:lnTo>
                  <a:lnTo>
                    <a:pt x="3169" y="412"/>
                  </a:lnTo>
                  <a:lnTo>
                    <a:pt x="3169" y="964"/>
                  </a:lnTo>
                  <a:lnTo>
                    <a:pt x="3122" y="962"/>
                  </a:lnTo>
                  <a:lnTo>
                    <a:pt x="2976" y="962"/>
                  </a:lnTo>
                  <a:lnTo>
                    <a:pt x="2961" y="962"/>
                  </a:lnTo>
                  <a:lnTo>
                    <a:pt x="2947" y="962"/>
                  </a:lnTo>
                  <a:lnTo>
                    <a:pt x="2947" y="856"/>
                  </a:lnTo>
                  <a:lnTo>
                    <a:pt x="258" y="856"/>
                  </a:lnTo>
                  <a:lnTo>
                    <a:pt x="258" y="1900"/>
                  </a:lnTo>
                  <a:lnTo>
                    <a:pt x="262" y="1930"/>
                  </a:lnTo>
                  <a:lnTo>
                    <a:pt x="270" y="1958"/>
                  </a:lnTo>
                  <a:lnTo>
                    <a:pt x="284" y="1984"/>
                  </a:lnTo>
                  <a:lnTo>
                    <a:pt x="302" y="2006"/>
                  </a:lnTo>
                  <a:lnTo>
                    <a:pt x="324" y="2023"/>
                  </a:lnTo>
                  <a:lnTo>
                    <a:pt x="349" y="2038"/>
                  </a:lnTo>
                  <a:lnTo>
                    <a:pt x="377" y="2047"/>
                  </a:lnTo>
                  <a:lnTo>
                    <a:pt x="408" y="2049"/>
                  </a:lnTo>
                  <a:lnTo>
                    <a:pt x="2246" y="2049"/>
                  </a:lnTo>
                  <a:lnTo>
                    <a:pt x="2246" y="2308"/>
                  </a:lnTo>
                  <a:lnTo>
                    <a:pt x="413" y="2308"/>
                  </a:lnTo>
                  <a:lnTo>
                    <a:pt x="362" y="2305"/>
                  </a:lnTo>
                  <a:lnTo>
                    <a:pt x="312" y="2295"/>
                  </a:lnTo>
                  <a:lnTo>
                    <a:pt x="264" y="2279"/>
                  </a:lnTo>
                  <a:lnTo>
                    <a:pt x="220" y="2260"/>
                  </a:lnTo>
                  <a:lnTo>
                    <a:pt x="177" y="2234"/>
                  </a:lnTo>
                  <a:lnTo>
                    <a:pt x="140" y="2203"/>
                  </a:lnTo>
                  <a:lnTo>
                    <a:pt x="104" y="2169"/>
                  </a:lnTo>
                  <a:lnTo>
                    <a:pt x="74" y="2131"/>
                  </a:lnTo>
                  <a:lnTo>
                    <a:pt x="49" y="2089"/>
                  </a:lnTo>
                  <a:lnTo>
                    <a:pt x="28" y="2045"/>
                  </a:lnTo>
                  <a:lnTo>
                    <a:pt x="12" y="1997"/>
                  </a:lnTo>
                  <a:lnTo>
                    <a:pt x="3" y="1947"/>
                  </a:lnTo>
                  <a:lnTo>
                    <a:pt x="0" y="1895"/>
                  </a:lnTo>
                  <a:lnTo>
                    <a:pt x="0" y="412"/>
                  </a:lnTo>
                  <a:lnTo>
                    <a:pt x="3" y="361"/>
                  </a:lnTo>
                  <a:lnTo>
                    <a:pt x="12" y="311"/>
                  </a:lnTo>
                  <a:lnTo>
                    <a:pt x="28" y="263"/>
                  </a:lnTo>
                  <a:lnTo>
                    <a:pt x="49" y="219"/>
                  </a:lnTo>
                  <a:lnTo>
                    <a:pt x="74" y="177"/>
                  </a:lnTo>
                  <a:lnTo>
                    <a:pt x="104" y="138"/>
                  </a:lnTo>
                  <a:lnTo>
                    <a:pt x="139" y="104"/>
                  </a:lnTo>
                  <a:lnTo>
                    <a:pt x="177" y="74"/>
                  </a:lnTo>
                  <a:lnTo>
                    <a:pt x="220" y="48"/>
                  </a:lnTo>
                  <a:lnTo>
                    <a:pt x="264" y="27"/>
                  </a:lnTo>
                  <a:lnTo>
                    <a:pt x="312" y="12"/>
                  </a:lnTo>
                  <a:lnTo>
                    <a:pt x="362" y="3"/>
                  </a:lnTo>
                  <a:lnTo>
                    <a:pt x="4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75"/>
            <p:cNvSpPr>
              <a:spLocks noEditPoints="1"/>
            </p:cNvSpPr>
            <p:nvPr/>
          </p:nvSpPr>
          <p:spPr bwMode="auto">
            <a:xfrm>
              <a:off x="1073150" y="2935288"/>
              <a:ext cx="193675" cy="244475"/>
            </a:xfrm>
            <a:custGeom>
              <a:avLst/>
              <a:gdLst>
                <a:gd name="T0" fmla="*/ 561 w 1218"/>
                <a:gd name="T1" fmla="*/ 966 h 1541"/>
                <a:gd name="T2" fmla="*/ 516 w 1218"/>
                <a:gd name="T3" fmla="*/ 1013 h 1541"/>
                <a:gd name="T4" fmla="*/ 510 w 1218"/>
                <a:gd name="T5" fmla="*/ 1080 h 1541"/>
                <a:gd name="T6" fmla="*/ 548 w 1218"/>
                <a:gd name="T7" fmla="*/ 1135 h 1541"/>
                <a:gd name="T8" fmla="*/ 558 w 1218"/>
                <a:gd name="T9" fmla="*/ 1155 h 1541"/>
                <a:gd name="T10" fmla="*/ 568 w 1218"/>
                <a:gd name="T11" fmla="*/ 1316 h 1541"/>
                <a:gd name="T12" fmla="*/ 609 w 1218"/>
                <a:gd name="T13" fmla="*/ 1336 h 1541"/>
                <a:gd name="T14" fmla="*/ 649 w 1218"/>
                <a:gd name="T15" fmla="*/ 1316 h 1541"/>
                <a:gd name="T16" fmla="*/ 659 w 1218"/>
                <a:gd name="T17" fmla="*/ 1156 h 1541"/>
                <a:gd name="T18" fmla="*/ 669 w 1218"/>
                <a:gd name="T19" fmla="*/ 1134 h 1541"/>
                <a:gd name="T20" fmla="*/ 707 w 1218"/>
                <a:gd name="T21" fmla="*/ 1078 h 1541"/>
                <a:gd name="T22" fmla="*/ 699 w 1218"/>
                <a:gd name="T23" fmla="*/ 1009 h 1541"/>
                <a:gd name="T24" fmla="*/ 649 w 1218"/>
                <a:gd name="T25" fmla="*/ 962 h 1541"/>
                <a:gd name="T26" fmla="*/ 536 w 1218"/>
                <a:gd name="T27" fmla="*/ 201 h 1541"/>
                <a:gd name="T28" fmla="*/ 438 w 1218"/>
                <a:gd name="T29" fmla="*/ 228 h 1541"/>
                <a:gd name="T30" fmla="*/ 368 w 1218"/>
                <a:gd name="T31" fmla="*/ 297 h 1541"/>
                <a:gd name="T32" fmla="*/ 341 w 1218"/>
                <a:gd name="T33" fmla="*/ 395 h 1541"/>
                <a:gd name="T34" fmla="*/ 347 w 1218"/>
                <a:gd name="T35" fmla="*/ 692 h 1541"/>
                <a:gd name="T36" fmla="*/ 877 w 1218"/>
                <a:gd name="T37" fmla="*/ 649 h 1541"/>
                <a:gd name="T38" fmla="*/ 873 w 1218"/>
                <a:gd name="T39" fmla="*/ 361 h 1541"/>
                <a:gd name="T40" fmla="*/ 831 w 1218"/>
                <a:gd name="T41" fmla="*/ 271 h 1541"/>
                <a:gd name="T42" fmla="*/ 750 w 1218"/>
                <a:gd name="T43" fmla="*/ 213 h 1541"/>
                <a:gd name="T44" fmla="*/ 536 w 1218"/>
                <a:gd name="T45" fmla="*/ 201 h 1541"/>
                <a:gd name="T46" fmla="*/ 733 w 1218"/>
                <a:gd name="T47" fmla="*/ 4 h 1541"/>
                <a:gd name="T48" fmla="*/ 868 w 1218"/>
                <a:gd name="T49" fmla="*/ 47 h 1541"/>
                <a:gd name="T50" fmla="*/ 978 w 1218"/>
                <a:gd name="T51" fmla="*/ 132 h 1541"/>
                <a:gd name="T52" fmla="*/ 1051 w 1218"/>
                <a:gd name="T53" fmla="*/ 252 h 1541"/>
                <a:gd name="T54" fmla="*/ 1078 w 1218"/>
                <a:gd name="T55" fmla="*/ 394 h 1541"/>
                <a:gd name="T56" fmla="*/ 1075 w 1218"/>
                <a:gd name="T57" fmla="*/ 695 h 1541"/>
                <a:gd name="T58" fmla="*/ 1156 w 1218"/>
                <a:gd name="T59" fmla="*/ 737 h 1541"/>
                <a:gd name="T60" fmla="*/ 1207 w 1218"/>
                <a:gd name="T61" fmla="*/ 813 h 1541"/>
                <a:gd name="T62" fmla="*/ 1218 w 1218"/>
                <a:gd name="T63" fmla="*/ 1358 h 1541"/>
                <a:gd name="T64" fmla="*/ 1192 w 1218"/>
                <a:gd name="T65" fmla="*/ 1450 h 1541"/>
                <a:gd name="T66" fmla="*/ 1127 w 1218"/>
                <a:gd name="T67" fmla="*/ 1517 h 1541"/>
                <a:gd name="T68" fmla="*/ 1034 w 1218"/>
                <a:gd name="T69" fmla="*/ 1541 h 1541"/>
                <a:gd name="T70" fmla="*/ 119 w 1218"/>
                <a:gd name="T71" fmla="*/ 1530 h 1541"/>
                <a:gd name="T72" fmla="*/ 43 w 1218"/>
                <a:gd name="T73" fmla="*/ 1476 h 1541"/>
                <a:gd name="T74" fmla="*/ 2 w 1218"/>
                <a:gd name="T75" fmla="*/ 1391 h 1541"/>
                <a:gd name="T76" fmla="*/ 2 w 1218"/>
                <a:gd name="T77" fmla="*/ 842 h 1541"/>
                <a:gd name="T78" fmla="*/ 41 w 1218"/>
                <a:gd name="T79" fmla="*/ 759 h 1541"/>
                <a:gd name="T80" fmla="*/ 115 w 1218"/>
                <a:gd name="T81" fmla="*/ 704 h 1541"/>
                <a:gd name="T82" fmla="*/ 142 w 1218"/>
                <a:gd name="T83" fmla="*/ 648 h 1541"/>
                <a:gd name="T84" fmla="*/ 154 w 1218"/>
                <a:gd name="T85" fmla="*/ 297 h 1541"/>
                <a:gd name="T86" fmla="*/ 213 w 1218"/>
                <a:gd name="T87" fmla="*/ 169 h 1541"/>
                <a:gd name="T88" fmla="*/ 312 w 1218"/>
                <a:gd name="T89" fmla="*/ 70 h 1541"/>
                <a:gd name="T90" fmla="*/ 439 w 1218"/>
                <a:gd name="T91" fmla="*/ 13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8" h="1541">
                  <a:moveTo>
                    <a:pt x="603" y="954"/>
                  </a:moveTo>
                  <a:lnTo>
                    <a:pt x="582" y="958"/>
                  </a:lnTo>
                  <a:lnTo>
                    <a:pt x="561" y="966"/>
                  </a:lnTo>
                  <a:lnTo>
                    <a:pt x="543" y="978"/>
                  </a:lnTo>
                  <a:lnTo>
                    <a:pt x="528" y="995"/>
                  </a:lnTo>
                  <a:lnTo>
                    <a:pt x="516" y="1013"/>
                  </a:lnTo>
                  <a:lnTo>
                    <a:pt x="509" y="1036"/>
                  </a:lnTo>
                  <a:lnTo>
                    <a:pt x="507" y="1058"/>
                  </a:lnTo>
                  <a:lnTo>
                    <a:pt x="510" y="1080"/>
                  </a:lnTo>
                  <a:lnTo>
                    <a:pt x="518" y="1101"/>
                  </a:lnTo>
                  <a:lnTo>
                    <a:pt x="531" y="1119"/>
                  </a:lnTo>
                  <a:lnTo>
                    <a:pt x="548" y="1135"/>
                  </a:lnTo>
                  <a:lnTo>
                    <a:pt x="554" y="1141"/>
                  </a:lnTo>
                  <a:lnTo>
                    <a:pt x="558" y="1148"/>
                  </a:lnTo>
                  <a:lnTo>
                    <a:pt x="558" y="1155"/>
                  </a:lnTo>
                  <a:lnTo>
                    <a:pt x="558" y="1286"/>
                  </a:lnTo>
                  <a:lnTo>
                    <a:pt x="561" y="1302"/>
                  </a:lnTo>
                  <a:lnTo>
                    <a:pt x="568" y="1316"/>
                  </a:lnTo>
                  <a:lnTo>
                    <a:pt x="579" y="1327"/>
                  </a:lnTo>
                  <a:lnTo>
                    <a:pt x="592" y="1334"/>
                  </a:lnTo>
                  <a:lnTo>
                    <a:pt x="609" y="1336"/>
                  </a:lnTo>
                  <a:lnTo>
                    <a:pt x="624" y="1334"/>
                  </a:lnTo>
                  <a:lnTo>
                    <a:pt x="638" y="1327"/>
                  </a:lnTo>
                  <a:lnTo>
                    <a:pt x="649" y="1316"/>
                  </a:lnTo>
                  <a:lnTo>
                    <a:pt x="656" y="1302"/>
                  </a:lnTo>
                  <a:lnTo>
                    <a:pt x="659" y="1286"/>
                  </a:lnTo>
                  <a:lnTo>
                    <a:pt x="659" y="1156"/>
                  </a:lnTo>
                  <a:lnTo>
                    <a:pt x="660" y="1148"/>
                  </a:lnTo>
                  <a:lnTo>
                    <a:pt x="663" y="1141"/>
                  </a:lnTo>
                  <a:lnTo>
                    <a:pt x="669" y="1134"/>
                  </a:lnTo>
                  <a:lnTo>
                    <a:pt x="688" y="1118"/>
                  </a:lnTo>
                  <a:lnTo>
                    <a:pt x="700" y="1099"/>
                  </a:lnTo>
                  <a:lnTo>
                    <a:pt x="707" y="1078"/>
                  </a:lnTo>
                  <a:lnTo>
                    <a:pt x="709" y="1053"/>
                  </a:lnTo>
                  <a:lnTo>
                    <a:pt x="706" y="1030"/>
                  </a:lnTo>
                  <a:lnTo>
                    <a:pt x="699" y="1009"/>
                  </a:lnTo>
                  <a:lnTo>
                    <a:pt x="685" y="990"/>
                  </a:lnTo>
                  <a:lnTo>
                    <a:pt x="669" y="975"/>
                  </a:lnTo>
                  <a:lnTo>
                    <a:pt x="649" y="962"/>
                  </a:lnTo>
                  <a:lnTo>
                    <a:pt x="625" y="956"/>
                  </a:lnTo>
                  <a:lnTo>
                    <a:pt x="603" y="954"/>
                  </a:lnTo>
                  <a:close/>
                  <a:moveTo>
                    <a:pt x="536" y="201"/>
                  </a:moveTo>
                  <a:lnTo>
                    <a:pt x="501" y="204"/>
                  </a:lnTo>
                  <a:lnTo>
                    <a:pt x="468" y="213"/>
                  </a:lnTo>
                  <a:lnTo>
                    <a:pt x="438" y="228"/>
                  </a:lnTo>
                  <a:lnTo>
                    <a:pt x="411" y="246"/>
                  </a:lnTo>
                  <a:lnTo>
                    <a:pt x="388" y="271"/>
                  </a:lnTo>
                  <a:lnTo>
                    <a:pt x="368" y="297"/>
                  </a:lnTo>
                  <a:lnTo>
                    <a:pt x="354" y="327"/>
                  </a:lnTo>
                  <a:lnTo>
                    <a:pt x="345" y="361"/>
                  </a:lnTo>
                  <a:lnTo>
                    <a:pt x="341" y="395"/>
                  </a:lnTo>
                  <a:lnTo>
                    <a:pt x="341" y="649"/>
                  </a:lnTo>
                  <a:lnTo>
                    <a:pt x="344" y="671"/>
                  </a:lnTo>
                  <a:lnTo>
                    <a:pt x="347" y="692"/>
                  </a:lnTo>
                  <a:lnTo>
                    <a:pt x="872" y="692"/>
                  </a:lnTo>
                  <a:lnTo>
                    <a:pt x="876" y="671"/>
                  </a:lnTo>
                  <a:lnTo>
                    <a:pt x="877" y="649"/>
                  </a:lnTo>
                  <a:lnTo>
                    <a:pt x="876" y="649"/>
                  </a:lnTo>
                  <a:lnTo>
                    <a:pt x="876" y="395"/>
                  </a:lnTo>
                  <a:lnTo>
                    <a:pt x="873" y="361"/>
                  </a:lnTo>
                  <a:lnTo>
                    <a:pt x="864" y="327"/>
                  </a:lnTo>
                  <a:lnTo>
                    <a:pt x="849" y="297"/>
                  </a:lnTo>
                  <a:lnTo>
                    <a:pt x="831" y="271"/>
                  </a:lnTo>
                  <a:lnTo>
                    <a:pt x="807" y="246"/>
                  </a:lnTo>
                  <a:lnTo>
                    <a:pt x="781" y="228"/>
                  </a:lnTo>
                  <a:lnTo>
                    <a:pt x="750" y="213"/>
                  </a:lnTo>
                  <a:lnTo>
                    <a:pt x="717" y="204"/>
                  </a:lnTo>
                  <a:lnTo>
                    <a:pt x="683" y="201"/>
                  </a:lnTo>
                  <a:lnTo>
                    <a:pt x="536" y="201"/>
                  </a:lnTo>
                  <a:close/>
                  <a:moveTo>
                    <a:pt x="537" y="0"/>
                  </a:moveTo>
                  <a:lnTo>
                    <a:pt x="683" y="0"/>
                  </a:lnTo>
                  <a:lnTo>
                    <a:pt x="733" y="4"/>
                  </a:lnTo>
                  <a:lnTo>
                    <a:pt x="781" y="13"/>
                  </a:lnTo>
                  <a:lnTo>
                    <a:pt x="826" y="27"/>
                  </a:lnTo>
                  <a:lnTo>
                    <a:pt x="868" y="47"/>
                  </a:lnTo>
                  <a:lnTo>
                    <a:pt x="908" y="71"/>
                  </a:lnTo>
                  <a:lnTo>
                    <a:pt x="945" y="100"/>
                  </a:lnTo>
                  <a:lnTo>
                    <a:pt x="978" y="132"/>
                  </a:lnTo>
                  <a:lnTo>
                    <a:pt x="1007" y="169"/>
                  </a:lnTo>
                  <a:lnTo>
                    <a:pt x="1031" y="209"/>
                  </a:lnTo>
                  <a:lnTo>
                    <a:pt x="1051" y="252"/>
                  </a:lnTo>
                  <a:lnTo>
                    <a:pt x="1066" y="297"/>
                  </a:lnTo>
                  <a:lnTo>
                    <a:pt x="1075" y="345"/>
                  </a:lnTo>
                  <a:lnTo>
                    <a:pt x="1078" y="394"/>
                  </a:lnTo>
                  <a:lnTo>
                    <a:pt x="1078" y="648"/>
                  </a:lnTo>
                  <a:lnTo>
                    <a:pt x="1077" y="672"/>
                  </a:lnTo>
                  <a:lnTo>
                    <a:pt x="1075" y="695"/>
                  </a:lnTo>
                  <a:lnTo>
                    <a:pt x="1105" y="705"/>
                  </a:lnTo>
                  <a:lnTo>
                    <a:pt x="1131" y="720"/>
                  </a:lnTo>
                  <a:lnTo>
                    <a:pt x="1156" y="737"/>
                  </a:lnTo>
                  <a:lnTo>
                    <a:pt x="1177" y="760"/>
                  </a:lnTo>
                  <a:lnTo>
                    <a:pt x="1194" y="784"/>
                  </a:lnTo>
                  <a:lnTo>
                    <a:pt x="1207" y="813"/>
                  </a:lnTo>
                  <a:lnTo>
                    <a:pt x="1214" y="843"/>
                  </a:lnTo>
                  <a:lnTo>
                    <a:pt x="1218" y="874"/>
                  </a:lnTo>
                  <a:lnTo>
                    <a:pt x="1218" y="1358"/>
                  </a:lnTo>
                  <a:lnTo>
                    <a:pt x="1214" y="1391"/>
                  </a:lnTo>
                  <a:lnTo>
                    <a:pt x="1205" y="1421"/>
                  </a:lnTo>
                  <a:lnTo>
                    <a:pt x="1192" y="1450"/>
                  </a:lnTo>
                  <a:lnTo>
                    <a:pt x="1174" y="1476"/>
                  </a:lnTo>
                  <a:lnTo>
                    <a:pt x="1152" y="1498"/>
                  </a:lnTo>
                  <a:lnTo>
                    <a:pt x="1127" y="1517"/>
                  </a:lnTo>
                  <a:lnTo>
                    <a:pt x="1098" y="1530"/>
                  </a:lnTo>
                  <a:lnTo>
                    <a:pt x="1067" y="1539"/>
                  </a:lnTo>
                  <a:lnTo>
                    <a:pt x="1034" y="1541"/>
                  </a:lnTo>
                  <a:lnTo>
                    <a:pt x="183" y="1541"/>
                  </a:lnTo>
                  <a:lnTo>
                    <a:pt x="150" y="1539"/>
                  </a:lnTo>
                  <a:lnTo>
                    <a:pt x="119" y="1530"/>
                  </a:lnTo>
                  <a:lnTo>
                    <a:pt x="91" y="1517"/>
                  </a:lnTo>
                  <a:lnTo>
                    <a:pt x="65" y="1498"/>
                  </a:lnTo>
                  <a:lnTo>
                    <a:pt x="43" y="1476"/>
                  </a:lnTo>
                  <a:lnTo>
                    <a:pt x="24" y="1450"/>
                  </a:lnTo>
                  <a:lnTo>
                    <a:pt x="11" y="1421"/>
                  </a:lnTo>
                  <a:lnTo>
                    <a:pt x="2" y="1391"/>
                  </a:lnTo>
                  <a:lnTo>
                    <a:pt x="0" y="1358"/>
                  </a:lnTo>
                  <a:lnTo>
                    <a:pt x="0" y="874"/>
                  </a:lnTo>
                  <a:lnTo>
                    <a:pt x="2" y="842"/>
                  </a:lnTo>
                  <a:lnTo>
                    <a:pt x="11" y="812"/>
                  </a:lnTo>
                  <a:lnTo>
                    <a:pt x="24" y="784"/>
                  </a:lnTo>
                  <a:lnTo>
                    <a:pt x="41" y="759"/>
                  </a:lnTo>
                  <a:lnTo>
                    <a:pt x="63" y="736"/>
                  </a:lnTo>
                  <a:lnTo>
                    <a:pt x="88" y="719"/>
                  </a:lnTo>
                  <a:lnTo>
                    <a:pt x="115" y="704"/>
                  </a:lnTo>
                  <a:lnTo>
                    <a:pt x="145" y="695"/>
                  </a:lnTo>
                  <a:lnTo>
                    <a:pt x="143" y="671"/>
                  </a:lnTo>
                  <a:lnTo>
                    <a:pt x="142" y="648"/>
                  </a:lnTo>
                  <a:lnTo>
                    <a:pt x="142" y="394"/>
                  </a:lnTo>
                  <a:lnTo>
                    <a:pt x="145" y="345"/>
                  </a:lnTo>
                  <a:lnTo>
                    <a:pt x="154" y="297"/>
                  </a:lnTo>
                  <a:lnTo>
                    <a:pt x="168" y="252"/>
                  </a:lnTo>
                  <a:lnTo>
                    <a:pt x="188" y="209"/>
                  </a:lnTo>
                  <a:lnTo>
                    <a:pt x="213" y="169"/>
                  </a:lnTo>
                  <a:lnTo>
                    <a:pt x="242" y="132"/>
                  </a:lnTo>
                  <a:lnTo>
                    <a:pt x="275" y="100"/>
                  </a:lnTo>
                  <a:lnTo>
                    <a:pt x="312" y="70"/>
                  </a:lnTo>
                  <a:lnTo>
                    <a:pt x="351" y="46"/>
                  </a:lnTo>
                  <a:lnTo>
                    <a:pt x="394" y="27"/>
                  </a:lnTo>
                  <a:lnTo>
                    <a:pt x="439" y="13"/>
                  </a:lnTo>
                  <a:lnTo>
                    <a:pt x="487" y="4"/>
                  </a:lnTo>
                  <a:lnTo>
                    <a:pt x="5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Freeform 66"/>
          <p:cNvSpPr>
            <a:spLocks noEditPoints="1"/>
          </p:cNvSpPr>
          <p:nvPr/>
        </p:nvSpPr>
        <p:spPr bwMode="auto">
          <a:xfrm>
            <a:off x="4972137" y="2051819"/>
            <a:ext cx="386814" cy="385424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101"/>
          <p:cNvSpPr/>
          <p:nvPr/>
        </p:nvSpPr>
        <p:spPr bwMode="auto">
          <a:xfrm>
            <a:off x="3189583" y="4654898"/>
            <a:ext cx="431997" cy="329490"/>
          </a:xfrm>
          <a:custGeom>
            <a:avLst/>
            <a:gdLst>
              <a:gd name="T0" fmla="*/ 2510 w 3538"/>
              <a:gd name="T1" fmla="*/ 12 h 2700"/>
              <a:gd name="T2" fmla="*/ 2653 w 3538"/>
              <a:gd name="T3" fmla="*/ 96 h 2700"/>
              <a:gd name="T4" fmla="*/ 2738 w 3538"/>
              <a:gd name="T5" fmla="*/ 241 h 2700"/>
              <a:gd name="T6" fmla="*/ 2746 w 3538"/>
              <a:gd name="T7" fmla="*/ 866 h 2700"/>
              <a:gd name="T8" fmla="*/ 2681 w 3538"/>
              <a:gd name="T9" fmla="*/ 1022 h 2700"/>
              <a:gd name="T10" fmla="*/ 2550 w 3538"/>
              <a:gd name="T11" fmla="*/ 1124 h 2700"/>
              <a:gd name="T12" fmla="*/ 1851 w 3538"/>
              <a:gd name="T13" fmla="*/ 1150 h 2700"/>
              <a:gd name="T14" fmla="*/ 2829 w 3538"/>
              <a:gd name="T15" fmla="*/ 1596 h 2700"/>
              <a:gd name="T16" fmla="*/ 2987 w 3538"/>
              <a:gd name="T17" fmla="*/ 1680 h 2700"/>
              <a:gd name="T18" fmla="*/ 3090 w 3538"/>
              <a:gd name="T19" fmla="*/ 1827 h 2700"/>
              <a:gd name="T20" fmla="*/ 3115 w 3538"/>
              <a:gd name="T21" fmla="*/ 2072 h 2700"/>
              <a:gd name="T22" fmla="*/ 3446 w 3538"/>
              <a:gd name="T23" fmla="*/ 2097 h 2700"/>
              <a:gd name="T24" fmla="*/ 3526 w 3538"/>
              <a:gd name="T25" fmla="*/ 2194 h 2700"/>
              <a:gd name="T26" fmla="*/ 3536 w 3538"/>
              <a:gd name="T27" fmla="*/ 2545 h 2700"/>
              <a:gd name="T28" fmla="*/ 3471 w 3538"/>
              <a:gd name="T29" fmla="*/ 2655 h 2700"/>
              <a:gd name="T30" fmla="*/ 3351 w 3538"/>
              <a:gd name="T31" fmla="*/ 2700 h 2700"/>
              <a:gd name="T32" fmla="*/ 2622 w 3538"/>
              <a:gd name="T33" fmla="*/ 2674 h 2700"/>
              <a:gd name="T34" fmla="*/ 2540 w 3538"/>
              <a:gd name="T35" fmla="*/ 2578 h 2700"/>
              <a:gd name="T36" fmla="*/ 2531 w 3538"/>
              <a:gd name="T37" fmla="*/ 2226 h 2700"/>
              <a:gd name="T38" fmla="*/ 2595 w 3538"/>
              <a:gd name="T39" fmla="*/ 2116 h 2700"/>
              <a:gd name="T40" fmla="*/ 2716 w 3538"/>
              <a:gd name="T41" fmla="*/ 2072 h 2700"/>
              <a:gd name="T42" fmla="*/ 2941 w 3538"/>
              <a:gd name="T43" fmla="*/ 1896 h 2700"/>
              <a:gd name="T44" fmla="*/ 2864 w 3538"/>
              <a:gd name="T45" fmla="*/ 1789 h 2700"/>
              <a:gd name="T46" fmla="*/ 2736 w 3538"/>
              <a:gd name="T47" fmla="*/ 1748 h 2700"/>
              <a:gd name="T48" fmla="*/ 2120 w 3538"/>
              <a:gd name="T49" fmla="*/ 2074 h 2700"/>
              <a:gd name="T50" fmla="*/ 2230 w 3538"/>
              <a:gd name="T51" fmla="*/ 2139 h 2700"/>
              <a:gd name="T52" fmla="*/ 2274 w 3538"/>
              <a:gd name="T53" fmla="*/ 2259 h 2700"/>
              <a:gd name="T54" fmla="*/ 2248 w 3538"/>
              <a:gd name="T55" fmla="*/ 2607 h 2700"/>
              <a:gd name="T56" fmla="*/ 2153 w 3538"/>
              <a:gd name="T57" fmla="*/ 2688 h 2700"/>
              <a:gd name="T58" fmla="*/ 1418 w 3538"/>
              <a:gd name="T59" fmla="*/ 2696 h 2700"/>
              <a:gd name="T60" fmla="*/ 1308 w 3538"/>
              <a:gd name="T61" fmla="*/ 2633 h 2700"/>
              <a:gd name="T62" fmla="*/ 1264 w 3538"/>
              <a:gd name="T63" fmla="*/ 2512 h 2700"/>
              <a:gd name="T64" fmla="*/ 1290 w 3538"/>
              <a:gd name="T65" fmla="*/ 2165 h 2700"/>
              <a:gd name="T66" fmla="*/ 1387 w 3538"/>
              <a:gd name="T67" fmla="*/ 2083 h 2700"/>
              <a:gd name="T68" fmla="*/ 1688 w 3538"/>
              <a:gd name="T69" fmla="*/ 1748 h 2700"/>
              <a:gd name="T70" fmla="*/ 704 w 3538"/>
              <a:gd name="T71" fmla="*/ 1772 h 2700"/>
              <a:gd name="T72" fmla="*/ 611 w 3538"/>
              <a:gd name="T73" fmla="*/ 1865 h 2700"/>
              <a:gd name="T74" fmla="*/ 586 w 3538"/>
              <a:gd name="T75" fmla="*/ 2072 h 2700"/>
              <a:gd name="T76" fmla="*/ 918 w 3538"/>
              <a:gd name="T77" fmla="*/ 2097 h 2700"/>
              <a:gd name="T78" fmla="*/ 998 w 3538"/>
              <a:gd name="T79" fmla="*/ 2194 h 2700"/>
              <a:gd name="T80" fmla="*/ 1007 w 3538"/>
              <a:gd name="T81" fmla="*/ 2545 h 2700"/>
              <a:gd name="T82" fmla="*/ 943 w 3538"/>
              <a:gd name="T83" fmla="*/ 2655 h 2700"/>
              <a:gd name="T84" fmla="*/ 823 w 3538"/>
              <a:gd name="T85" fmla="*/ 2700 h 2700"/>
              <a:gd name="T86" fmla="*/ 93 w 3538"/>
              <a:gd name="T87" fmla="*/ 2674 h 2700"/>
              <a:gd name="T88" fmla="*/ 12 w 3538"/>
              <a:gd name="T89" fmla="*/ 2578 h 2700"/>
              <a:gd name="T90" fmla="*/ 3 w 3538"/>
              <a:gd name="T91" fmla="*/ 2226 h 2700"/>
              <a:gd name="T92" fmla="*/ 67 w 3538"/>
              <a:gd name="T93" fmla="*/ 2116 h 2700"/>
              <a:gd name="T94" fmla="*/ 187 w 3538"/>
              <a:gd name="T95" fmla="*/ 2072 h 2700"/>
              <a:gd name="T96" fmla="*/ 436 w 3538"/>
              <a:gd name="T97" fmla="*/ 1870 h 2700"/>
              <a:gd name="T98" fmla="*/ 520 w 3538"/>
              <a:gd name="T99" fmla="*/ 1712 h 2700"/>
              <a:gd name="T100" fmla="*/ 666 w 3538"/>
              <a:gd name="T101" fmla="*/ 1610 h 2700"/>
              <a:gd name="T102" fmla="*/ 1688 w 3538"/>
              <a:gd name="T103" fmla="*/ 1584 h 2700"/>
              <a:gd name="T104" fmla="*/ 1030 w 3538"/>
              <a:gd name="T105" fmla="*/ 1138 h 2700"/>
              <a:gd name="T106" fmla="*/ 885 w 3538"/>
              <a:gd name="T107" fmla="*/ 1054 h 2700"/>
              <a:gd name="T108" fmla="*/ 801 w 3538"/>
              <a:gd name="T109" fmla="*/ 909 h 2700"/>
              <a:gd name="T110" fmla="*/ 793 w 3538"/>
              <a:gd name="T111" fmla="*/ 283 h 2700"/>
              <a:gd name="T112" fmla="*/ 857 w 3538"/>
              <a:gd name="T113" fmla="*/ 127 h 2700"/>
              <a:gd name="T114" fmla="*/ 989 w 3538"/>
              <a:gd name="T115" fmla="*/ 26 h 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38" h="2700">
                <a:moveTo>
                  <a:pt x="1116" y="0"/>
                </a:moveTo>
                <a:lnTo>
                  <a:pt x="2423" y="0"/>
                </a:lnTo>
                <a:lnTo>
                  <a:pt x="2467" y="3"/>
                </a:lnTo>
                <a:lnTo>
                  <a:pt x="2510" y="12"/>
                </a:lnTo>
                <a:lnTo>
                  <a:pt x="2550" y="26"/>
                </a:lnTo>
                <a:lnTo>
                  <a:pt x="2587" y="45"/>
                </a:lnTo>
                <a:lnTo>
                  <a:pt x="2622" y="68"/>
                </a:lnTo>
                <a:lnTo>
                  <a:pt x="2653" y="96"/>
                </a:lnTo>
                <a:lnTo>
                  <a:pt x="2681" y="127"/>
                </a:lnTo>
                <a:lnTo>
                  <a:pt x="2704" y="163"/>
                </a:lnTo>
                <a:lnTo>
                  <a:pt x="2724" y="201"/>
                </a:lnTo>
                <a:lnTo>
                  <a:pt x="2738" y="241"/>
                </a:lnTo>
                <a:lnTo>
                  <a:pt x="2746" y="283"/>
                </a:lnTo>
                <a:lnTo>
                  <a:pt x="2749" y="328"/>
                </a:lnTo>
                <a:lnTo>
                  <a:pt x="2749" y="822"/>
                </a:lnTo>
                <a:lnTo>
                  <a:pt x="2746" y="866"/>
                </a:lnTo>
                <a:lnTo>
                  <a:pt x="2738" y="909"/>
                </a:lnTo>
                <a:lnTo>
                  <a:pt x="2724" y="949"/>
                </a:lnTo>
                <a:lnTo>
                  <a:pt x="2704" y="987"/>
                </a:lnTo>
                <a:lnTo>
                  <a:pt x="2681" y="1022"/>
                </a:lnTo>
                <a:lnTo>
                  <a:pt x="2653" y="1054"/>
                </a:lnTo>
                <a:lnTo>
                  <a:pt x="2622" y="1081"/>
                </a:lnTo>
                <a:lnTo>
                  <a:pt x="2587" y="1104"/>
                </a:lnTo>
                <a:lnTo>
                  <a:pt x="2550" y="1124"/>
                </a:lnTo>
                <a:lnTo>
                  <a:pt x="2510" y="1138"/>
                </a:lnTo>
                <a:lnTo>
                  <a:pt x="2467" y="1146"/>
                </a:lnTo>
                <a:lnTo>
                  <a:pt x="2423" y="1150"/>
                </a:lnTo>
                <a:lnTo>
                  <a:pt x="1851" y="1150"/>
                </a:lnTo>
                <a:lnTo>
                  <a:pt x="1851" y="1584"/>
                </a:lnTo>
                <a:lnTo>
                  <a:pt x="2737" y="1584"/>
                </a:lnTo>
                <a:lnTo>
                  <a:pt x="2784" y="1588"/>
                </a:lnTo>
                <a:lnTo>
                  <a:pt x="2829" y="1596"/>
                </a:lnTo>
                <a:lnTo>
                  <a:pt x="2873" y="1610"/>
                </a:lnTo>
                <a:lnTo>
                  <a:pt x="2914" y="1629"/>
                </a:lnTo>
                <a:lnTo>
                  <a:pt x="2953" y="1652"/>
                </a:lnTo>
                <a:lnTo>
                  <a:pt x="2987" y="1680"/>
                </a:lnTo>
                <a:lnTo>
                  <a:pt x="3020" y="1712"/>
                </a:lnTo>
                <a:lnTo>
                  <a:pt x="3047" y="1747"/>
                </a:lnTo>
                <a:lnTo>
                  <a:pt x="3070" y="1786"/>
                </a:lnTo>
                <a:lnTo>
                  <a:pt x="3090" y="1827"/>
                </a:lnTo>
                <a:lnTo>
                  <a:pt x="3104" y="1870"/>
                </a:lnTo>
                <a:lnTo>
                  <a:pt x="3112" y="1917"/>
                </a:lnTo>
                <a:lnTo>
                  <a:pt x="3115" y="1964"/>
                </a:lnTo>
                <a:lnTo>
                  <a:pt x="3115" y="2072"/>
                </a:lnTo>
                <a:lnTo>
                  <a:pt x="3351" y="2072"/>
                </a:lnTo>
                <a:lnTo>
                  <a:pt x="3384" y="2074"/>
                </a:lnTo>
                <a:lnTo>
                  <a:pt x="3417" y="2084"/>
                </a:lnTo>
                <a:lnTo>
                  <a:pt x="3446" y="2097"/>
                </a:lnTo>
                <a:lnTo>
                  <a:pt x="3471" y="2116"/>
                </a:lnTo>
                <a:lnTo>
                  <a:pt x="3494" y="2139"/>
                </a:lnTo>
                <a:lnTo>
                  <a:pt x="3513" y="2165"/>
                </a:lnTo>
                <a:lnTo>
                  <a:pt x="3526" y="2194"/>
                </a:lnTo>
                <a:lnTo>
                  <a:pt x="3536" y="2226"/>
                </a:lnTo>
                <a:lnTo>
                  <a:pt x="3538" y="2259"/>
                </a:lnTo>
                <a:lnTo>
                  <a:pt x="3538" y="2512"/>
                </a:lnTo>
                <a:lnTo>
                  <a:pt x="3536" y="2545"/>
                </a:lnTo>
                <a:lnTo>
                  <a:pt x="3526" y="2578"/>
                </a:lnTo>
                <a:lnTo>
                  <a:pt x="3512" y="2607"/>
                </a:lnTo>
                <a:lnTo>
                  <a:pt x="3494" y="2633"/>
                </a:lnTo>
                <a:lnTo>
                  <a:pt x="3471" y="2655"/>
                </a:lnTo>
                <a:lnTo>
                  <a:pt x="3446" y="2674"/>
                </a:lnTo>
                <a:lnTo>
                  <a:pt x="3417" y="2688"/>
                </a:lnTo>
                <a:lnTo>
                  <a:pt x="3384" y="2696"/>
                </a:lnTo>
                <a:lnTo>
                  <a:pt x="3351" y="2700"/>
                </a:lnTo>
                <a:lnTo>
                  <a:pt x="2716" y="2700"/>
                </a:lnTo>
                <a:lnTo>
                  <a:pt x="2682" y="2696"/>
                </a:lnTo>
                <a:lnTo>
                  <a:pt x="2651" y="2688"/>
                </a:lnTo>
                <a:lnTo>
                  <a:pt x="2622" y="2674"/>
                </a:lnTo>
                <a:lnTo>
                  <a:pt x="2595" y="2655"/>
                </a:lnTo>
                <a:lnTo>
                  <a:pt x="2572" y="2633"/>
                </a:lnTo>
                <a:lnTo>
                  <a:pt x="2554" y="2607"/>
                </a:lnTo>
                <a:lnTo>
                  <a:pt x="2540" y="2578"/>
                </a:lnTo>
                <a:lnTo>
                  <a:pt x="2531" y="2545"/>
                </a:lnTo>
                <a:lnTo>
                  <a:pt x="2528" y="2512"/>
                </a:lnTo>
                <a:lnTo>
                  <a:pt x="2528" y="2259"/>
                </a:lnTo>
                <a:lnTo>
                  <a:pt x="2531" y="2226"/>
                </a:lnTo>
                <a:lnTo>
                  <a:pt x="2540" y="2194"/>
                </a:lnTo>
                <a:lnTo>
                  <a:pt x="2554" y="2165"/>
                </a:lnTo>
                <a:lnTo>
                  <a:pt x="2572" y="2139"/>
                </a:lnTo>
                <a:lnTo>
                  <a:pt x="2595" y="2116"/>
                </a:lnTo>
                <a:lnTo>
                  <a:pt x="2622" y="2097"/>
                </a:lnTo>
                <a:lnTo>
                  <a:pt x="2651" y="2084"/>
                </a:lnTo>
                <a:lnTo>
                  <a:pt x="2682" y="2074"/>
                </a:lnTo>
                <a:lnTo>
                  <a:pt x="2716" y="2072"/>
                </a:lnTo>
                <a:lnTo>
                  <a:pt x="2952" y="2072"/>
                </a:lnTo>
                <a:lnTo>
                  <a:pt x="2952" y="1964"/>
                </a:lnTo>
                <a:lnTo>
                  <a:pt x="2949" y="1929"/>
                </a:lnTo>
                <a:lnTo>
                  <a:pt x="2941" y="1896"/>
                </a:lnTo>
                <a:lnTo>
                  <a:pt x="2928" y="1865"/>
                </a:lnTo>
                <a:lnTo>
                  <a:pt x="2910" y="1837"/>
                </a:lnTo>
                <a:lnTo>
                  <a:pt x="2888" y="1811"/>
                </a:lnTo>
                <a:lnTo>
                  <a:pt x="2864" y="1789"/>
                </a:lnTo>
                <a:lnTo>
                  <a:pt x="2836" y="1772"/>
                </a:lnTo>
                <a:lnTo>
                  <a:pt x="2805" y="1759"/>
                </a:lnTo>
                <a:lnTo>
                  <a:pt x="2771" y="1750"/>
                </a:lnTo>
                <a:lnTo>
                  <a:pt x="2736" y="1748"/>
                </a:lnTo>
                <a:lnTo>
                  <a:pt x="1851" y="1748"/>
                </a:lnTo>
                <a:lnTo>
                  <a:pt x="1851" y="2072"/>
                </a:lnTo>
                <a:lnTo>
                  <a:pt x="2087" y="2072"/>
                </a:lnTo>
                <a:lnTo>
                  <a:pt x="2120" y="2074"/>
                </a:lnTo>
                <a:lnTo>
                  <a:pt x="2153" y="2083"/>
                </a:lnTo>
                <a:lnTo>
                  <a:pt x="2182" y="2097"/>
                </a:lnTo>
                <a:lnTo>
                  <a:pt x="2207" y="2116"/>
                </a:lnTo>
                <a:lnTo>
                  <a:pt x="2230" y="2139"/>
                </a:lnTo>
                <a:lnTo>
                  <a:pt x="2248" y="2165"/>
                </a:lnTo>
                <a:lnTo>
                  <a:pt x="2262" y="2194"/>
                </a:lnTo>
                <a:lnTo>
                  <a:pt x="2271" y="2226"/>
                </a:lnTo>
                <a:lnTo>
                  <a:pt x="2274" y="2259"/>
                </a:lnTo>
                <a:lnTo>
                  <a:pt x="2274" y="2512"/>
                </a:lnTo>
                <a:lnTo>
                  <a:pt x="2271" y="2545"/>
                </a:lnTo>
                <a:lnTo>
                  <a:pt x="2262" y="2578"/>
                </a:lnTo>
                <a:lnTo>
                  <a:pt x="2248" y="2607"/>
                </a:lnTo>
                <a:lnTo>
                  <a:pt x="2230" y="2633"/>
                </a:lnTo>
                <a:lnTo>
                  <a:pt x="2207" y="2655"/>
                </a:lnTo>
                <a:lnTo>
                  <a:pt x="2182" y="2674"/>
                </a:lnTo>
                <a:lnTo>
                  <a:pt x="2153" y="2688"/>
                </a:lnTo>
                <a:lnTo>
                  <a:pt x="2120" y="2696"/>
                </a:lnTo>
                <a:lnTo>
                  <a:pt x="2087" y="2700"/>
                </a:lnTo>
                <a:lnTo>
                  <a:pt x="1452" y="2700"/>
                </a:lnTo>
                <a:lnTo>
                  <a:pt x="1418" y="2696"/>
                </a:lnTo>
                <a:lnTo>
                  <a:pt x="1387" y="2688"/>
                </a:lnTo>
                <a:lnTo>
                  <a:pt x="1358" y="2674"/>
                </a:lnTo>
                <a:lnTo>
                  <a:pt x="1331" y="2655"/>
                </a:lnTo>
                <a:lnTo>
                  <a:pt x="1308" y="2633"/>
                </a:lnTo>
                <a:lnTo>
                  <a:pt x="1290" y="2607"/>
                </a:lnTo>
                <a:lnTo>
                  <a:pt x="1276" y="2578"/>
                </a:lnTo>
                <a:lnTo>
                  <a:pt x="1267" y="2545"/>
                </a:lnTo>
                <a:lnTo>
                  <a:pt x="1264" y="2512"/>
                </a:lnTo>
                <a:lnTo>
                  <a:pt x="1264" y="2259"/>
                </a:lnTo>
                <a:lnTo>
                  <a:pt x="1267" y="2226"/>
                </a:lnTo>
                <a:lnTo>
                  <a:pt x="1276" y="2194"/>
                </a:lnTo>
                <a:lnTo>
                  <a:pt x="1290" y="2165"/>
                </a:lnTo>
                <a:lnTo>
                  <a:pt x="1308" y="2139"/>
                </a:lnTo>
                <a:lnTo>
                  <a:pt x="1331" y="2116"/>
                </a:lnTo>
                <a:lnTo>
                  <a:pt x="1358" y="2097"/>
                </a:lnTo>
                <a:lnTo>
                  <a:pt x="1387" y="2083"/>
                </a:lnTo>
                <a:lnTo>
                  <a:pt x="1418" y="2074"/>
                </a:lnTo>
                <a:lnTo>
                  <a:pt x="1452" y="2072"/>
                </a:lnTo>
                <a:lnTo>
                  <a:pt x="1688" y="2072"/>
                </a:lnTo>
                <a:lnTo>
                  <a:pt x="1688" y="1748"/>
                </a:lnTo>
                <a:lnTo>
                  <a:pt x="803" y="1748"/>
                </a:lnTo>
                <a:lnTo>
                  <a:pt x="767" y="1750"/>
                </a:lnTo>
                <a:lnTo>
                  <a:pt x="735" y="1759"/>
                </a:lnTo>
                <a:lnTo>
                  <a:pt x="704" y="1772"/>
                </a:lnTo>
                <a:lnTo>
                  <a:pt x="676" y="1789"/>
                </a:lnTo>
                <a:lnTo>
                  <a:pt x="650" y="1811"/>
                </a:lnTo>
                <a:lnTo>
                  <a:pt x="628" y="1837"/>
                </a:lnTo>
                <a:lnTo>
                  <a:pt x="611" y="1865"/>
                </a:lnTo>
                <a:lnTo>
                  <a:pt x="598" y="1896"/>
                </a:lnTo>
                <a:lnTo>
                  <a:pt x="590" y="1929"/>
                </a:lnTo>
                <a:lnTo>
                  <a:pt x="586" y="1964"/>
                </a:lnTo>
                <a:lnTo>
                  <a:pt x="586" y="2072"/>
                </a:lnTo>
                <a:lnTo>
                  <a:pt x="823" y="2072"/>
                </a:lnTo>
                <a:lnTo>
                  <a:pt x="856" y="2074"/>
                </a:lnTo>
                <a:lnTo>
                  <a:pt x="889" y="2084"/>
                </a:lnTo>
                <a:lnTo>
                  <a:pt x="918" y="2097"/>
                </a:lnTo>
                <a:lnTo>
                  <a:pt x="943" y="2116"/>
                </a:lnTo>
                <a:lnTo>
                  <a:pt x="966" y="2139"/>
                </a:lnTo>
                <a:lnTo>
                  <a:pt x="984" y="2165"/>
                </a:lnTo>
                <a:lnTo>
                  <a:pt x="998" y="2194"/>
                </a:lnTo>
                <a:lnTo>
                  <a:pt x="1007" y="2226"/>
                </a:lnTo>
                <a:lnTo>
                  <a:pt x="1010" y="2259"/>
                </a:lnTo>
                <a:lnTo>
                  <a:pt x="1010" y="2512"/>
                </a:lnTo>
                <a:lnTo>
                  <a:pt x="1007" y="2545"/>
                </a:lnTo>
                <a:lnTo>
                  <a:pt x="998" y="2578"/>
                </a:lnTo>
                <a:lnTo>
                  <a:pt x="984" y="2607"/>
                </a:lnTo>
                <a:lnTo>
                  <a:pt x="966" y="2633"/>
                </a:lnTo>
                <a:lnTo>
                  <a:pt x="943" y="2655"/>
                </a:lnTo>
                <a:lnTo>
                  <a:pt x="918" y="2674"/>
                </a:lnTo>
                <a:lnTo>
                  <a:pt x="889" y="2688"/>
                </a:lnTo>
                <a:lnTo>
                  <a:pt x="856" y="2696"/>
                </a:lnTo>
                <a:lnTo>
                  <a:pt x="823" y="2700"/>
                </a:lnTo>
                <a:lnTo>
                  <a:pt x="187" y="2700"/>
                </a:lnTo>
                <a:lnTo>
                  <a:pt x="154" y="2696"/>
                </a:lnTo>
                <a:lnTo>
                  <a:pt x="123" y="2688"/>
                </a:lnTo>
                <a:lnTo>
                  <a:pt x="93" y="2674"/>
                </a:lnTo>
                <a:lnTo>
                  <a:pt x="67" y="2655"/>
                </a:lnTo>
                <a:lnTo>
                  <a:pt x="44" y="2633"/>
                </a:lnTo>
                <a:lnTo>
                  <a:pt x="26" y="2607"/>
                </a:lnTo>
                <a:lnTo>
                  <a:pt x="12" y="2578"/>
                </a:lnTo>
                <a:lnTo>
                  <a:pt x="3" y="2545"/>
                </a:lnTo>
                <a:lnTo>
                  <a:pt x="0" y="2512"/>
                </a:lnTo>
                <a:lnTo>
                  <a:pt x="0" y="2259"/>
                </a:lnTo>
                <a:lnTo>
                  <a:pt x="3" y="2226"/>
                </a:lnTo>
                <a:lnTo>
                  <a:pt x="12" y="2194"/>
                </a:lnTo>
                <a:lnTo>
                  <a:pt x="26" y="2165"/>
                </a:lnTo>
                <a:lnTo>
                  <a:pt x="44" y="2139"/>
                </a:lnTo>
                <a:lnTo>
                  <a:pt x="67" y="2116"/>
                </a:lnTo>
                <a:lnTo>
                  <a:pt x="93" y="2097"/>
                </a:lnTo>
                <a:lnTo>
                  <a:pt x="123" y="2084"/>
                </a:lnTo>
                <a:lnTo>
                  <a:pt x="154" y="2074"/>
                </a:lnTo>
                <a:lnTo>
                  <a:pt x="187" y="2072"/>
                </a:lnTo>
                <a:lnTo>
                  <a:pt x="424" y="2072"/>
                </a:lnTo>
                <a:lnTo>
                  <a:pt x="424" y="1964"/>
                </a:lnTo>
                <a:lnTo>
                  <a:pt x="427" y="1917"/>
                </a:lnTo>
                <a:lnTo>
                  <a:pt x="436" y="1870"/>
                </a:lnTo>
                <a:lnTo>
                  <a:pt x="449" y="1827"/>
                </a:lnTo>
                <a:lnTo>
                  <a:pt x="468" y="1786"/>
                </a:lnTo>
                <a:lnTo>
                  <a:pt x="492" y="1747"/>
                </a:lnTo>
                <a:lnTo>
                  <a:pt x="520" y="1712"/>
                </a:lnTo>
                <a:lnTo>
                  <a:pt x="551" y="1680"/>
                </a:lnTo>
                <a:lnTo>
                  <a:pt x="586" y="1652"/>
                </a:lnTo>
                <a:lnTo>
                  <a:pt x="624" y="1629"/>
                </a:lnTo>
                <a:lnTo>
                  <a:pt x="666" y="1610"/>
                </a:lnTo>
                <a:lnTo>
                  <a:pt x="709" y="1596"/>
                </a:lnTo>
                <a:lnTo>
                  <a:pt x="755" y="1588"/>
                </a:lnTo>
                <a:lnTo>
                  <a:pt x="803" y="1584"/>
                </a:lnTo>
                <a:lnTo>
                  <a:pt x="1688" y="1584"/>
                </a:lnTo>
                <a:lnTo>
                  <a:pt x="1688" y="1150"/>
                </a:lnTo>
                <a:lnTo>
                  <a:pt x="1116" y="1150"/>
                </a:lnTo>
                <a:lnTo>
                  <a:pt x="1071" y="1146"/>
                </a:lnTo>
                <a:lnTo>
                  <a:pt x="1030" y="1138"/>
                </a:lnTo>
                <a:lnTo>
                  <a:pt x="989" y="1124"/>
                </a:lnTo>
                <a:lnTo>
                  <a:pt x="951" y="1104"/>
                </a:lnTo>
                <a:lnTo>
                  <a:pt x="917" y="1081"/>
                </a:lnTo>
                <a:lnTo>
                  <a:pt x="885" y="1054"/>
                </a:lnTo>
                <a:lnTo>
                  <a:pt x="857" y="1022"/>
                </a:lnTo>
                <a:lnTo>
                  <a:pt x="834" y="987"/>
                </a:lnTo>
                <a:lnTo>
                  <a:pt x="815" y="949"/>
                </a:lnTo>
                <a:lnTo>
                  <a:pt x="801" y="909"/>
                </a:lnTo>
                <a:lnTo>
                  <a:pt x="793" y="866"/>
                </a:lnTo>
                <a:lnTo>
                  <a:pt x="790" y="822"/>
                </a:lnTo>
                <a:lnTo>
                  <a:pt x="790" y="328"/>
                </a:lnTo>
                <a:lnTo>
                  <a:pt x="793" y="283"/>
                </a:lnTo>
                <a:lnTo>
                  <a:pt x="801" y="241"/>
                </a:lnTo>
                <a:lnTo>
                  <a:pt x="815" y="201"/>
                </a:lnTo>
                <a:lnTo>
                  <a:pt x="834" y="163"/>
                </a:lnTo>
                <a:lnTo>
                  <a:pt x="857" y="127"/>
                </a:lnTo>
                <a:lnTo>
                  <a:pt x="885" y="96"/>
                </a:lnTo>
                <a:lnTo>
                  <a:pt x="917" y="68"/>
                </a:lnTo>
                <a:lnTo>
                  <a:pt x="951" y="45"/>
                </a:lnTo>
                <a:lnTo>
                  <a:pt x="989" y="26"/>
                </a:lnTo>
                <a:lnTo>
                  <a:pt x="1030" y="12"/>
                </a:lnTo>
                <a:lnTo>
                  <a:pt x="1071" y="3"/>
                </a:lnTo>
                <a:lnTo>
                  <a:pt x="111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1400"/>
          </a:p>
        </p:txBody>
      </p:sp>
      <p:sp>
        <p:nvSpPr>
          <p:cNvPr id="35" name="Inhaltsplatzhalter 4"/>
          <p:cNvSpPr txBox="1"/>
          <p:nvPr/>
        </p:nvSpPr>
        <p:spPr>
          <a:xfrm>
            <a:off x="3368545" y="2145732"/>
            <a:ext cx="155031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latin typeface="+mj-lt"/>
              </a:rPr>
              <a:t>OPTION 01</a:t>
            </a:r>
            <a:endParaRPr lang="en-US" sz="1100" dirty="0">
              <a:latin typeface="+mn-lt"/>
            </a:endParaRPr>
          </a:p>
        </p:txBody>
      </p:sp>
      <p:sp>
        <p:nvSpPr>
          <p:cNvPr id="36" name="Inhaltsplatzhalter 4"/>
          <p:cNvSpPr txBox="1"/>
          <p:nvPr/>
        </p:nvSpPr>
        <p:spPr>
          <a:xfrm>
            <a:off x="2841655" y="2776540"/>
            <a:ext cx="155031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latin typeface="+mj-lt"/>
              </a:rPr>
              <a:t>OPTION 01</a:t>
            </a:r>
            <a:endParaRPr lang="en-US" sz="1100" dirty="0">
              <a:latin typeface="+mn-lt"/>
            </a:endParaRPr>
          </a:p>
        </p:txBody>
      </p:sp>
      <p:sp>
        <p:nvSpPr>
          <p:cNvPr id="37" name="Inhaltsplatzhalter 4"/>
          <p:cNvSpPr txBox="1"/>
          <p:nvPr/>
        </p:nvSpPr>
        <p:spPr>
          <a:xfrm>
            <a:off x="2482640" y="3451851"/>
            <a:ext cx="155031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latin typeface="+mj-lt"/>
              </a:rPr>
              <a:t>OPTION 01</a:t>
            </a:r>
            <a:endParaRPr lang="en-US" sz="1100" dirty="0">
              <a:latin typeface="+mn-lt"/>
            </a:endParaRPr>
          </a:p>
        </p:txBody>
      </p:sp>
      <p:sp>
        <p:nvSpPr>
          <p:cNvPr id="38" name="Inhaltsplatzhalter 4"/>
          <p:cNvSpPr txBox="1"/>
          <p:nvPr/>
        </p:nvSpPr>
        <p:spPr>
          <a:xfrm>
            <a:off x="2193898" y="4072884"/>
            <a:ext cx="155031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latin typeface="+mj-lt"/>
              </a:rPr>
              <a:t>OPTION 01</a:t>
            </a:r>
            <a:endParaRPr lang="en-US" sz="1100" dirty="0">
              <a:latin typeface="+mn-lt"/>
            </a:endParaRPr>
          </a:p>
        </p:txBody>
      </p:sp>
      <p:sp>
        <p:nvSpPr>
          <p:cNvPr id="39" name="Inhaltsplatzhalter 4"/>
          <p:cNvSpPr txBox="1"/>
          <p:nvPr/>
        </p:nvSpPr>
        <p:spPr>
          <a:xfrm>
            <a:off x="2109952" y="4730911"/>
            <a:ext cx="117133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latin typeface="+mj-lt"/>
              </a:rPr>
              <a:t>OPTION 01</a:t>
            </a:r>
            <a:endParaRPr lang="en-US" sz="1100" dirty="0">
              <a:latin typeface="+mn-lt"/>
            </a:endParaRPr>
          </a:p>
        </p:txBody>
      </p:sp>
      <p:sp>
        <p:nvSpPr>
          <p:cNvPr id="40" name="Inhaltsplatzhalter 4"/>
          <p:cNvSpPr txBox="1"/>
          <p:nvPr/>
        </p:nvSpPr>
        <p:spPr>
          <a:xfrm>
            <a:off x="4025192" y="5615822"/>
            <a:ext cx="1550316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KEY POINT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1" name="Inhaltsplatzhalter 4"/>
          <p:cNvSpPr txBox="1"/>
          <p:nvPr/>
        </p:nvSpPr>
        <p:spPr>
          <a:xfrm>
            <a:off x="7164253" y="1862892"/>
            <a:ext cx="4501565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42" name="Inhaltsplatzhalter 4"/>
          <p:cNvSpPr txBox="1"/>
          <p:nvPr/>
        </p:nvSpPr>
        <p:spPr>
          <a:xfrm>
            <a:off x="5937206" y="1883245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1"/>
                </a:solidFill>
                <a:latin typeface="+mj-lt"/>
              </a:rPr>
              <a:t>40%</a:t>
            </a:r>
            <a:endParaRPr lang="en-US" sz="2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43" name="Inhaltsplatzhalter 4"/>
          <p:cNvSpPr txBox="1"/>
          <p:nvPr/>
        </p:nvSpPr>
        <p:spPr>
          <a:xfrm>
            <a:off x="7164253" y="2844735"/>
            <a:ext cx="4501565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44" name="Inhaltsplatzhalter 4"/>
          <p:cNvSpPr txBox="1"/>
          <p:nvPr/>
        </p:nvSpPr>
        <p:spPr>
          <a:xfrm>
            <a:off x="5937206" y="2860180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2"/>
                </a:solidFill>
                <a:latin typeface="+mj-lt"/>
              </a:rPr>
              <a:t>50%</a:t>
            </a:r>
            <a:endParaRPr lang="en-US" sz="2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45" name="Inhaltsplatzhalter 4"/>
          <p:cNvSpPr txBox="1"/>
          <p:nvPr/>
        </p:nvSpPr>
        <p:spPr>
          <a:xfrm>
            <a:off x="7164253" y="3826578"/>
            <a:ext cx="4501565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46" name="Inhaltsplatzhalter 4"/>
          <p:cNvSpPr txBox="1"/>
          <p:nvPr/>
        </p:nvSpPr>
        <p:spPr>
          <a:xfrm>
            <a:off x="5937206" y="3842080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3"/>
                </a:solidFill>
                <a:latin typeface="+mj-lt"/>
              </a:rPr>
              <a:t>70%</a:t>
            </a:r>
            <a:endParaRPr lang="en-US" sz="2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47" name="Inhaltsplatzhalter 4"/>
          <p:cNvSpPr txBox="1"/>
          <p:nvPr/>
        </p:nvSpPr>
        <p:spPr>
          <a:xfrm>
            <a:off x="7164253" y="4808421"/>
            <a:ext cx="4501565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48" name="Inhaltsplatzhalter 4"/>
          <p:cNvSpPr txBox="1"/>
          <p:nvPr/>
        </p:nvSpPr>
        <p:spPr>
          <a:xfrm>
            <a:off x="5937206" y="4823980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4"/>
                </a:solidFill>
                <a:latin typeface="+mj-lt"/>
              </a:rPr>
              <a:t>50%</a:t>
            </a:r>
            <a:endParaRPr lang="en-US" sz="28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49" name="Inhaltsplatzhalter 4"/>
          <p:cNvSpPr txBox="1"/>
          <p:nvPr/>
        </p:nvSpPr>
        <p:spPr>
          <a:xfrm>
            <a:off x="7164253" y="5790264"/>
            <a:ext cx="4501565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0" name="Inhaltsplatzhalter 4"/>
          <p:cNvSpPr txBox="1"/>
          <p:nvPr/>
        </p:nvSpPr>
        <p:spPr>
          <a:xfrm>
            <a:off x="5937206" y="5805881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5"/>
                </a:solidFill>
                <a:latin typeface="+mj-lt"/>
              </a:rPr>
              <a:t>90%</a:t>
            </a:r>
            <a:endParaRPr lang="en-US" sz="2800" dirty="0">
              <a:solidFill>
                <a:schemeClr val="accent5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00"/>
                            </p:stCondLst>
                            <p:childTnLst>
                              <p:par>
                                <p:cTn id="99" presetID="2" presetClass="entr" presetSubtype="4" accel="14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0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2" presetClass="entr" presetSubtype="4" accel="14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2" presetClass="entr" presetSubtype="4" accel="14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0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500"/>
                            </p:stCondLst>
                            <p:childTnLst>
                              <p:par>
                                <p:cTn id="132" presetID="2" presetClass="entr" presetSubtype="4" accel="14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3" presetID="2" presetClass="entr" presetSubtype="4" accel="14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4" grpId="0" animBg="1"/>
      <p:bldP spid="18" grpId="0" animBg="1"/>
      <p:bldP spid="22" grpId="0" animBg="1"/>
      <p:bldP spid="23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17092" y="2131796"/>
            <a:ext cx="2605090" cy="2603494"/>
            <a:chOff x="982663" y="622301"/>
            <a:chExt cx="5183188" cy="5180013"/>
          </a:xfrm>
        </p:grpSpPr>
        <p:sp>
          <p:nvSpPr>
            <p:cNvPr id="5" name="Freeform 5"/>
            <p:cNvSpPr/>
            <p:nvPr/>
          </p:nvSpPr>
          <p:spPr bwMode="auto">
            <a:xfrm>
              <a:off x="982663" y="622301"/>
              <a:ext cx="5183188" cy="5180013"/>
            </a:xfrm>
            <a:custGeom>
              <a:avLst/>
              <a:gdLst>
                <a:gd name="T0" fmla="*/ 490 w 1379"/>
                <a:gd name="T1" fmla="*/ 1268 h 1378"/>
                <a:gd name="T2" fmla="*/ 110 w 1379"/>
                <a:gd name="T3" fmla="*/ 889 h 1378"/>
                <a:gd name="T4" fmla="*/ 110 w 1379"/>
                <a:gd name="T5" fmla="*/ 490 h 1378"/>
                <a:gd name="T6" fmla="*/ 490 w 1379"/>
                <a:gd name="T7" fmla="*/ 110 h 1378"/>
                <a:gd name="T8" fmla="*/ 889 w 1379"/>
                <a:gd name="T9" fmla="*/ 110 h 1378"/>
                <a:gd name="T10" fmla="*/ 1269 w 1379"/>
                <a:gd name="T11" fmla="*/ 490 h 1378"/>
                <a:gd name="T12" fmla="*/ 1269 w 1379"/>
                <a:gd name="T13" fmla="*/ 889 h 1378"/>
                <a:gd name="T14" fmla="*/ 889 w 1379"/>
                <a:gd name="T15" fmla="*/ 1268 h 1378"/>
                <a:gd name="T16" fmla="*/ 490 w 1379"/>
                <a:gd name="T17" fmla="*/ 1268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9" h="1378">
                  <a:moveTo>
                    <a:pt x="490" y="1268"/>
                  </a:moveTo>
                  <a:cubicBezTo>
                    <a:pt x="110" y="889"/>
                    <a:pt x="110" y="889"/>
                    <a:pt x="110" y="889"/>
                  </a:cubicBezTo>
                  <a:cubicBezTo>
                    <a:pt x="0" y="778"/>
                    <a:pt x="0" y="600"/>
                    <a:pt x="110" y="490"/>
                  </a:cubicBezTo>
                  <a:cubicBezTo>
                    <a:pt x="490" y="110"/>
                    <a:pt x="490" y="110"/>
                    <a:pt x="490" y="110"/>
                  </a:cubicBezTo>
                  <a:cubicBezTo>
                    <a:pt x="600" y="0"/>
                    <a:pt x="779" y="0"/>
                    <a:pt x="889" y="110"/>
                  </a:cubicBezTo>
                  <a:cubicBezTo>
                    <a:pt x="1269" y="490"/>
                    <a:pt x="1269" y="490"/>
                    <a:pt x="1269" y="490"/>
                  </a:cubicBezTo>
                  <a:cubicBezTo>
                    <a:pt x="1379" y="600"/>
                    <a:pt x="1379" y="778"/>
                    <a:pt x="1269" y="889"/>
                  </a:cubicBezTo>
                  <a:cubicBezTo>
                    <a:pt x="889" y="1268"/>
                    <a:pt x="889" y="1268"/>
                    <a:pt x="889" y="1268"/>
                  </a:cubicBezTo>
                  <a:cubicBezTo>
                    <a:pt x="779" y="1378"/>
                    <a:pt x="600" y="1378"/>
                    <a:pt x="490" y="1268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chemeClr val="bg1">
                    <a:lumMod val="95000"/>
                  </a:schemeClr>
                </a:gs>
                <a:gs pos="100000">
                  <a:schemeClr val="tx1">
                    <a:lumMod val="10000"/>
                    <a:lumOff val="90000"/>
                  </a:schemeClr>
                </a:gs>
                <a:gs pos="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1057276" y="696913"/>
              <a:ext cx="5032375" cy="5033963"/>
            </a:xfrm>
            <a:custGeom>
              <a:avLst/>
              <a:gdLst>
                <a:gd name="T0" fmla="*/ 470 w 1339"/>
                <a:gd name="T1" fmla="*/ 1228 h 1339"/>
                <a:gd name="T2" fmla="*/ 110 w 1339"/>
                <a:gd name="T3" fmla="*/ 869 h 1339"/>
                <a:gd name="T4" fmla="*/ 110 w 1339"/>
                <a:gd name="T5" fmla="*/ 470 h 1339"/>
                <a:gd name="T6" fmla="*/ 470 w 1339"/>
                <a:gd name="T7" fmla="*/ 110 h 1339"/>
                <a:gd name="T8" fmla="*/ 869 w 1339"/>
                <a:gd name="T9" fmla="*/ 110 h 1339"/>
                <a:gd name="T10" fmla="*/ 1229 w 1339"/>
                <a:gd name="T11" fmla="*/ 470 h 1339"/>
                <a:gd name="T12" fmla="*/ 1229 w 1339"/>
                <a:gd name="T13" fmla="*/ 869 h 1339"/>
                <a:gd name="T14" fmla="*/ 869 w 1339"/>
                <a:gd name="T15" fmla="*/ 1228 h 1339"/>
                <a:gd name="T16" fmla="*/ 470 w 1339"/>
                <a:gd name="T17" fmla="*/ 1228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9" h="1339">
                  <a:moveTo>
                    <a:pt x="470" y="1228"/>
                  </a:moveTo>
                  <a:cubicBezTo>
                    <a:pt x="110" y="869"/>
                    <a:pt x="110" y="869"/>
                    <a:pt x="110" y="869"/>
                  </a:cubicBezTo>
                  <a:cubicBezTo>
                    <a:pt x="0" y="758"/>
                    <a:pt x="0" y="580"/>
                    <a:pt x="110" y="470"/>
                  </a:cubicBezTo>
                  <a:cubicBezTo>
                    <a:pt x="470" y="110"/>
                    <a:pt x="470" y="110"/>
                    <a:pt x="470" y="110"/>
                  </a:cubicBezTo>
                  <a:cubicBezTo>
                    <a:pt x="580" y="0"/>
                    <a:pt x="759" y="0"/>
                    <a:pt x="869" y="110"/>
                  </a:cubicBezTo>
                  <a:cubicBezTo>
                    <a:pt x="1229" y="470"/>
                    <a:pt x="1229" y="470"/>
                    <a:pt x="1229" y="470"/>
                  </a:cubicBezTo>
                  <a:cubicBezTo>
                    <a:pt x="1339" y="580"/>
                    <a:pt x="1339" y="758"/>
                    <a:pt x="1229" y="869"/>
                  </a:cubicBezTo>
                  <a:cubicBezTo>
                    <a:pt x="869" y="1228"/>
                    <a:pt x="869" y="1228"/>
                    <a:pt x="869" y="1228"/>
                  </a:cubicBezTo>
                  <a:cubicBezTo>
                    <a:pt x="759" y="1339"/>
                    <a:pt x="580" y="1339"/>
                    <a:pt x="470" y="1228"/>
                  </a:cubicBezTo>
                  <a:close/>
                </a:path>
              </a:pathLst>
            </a:custGeom>
            <a:noFill/>
            <a:ln w="14288" cap="flat">
              <a:solidFill>
                <a:schemeClr val="bg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354138" y="1106488"/>
              <a:ext cx="3690938" cy="1601788"/>
            </a:xfrm>
            <a:custGeom>
              <a:avLst/>
              <a:gdLst>
                <a:gd name="T0" fmla="*/ 865 w 982"/>
                <a:gd name="T1" fmla="*/ 13 h 426"/>
                <a:gd name="T2" fmla="*/ 809 w 982"/>
                <a:gd name="T3" fmla="*/ 1 h 426"/>
                <a:gd name="T4" fmla="*/ 816 w 982"/>
                <a:gd name="T5" fmla="*/ 7 h 426"/>
                <a:gd name="T6" fmla="*/ 478 w 982"/>
                <a:gd name="T7" fmla="*/ 190 h 426"/>
                <a:gd name="T8" fmla="*/ 452 w 982"/>
                <a:gd name="T9" fmla="*/ 173 h 426"/>
                <a:gd name="T10" fmla="*/ 452 w 982"/>
                <a:gd name="T11" fmla="*/ 173 h 426"/>
                <a:gd name="T12" fmla="*/ 247 w 982"/>
                <a:gd name="T13" fmla="*/ 7 h 426"/>
                <a:gd name="T14" fmla="*/ 38 w 982"/>
                <a:gd name="T15" fmla="*/ 200 h 426"/>
                <a:gd name="T16" fmla="*/ 38 w 982"/>
                <a:gd name="T17" fmla="*/ 200 h 426"/>
                <a:gd name="T18" fmla="*/ 38 w 982"/>
                <a:gd name="T19" fmla="*/ 201 h 426"/>
                <a:gd name="T20" fmla="*/ 38 w 982"/>
                <a:gd name="T21" fmla="*/ 214 h 426"/>
                <a:gd name="T22" fmla="*/ 27 w 982"/>
                <a:gd name="T23" fmla="*/ 257 h 426"/>
                <a:gd name="T24" fmla="*/ 27 w 982"/>
                <a:gd name="T25" fmla="*/ 257 h 426"/>
                <a:gd name="T26" fmla="*/ 7 w 982"/>
                <a:gd name="T27" fmla="*/ 365 h 426"/>
                <a:gd name="T28" fmla="*/ 18 w 982"/>
                <a:gd name="T29" fmla="*/ 354 h 426"/>
                <a:gd name="T30" fmla="*/ 33 w 982"/>
                <a:gd name="T31" fmla="*/ 281 h 426"/>
                <a:gd name="T32" fmla="*/ 48 w 982"/>
                <a:gd name="T33" fmla="*/ 283 h 426"/>
                <a:gd name="T34" fmla="*/ 48 w 982"/>
                <a:gd name="T35" fmla="*/ 283 h 426"/>
                <a:gd name="T36" fmla="*/ 247 w 982"/>
                <a:gd name="T37" fmla="*/ 426 h 426"/>
                <a:gd name="T38" fmla="*/ 455 w 982"/>
                <a:gd name="T39" fmla="*/ 238 h 426"/>
                <a:gd name="T40" fmla="*/ 455 w 982"/>
                <a:gd name="T41" fmla="*/ 238 h 426"/>
                <a:gd name="T42" fmla="*/ 455 w 982"/>
                <a:gd name="T43" fmla="*/ 238 h 426"/>
                <a:gd name="T44" fmla="*/ 456 w 982"/>
                <a:gd name="T45" fmla="*/ 235 h 426"/>
                <a:gd name="T46" fmla="*/ 489 w 982"/>
                <a:gd name="T47" fmla="*/ 198 h 426"/>
                <a:gd name="T48" fmla="*/ 489 w 982"/>
                <a:gd name="T49" fmla="*/ 198 h 426"/>
                <a:gd name="T50" fmla="*/ 865 w 982"/>
                <a:gd name="T51" fmla="*/ 13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2" h="426">
                  <a:moveTo>
                    <a:pt x="865" y="13"/>
                  </a:moveTo>
                  <a:cubicBezTo>
                    <a:pt x="852" y="0"/>
                    <a:pt x="809" y="1"/>
                    <a:pt x="809" y="1"/>
                  </a:cubicBezTo>
                  <a:cubicBezTo>
                    <a:pt x="816" y="7"/>
                    <a:pt x="816" y="7"/>
                    <a:pt x="816" y="7"/>
                  </a:cubicBezTo>
                  <a:cubicBezTo>
                    <a:pt x="982" y="17"/>
                    <a:pt x="578" y="157"/>
                    <a:pt x="478" y="190"/>
                  </a:cubicBezTo>
                  <a:cubicBezTo>
                    <a:pt x="478" y="190"/>
                    <a:pt x="458" y="195"/>
                    <a:pt x="452" y="173"/>
                  </a:cubicBezTo>
                  <a:cubicBezTo>
                    <a:pt x="452" y="173"/>
                    <a:pt x="452" y="173"/>
                    <a:pt x="452" y="173"/>
                  </a:cubicBezTo>
                  <a:cubicBezTo>
                    <a:pt x="432" y="78"/>
                    <a:pt x="348" y="7"/>
                    <a:pt x="247" y="7"/>
                  </a:cubicBezTo>
                  <a:cubicBezTo>
                    <a:pt x="137" y="7"/>
                    <a:pt x="47" y="92"/>
                    <a:pt x="38" y="200"/>
                  </a:cubicBezTo>
                  <a:cubicBezTo>
                    <a:pt x="38" y="200"/>
                    <a:pt x="38" y="200"/>
                    <a:pt x="38" y="200"/>
                  </a:cubicBezTo>
                  <a:cubicBezTo>
                    <a:pt x="38" y="200"/>
                    <a:pt x="38" y="200"/>
                    <a:pt x="38" y="201"/>
                  </a:cubicBezTo>
                  <a:cubicBezTo>
                    <a:pt x="38" y="205"/>
                    <a:pt x="38" y="209"/>
                    <a:pt x="38" y="214"/>
                  </a:cubicBezTo>
                  <a:cubicBezTo>
                    <a:pt x="37" y="225"/>
                    <a:pt x="34" y="242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12" y="288"/>
                    <a:pt x="0" y="327"/>
                    <a:pt x="7" y="365"/>
                  </a:cubicBezTo>
                  <a:cubicBezTo>
                    <a:pt x="18" y="354"/>
                    <a:pt x="18" y="354"/>
                    <a:pt x="18" y="354"/>
                  </a:cubicBezTo>
                  <a:cubicBezTo>
                    <a:pt x="18" y="354"/>
                    <a:pt x="17" y="311"/>
                    <a:pt x="33" y="281"/>
                  </a:cubicBezTo>
                  <a:cubicBezTo>
                    <a:pt x="34" y="279"/>
                    <a:pt x="41" y="270"/>
                    <a:pt x="48" y="283"/>
                  </a:cubicBezTo>
                  <a:cubicBezTo>
                    <a:pt x="48" y="283"/>
                    <a:pt x="48" y="283"/>
                    <a:pt x="48" y="283"/>
                  </a:cubicBezTo>
                  <a:cubicBezTo>
                    <a:pt x="76" y="366"/>
                    <a:pt x="154" y="426"/>
                    <a:pt x="247" y="426"/>
                  </a:cubicBezTo>
                  <a:cubicBezTo>
                    <a:pt x="355" y="426"/>
                    <a:pt x="444" y="344"/>
                    <a:pt x="455" y="238"/>
                  </a:cubicBezTo>
                  <a:cubicBezTo>
                    <a:pt x="455" y="238"/>
                    <a:pt x="455" y="238"/>
                    <a:pt x="455" y="238"/>
                  </a:cubicBezTo>
                  <a:cubicBezTo>
                    <a:pt x="455" y="238"/>
                    <a:pt x="455" y="238"/>
                    <a:pt x="455" y="238"/>
                  </a:cubicBezTo>
                  <a:cubicBezTo>
                    <a:pt x="455" y="237"/>
                    <a:pt x="456" y="236"/>
                    <a:pt x="456" y="235"/>
                  </a:cubicBezTo>
                  <a:cubicBezTo>
                    <a:pt x="457" y="227"/>
                    <a:pt x="462" y="207"/>
                    <a:pt x="489" y="198"/>
                  </a:cubicBezTo>
                  <a:cubicBezTo>
                    <a:pt x="489" y="198"/>
                    <a:pt x="489" y="198"/>
                    <a:pt x="489" y="198"/>
                  </a:cubicBezTo>
                  <a:cubicBezTo>
                    <a:pt x="835" y="84"/>
                    <a:pt x="884" y="35"/>
                    <a:pt x="865" y="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1614488" y="4178301"/>
              <a:ext cx="1552575" cy="1250950"/>
            </a:xfrm>
            <a:custGeom>
              <a:avLst/>
              <a:gdLst>
                <a:gd name="T0" fmla="*/ 325 w 413"/>
                <a:gd name="T1" fmla="*/ 117 h 333"/>
                <a:gd name="T2" fmla="*/ 253 w 413"/>
                <a:gd name="T3" fmla="*/ 189 h 333"/>
                <a:gd name="T4" fmla="*/ 258 w 413"/>
                <a:gd name="T5" fmla="*/ 225 h 333"/>
                <a:gd name="T6" fmla="*/ 260 w 413"/>
                <a:gd name="T7" fmla="*/ 238 h 333"/>
                <a:gd name="T8" fmla="*/ 250 w 413"/>
                <a:gd name="T9" fmla="*/ 258 h 333"/>
                <a:gd name="T10" fmla="*/ 250 w 413"/>
                <a:gd name="T11" fmla="*/ 258 h 333"/>
                <a:gd name="T12" fmla="*/ 26 w 413"/>
                <a:gd name="T13" fmla="*/ 26 h 333"/>
                <a:gd name="T14" fmla="*/ 0 w 413"/>
                <a:gd name="T15" fmla="*/ 0 h 333"/>
                <a:gd name="T16" fmla="*/ 262 w 413"/>
                <a:gd name="T17" fmla="*/ 287 h 333"/>
                <a:gd name="T18" fmla="*/ 268 w 413"/>
                <a:gd name="T19" fmla="*/ 285 h 333"/>
                <a:gd name="T20" fmla="*/ 268 w 413"/>
                <a:gd name="T21" fmla="*/ 285 h 333"/>
                <a:gd name="T22" fmla="*/ 271 w 413"/>
                <a:gd name="T23" fmla="*/ 284 h 333"/>
                <a:gd name="T24" fmla="*/ 319 w 413"/>
                <a:gd name="T25" fmla="*/ 274 h 333"/>
                <a:gd name="T26" fmla="*/ 347 w 413"/>
                <a:gd name="T27" fmla="*/ 273 h 333"/>
                <a:gd name="T28" fmla="*/ 411 w 413"/>
                <a:gd name="T29" fmla="*/ 201 h 333"/>
                <a:gd name="T30" fmla="*/ 325 w 413"/>
                <a:gd name="T31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3" h="333">
                  <a:moveTo>
                    <a:pt x="325" y="117"/>
                  </a:moveTo>
                  <a:cubicBezTo>
                    <a:pt x="287" y="120"/>
                    <a:pt x="256" y="151"/>
                    <a:pt x="253" y="189"/>
                  </a:cubicBezTo>
                  <a:cubicBezTo>
                    <a:pt x="252" y="202"/>
                    <a:pt x="254" y="214"/>
                    <a:pt x="258" y="225"/>
                  </a:cubicBezTo>
                  <a:cubicBezTo>
                    <a:pt x="260" y="229"/>
                    <a:pt x="261" y="234"/>
                    <a:pt x="260" y="238"/>
                  </a:cubicBezTo>
                  <a:cubicBezTo>
                    <a:pt x="259" y="253"/>
                    <a:pt x="250" y="258"/>
                    <a:pt x="250" y="258"/>
                  </a:cubicBezTo>
                  <a:cubicBezTo>
                    <a:pt x="250" y="258"/>
                    <a:pt x="250" y="258"/>
                    <a:pt x="250" y="258"/>
                  </a:cubicBezTo>
                  <a:cubicBezTo>
                    <a:pt x="207" y="274"/>
                    <a:pt x="133" y="245"/>
                    <a:pt x="26" y="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2" y="333"/>
                    <a:pt x="262" y="287"/>
                  </a:cubicBezTo>
                  <a:cubicBezTo>
                    <a:pt x="264" y="287"/>
                    <a:pt x="266" y="286"/>
                    <a:pt x="268" y="285"/>
                  </a:cubicBezTo>
                  <a:cubicBezTo>
                    <a:pt x="268" y="285"/>
                    <a:pt x="268" y="285"/>
                    <a:pt x="268" y="285"/>
                  </a:cubicBezTo>
                  <a:cubicBezTo>
                    <a:pt x="269" y="285"/>
                    <a:pt x="270" y="284"/>
                    <a:pt x="271" y="284"/>
                  </a:cubicBezTo>
                  <a:cubicBezTo>
                    <a:pt x="295" y="273"/>
                    <a:pt x="319" y="274"/>
                    <a:pt x="319" y="274"/>
                  </a:cubicBezTo>
                  <a:cubicBezTo>
                    <a:pt x="328" y="275"/>
                    <a:pt x="337" y="275"/>
                    <a:pt x="347" y="273"/>
                  </a:cubicBezTo>
                  <a:cubicBezTo>
                    <a:pt x="382" y="267"/>
                    <a:pt x="409" y="236"/>
                    <a:pt x="411" y="201"/>
                  </a:cubicBezTo>
                  <a:cubicBezTo>
                    <a:pt x="413" y="152"/>
                    <a:pt x="373" y="113"/>
                    <a:pt x="325" y="1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368001" y="2131796"/>
            <a:ext cx="2605090" cy="2603494"/>
            <a:chOff x="982663" y="622301"/>
            <a:chExt cx="5183188" cy="5180013"/>
          </a:xfrm>
        </p:grpSpPr>
        <p:sp>
          <p:nvSpPr>
            <p:cNvPr id="16" name="Freeform 5"/>
            <p:cNvSpPr/>
            <p:nvPr/>
          </p:nvSpPr>
          <p:spPr bwMode="auto">
            <a:xfrm>
              <a:off x="982663" y="622301"/>
              <a:ext cx="5183188" cy="5180013"/>
            </a:xfrm>
            <a:custGeom>
              <a:avLst/>
              <a:gdLst>
                <a:gd name="T0" fmla="*/ 490 w 1379"/>
                <a:gd name="T1" fmla="*/ 1268 h 1378"/>
                <a:gd name="T2" fmla="*/ 110 w 1379"/>
                <a:gd name="T3" fmla="*/ 889 h 1378"/>
                <a:gd name="T4" fmla="*/ 110 w 1379"/>
                <a:gd name="T5" fmla="*/ 490 h 1378"/>
                <a:gd name="T6" fmla="*/ 490 w 1379"/>
                <a:gd name="T7" fmla="*/ 110 h 1378"/>
                <a:gd name="T8" fmla="*/ 889 w 1379"/>
                <a:gd name="T9" fmla="*/ 110 h 1378"/>
                <a:gd name="T10" fmla="*/ 1269 w 1379"/>
                <a:gd name="T11" fmla="*/ 490 h 1378"/>
                <a:gd name="T12" fmla="*/ 1269 w 1379"/>
                <a:gd name="T13" fmla="*/ 889 h 1378"/>
                <a:gd name="T14" fmla="*/ 889 w 1379"/>
                <a:gd name="T15" fmla="*/ 1268 h 1378"/>
                <a:gd name="T16" fmla="*/ 490 w 1379"/>
                <a:gd name="T17" fmla="*/ 1268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9" h="1378">
                  <a:moveTo>
                    <a:pt x="490" y="1268"/>
                  </a:moveTo>
                  <a:cubicBezTo>
                    <a:pt x="110" y="889"/>
                    <a:pt x="110" y="889"/>
                    <a:pt x="110" y="889"/>
                  </a:cubicBezTo>
                  <a:cubicBezTo>
                    <a:pt x="0" y="778"/>
                    <a:pt x="0" y="600"/>
                    <a:pt x="110" y="490"/>
                  </a:cubicBezTo>
                  <a:cubicBezTo>
                    <a:pt x="490" y="110"/>
                    <a:pt x="490" y="110"/>
                    <a:pt x="490" y="110"/>
                  </a:cubicBezTo>
                  <a:cubicBezTo>
                    <a:pt x="600" y="0"/>
                    <a:pt x="779" y="0"/>
                    <a:pt x="889" y="110"/>
                  </a:cubicBezTo>
                  <a:cubicBezTo>
                    <a:pt x="1269" y="490"/>
                    <a:pt x="1269" y="490"/>
                    <a:pt x="1269" y="490"/>
                  </a:cubicBezTo>
                  <a:cubicBezTo>
                    <a:pt x="1379" y="600"/>
                    <a:pt x="1379" y="778"/>
                    <a:pt x="1269" y="889"/>
                  </a:cubicBezTo>
                  <a:cubicBezTo>
                    <a:pt x="889" y="1268"/>
                    <a:pt x="889" y="1268"/>
                    <a:pt x="889" y="1268"/>
                  </a:cubicBezTo>
                  <a:cubicBezTo>
                    <a:pt x="779" y="1378"/>
                    <a:pt x="600" y="1378"/>
                    <a:pt x="490" y="1268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chemeClr val="bg1">
                    <a:lumMod val="95000"/>
                  </a:schemeClr>
                </a:gs>
                <a:gs pos="100000">
                  <a:schemeClr val="tx1">
                    <a:lumMod val="10000"/>
                    <a:lumOff val="90000"/>
                  </a:schemeClr>
                </a:gs>
                <a:gs pos="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1057276" y="696913"/>
              <a:ext cx="5032375" cy="5033963"/>
            </a:xfrm>
            <a:custGeom>
              <a:avLst/>
              <a:gdLst>
                <a:gd name="T0" fmla="*/ 470 w 1339"/>
                <a:gd name="T1" fmla="*/ 1228 h 1339"/>
                <a:gd name="T2" fmla="*/ 110 w 1339"/>
                <a:gd name="T3" fmla="*/ 869 h 1339"/>
                <a:gd name="T4" fmla="*/ 110 w 1339"/>
                <a:gd name="T5" fmla="*/ 470 h 1339"/>
                <a:gd name="T6" fmla="*/ 470 w 1339"/>
                <a:gd name="T7" fmla="*/ 110 h 1339"/>
                <a:gd name="T8" fmla="*/ 869 w 1339"/>
                <a:gd name="T9" fmla="*/ 110 h 1339"/>
                <a:gd name="T10" fmla="*/ 1229 w 1339"/>
                <a:gd name="T11" fmla="*/ 470 h 1339"/>
                <a:gd name="T12" fmla="*/ 1229 w 1339"/>
                <a:gd name="T13" fmla="*/ 869 h 1339"/>
                <a:gd name="T14" fmla="*/ 869 w 1339"/>
                <a:gd name="T15" fmla="*/ 1228 h 1339"/>
                <a:gd name="T16" fmla="*/ 470 w 1339"/>
                <a:gd name="T17" fmla="*/ 1228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9" h="1339">
                  <a:moveTo>
                    <a:pt x="470" y="1228"/>
                  </a:moveTo>
                  <a:cubicBezTo>
                    <a:pt x="110" y="869"/>
                    <a:pt x="110" y="869"/>
                    <a:pt x="110" y="869"/>
                  </a:cubicBezTo>
                  <a:cubicBezTo>
                    <a:pt x="0" y="758"/>
                    <a:pt x="0" y="580"/>
                    <a:pt x="110" y="470"/>
                  </a:cubicBezTo>
                  <a:cubicBezTo>
                    <a:pt x="470" y="110"/>
                    <a:pt x="470" y="110"/>
                    <a:pt x="470" y="110"/>
                  </a:cubicBezTo>
                  <a:cubicBezTo>
                    <a:pt x="580" y="0"/>
                    <a:pt x="759" y="0"/>
                    <a:pt x="869" y="110"/>
                  </a:cubicBezTo>
                  <a:cubicBezTo>
                    <a:pt x="1229" y="470"/>
                    <a:pt x="1229" y="470"/>
                    <a:pt x="1229" y="470"/>
                  </a:cubicBezTo>
                  <a:cubicBezTo>
                    <a:pt x="1339" y="580"/>
                    <a:pt x="1339" y="758"/>
                    <a:pt x="1229" y="869"/>
                  </a:cubicBezTo>
                  <a:cubicBezTo>
                    <a:pt x="869" y="1228"/>
                    <a:pt x="869" y="1228"/>
                    <a:pt x="869" y="1228"/>
                  </a:cubicBezTo>
                  <a:cubicBezTo>
                    <a:pt x="759" y="1339"/>
                    <a:pt x="580" y="1339"/>
                    <a:pt x="470" y="1228"/>
                  </a:cubicBezTo>
                  <a:close/>
                </a:path>
              </a:pathLst>
            </a:custGeom>
            <a:noFill/>
            <a:ln w="14288" cap="flat">
              <a:solidFill>
                <a:schemeClr val="bg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1354138" y="1106488"/>
              <a:ext cx="3690938" cy="1601788"/>
            </a:xfrm>
            <a:custGeom>
              <a:avLst/>
              <a:gdLst>
                <a:gd name="T0" fmla="*/ 865 w 982"/>
                <a:gd name="T1" fmla="*/ 13 h 426"/>
                <a:gd name="T2" fmla="*/ 809 w 982"/>
                <a:gd name="T3" fmla="*/ 1 h 426"/>
                <a:gd name="T4" fmla="*/ 816 w 982"/>
                <a:gd name="T5" fmla="*/ 7 h 426"/>
                <a:gd name="T6" fmla="*/ 478 w 982"/>
                <a:gd name="T7" fmla="*/ 190 h 426"/>
                <a:gd name="T8" fmla="*/ 452 w 982"/>
                <a:gd name="T9" fmla="*/ 173 h 426"/>
                <a:gd name="T10" fmla="*/ 452 w 982"/>
                <a:gd name="T11" fmla="*/ 173 h 426"/>
                <a:gd name="T12" fmla="*/ 247 w 982"/>
                <a:gd name="T13" fmla="*/ 7 h 426"/>
                <a:gd name="T14" fmla="*/ 38 w 982"/>
                <a:gd name="T15" fmla="*/ 200 h 426"/>
                <a:gd name="T16" fmla="*/ 38 w 982"/>
                <a:gd name="T17" fmla="*/ 200 h 426"/>
                <a:gd name="T18" fmla="*/ 38 w 982"/>
                <a:gd name="T19" fmla="*/ 201 h 426"/>
                <a:gd name="T20" fmla="*/ 38 w 982"/>
                <a:gd name="T21" fmla="*/ 214 h 426"/>
                <a:gd name="T22" fmla="*/ 27 w 982"/>
                <a:gd name="T23" fmla="*/ 257 h 426"/>
                <a:gd name="T24" fmla="*/ 27 w 982"/>
                <a:gd name="T25" fmla="*/ 257 h 426"/>
                <a:gd name="T26" fmla="*/ 7 w 982"/>
                <a:gd name="T27" fmla="*/ 365 h 426"/>
                <a:gd name="T28" fmla="*/ 18 w 982"/>
                <a:gd name="T29" fmla="*/ 354 h 426"/>
                <a:gd name="T30" fmla="*/ 33 w 982"/>
                <a:gd name="T31" fmla="*/ 281 h 426"/>
                <a:gd name="T32" fmla="*/ 48 w 982"/>
                <a:gd name="T33" fmla="*/ 283 h 426"/>
                <a:gd name="T34" fmla="*/ 48 w 982"/>
                <a:gd name="T35" fmla="*/ 283 h 426"/>
                <a:gd name="T36" fmla="*/ 247 w 982"/>
                <a:gd name="T37" fmla="*/ 426 h 426"/>
                <a:gd name="T38" fmla="*/ 455 w 982"/>
                <a:gd name="T39" fmla="*/ 238 h 426"/>
                <a:gd name="T40" fmla="*/ 455 w 982"/>
                <a:gd name="T41" fmla="*/ 238 h 426"/>
                <a:gd name="T42" fmla="*/ 455 w 982"/>
                <a:gd name="T43" fmla="*/ 238 h 426"/>
                <a:gd name="T44" fmla="*/ 456 w 982"/>
                <a:gd name="T45" fmla="*/ 235 h 426"/>
                <a:gd name="T46" fmla="*/ 489 w 982"/>
                <a:gd name="T47" fmla="*/ 198 h 426"/>
                <a:gd name="T48" fmla="*/ 489 w 982"/>
                <a:gd name="T49" fmla="*/ 198 h 426"/>
                <a:gd name="T50" fmla="*/ 865 w 982"/>
                <a:gd name="T51" fmla="*/ 13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2" h="426">
                  <a:moveTo>
                    <a:pt x="865" y="13"/>
                  </a:moveTo>
                  <a:cubicBezTo>
                    <a:pt x="852" y="0"/>
                    <a:pt x="809" y="1"/>
                    <a:pt x="809" y="1"/>
                  </a:cubicBezTo>
                  <a:cubicBezTo>
                    <a:pt x="816" y="7"/>
                    <a:pt x="816" y="7"/>
                    <a:pt x="816" y="7"/>
                  </a:cubicBezTo>
                  <a:cubicBezTo>
                    <a:pt x="982" y="17"/>
                    <a:pt x="578" y="157"/>
                    <a:pt x="478" y="190"/>
                  </a:cubicBezTo>
                  <a:cubicBezTo>
                    <a:pt x="478" y="190"/>
                    <a:pt x="458" y="195"/>
                    <a:pt x="452" y="173"/>
                  </a:cubicBezTo>
                  <a:cubicBezTo>
                    <a:pt x="452" y="173"/>
                    <a:pt x="452" y="173"/>
                    <a:pt x="452" y="173"/>
                  </a:cubicBezTo>
                  <a:cubicBezTo>
                    <a:pt x="432" y="78"/>
                    <a:pt x="348" y="7"/>
                    <a:pt x="247" y="7"/>
                  </a:cubicBezTo>
                  <a:cubicBezTo>
                    <a:pt x="137" y="7"/>
                    <a:pt x="47" y="92"/>
                    <a:pt x="38" y="200"/>
                  </a:cubicBezTo>
                  <a:cubicBezTo>
                    <a:pt x="38" y="200"/>
                    <a:pt x="38" y="200"/>
                    <a:pt x="38" y="200"/>
                  </a:cubicBezTo>
                  <a:cubicBezTo>
                    <a:pt x="38" y="200"/>
                    <a:pt x="38" y="200"/>
                    <a:pt x="38" y="201"/>
                  </a:cubicBezTo>
                  <a:cubicBezTo>
                    <a:pt x="38" y="205"/>
                    <a:pt x="38" y="209"/>
                    <a:pt x="38" y="214"/>
                  </a:cubicBezTo>
                  <a:cubicBezTo>
                    <a:pt x="37" y="225"/>
                    <a:pt x="34" y="242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12" y="288"/>
                    <a:pt x="0" y="327"/>
                    <a:pt x="7" y="365"/>
                  </a:cubicBezTo>
                  <a:cubicBezTo>
                    <a:pt x="18" y="354"/>
                    <a:pt x="18" y="354"/>
                    <a:pt x="18" y="354"/>
                  </a:cubicBezTo>
                  <a:cubicBezTo>
                    <a:pt x="18" y="354"/>
                    <a:pt x="17" y="311"/>
                    <a:pt x="33" y="281"/>
                  </a:cubicBezTo>
                  <a:cubicBezTo>
                    <a:pt x="34" y="279"/>
                    <a:pt x="41" y="270"/>
                    <a:pt x="48" y="283"/>
                  </a:cubicBezTo>
                  <a:cubicBezTo>
                    <a:pt x="48" y="283"/>
                    <a:pt x="48" y="283"/>
                    <a:pt x="48" y="283"/>
                  </a:cubicBezTo>
                  <a:cubicBezTo>
                    <a:pt x="76" y="366"/>
                    <a:pt x="154" y="426"/>
                    <a:pt x="247" y="426"/>
                  </a:cubicBezTo>
                  <a:cubicBezTo>
                    <a:pt x="355" y="426"/>
                    <a:pt x="444" y="344"/>
                    <a:pt x="455" y="238"/>
                  </a:cubicBezTo>
                  <a:cubicBezTo>
                    <a:pt x="455" y="238"/>
                    <a:pt x="455" y="238"/>
                    <a:pt x="455" y="238"/>
                  </a:cubicBezTo>
                  <a:cubicBezTo>
                    <a:pt x="455" y="238"/>
                    <a:pt x="455" y="238"/>
                    <a:pt x="455" y="238"/>
                  </a:cubicBezTo>
                  <a:cubicBezTo>
                    <a:pt x="455" y="237"/>
                    <a:pt x="456" y="236"/>
                    <a:pt x="456" y="235"/>
                  </a:cubicBezTo>
                  <a:cubicBezTo>
                    <a:pt x="457" y="227"/>
                    <a:pt x="462" y="207"/>
                    <a:pt x="489" y="198"/>
                  </a:cubicBezTo>
                  <a:cubicBezTo>
                    <a:pt x="489" y="198"/>
                    <a:pt x="489" y="198"/>
                    <a:pt x="489" y="198"/>
                  </a:cubicBezTo>
                  <a:cubicBezTo>
                    <a:pt x="835" y="84"/>
                    <a:pt x="884" y="35"/>
                    <a:pt x="865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1614488" y="4178301"/>
              <a:ext cx="1552575" cy="1250950"/>
            </a:xfrm>
            <a:custGeom>
              <a:avLst/>
              <a:gdLst>
                <a:gd name="T0" fmla="*/ 325 w 413"/>
                <a:gd name="T1" fmla="*/ 117 h 333"/>
                <a:gd name="T2" fmla="*/ 253 w 413"/>
                <a:gd name="T3" fmla="*/ 189 h 333"/>
                <a:gd name="T4" fmla="*/ 258 w 413"/>
                <a:gd name="T5" fmla="*/ 225 h 333"/>
                <a:gd name="T6" fmla="*/ 260 w 413"/>
                <a:gd name="T7" fmla="*/ 238 h 333"/>
                <a:gd name="T8" fmla="*/ 250 w 413"/>
                <a:gd name="T9" fmla="*/ 258 h 333"/>
                <a:gd name="T10" fmla="*/ 250 w 413"/>
                <a:gd name="T11" fmla="*/ 258 h 333"/>
                <a:gd name="T12" fmla="*/ 26 w 413"/>
                <a:gd name="T13" fmla="*/ 26 h 333"/>
                <a:gd name="T14" fmla="*/ 0 w 413"/>
                <a:gd name="T15" fmla="*/ 0 h 333"/>
                <a:gd name="T16" fmla="*/ 262 w 413"/>
                <a:gd name="T17" fmla="*/ 287 h 333"/>
                <a:gd name="T18" fmla="*/ 268 w 413"/>
                <a:gd name="T19" fmla="*/ 285 h 333"/>
                <a:gd name="T20" fmla="*/ 268 w 413"/>
                <a:gd name="T21" fmla="*/ 285 h 333"/>
                <a:gd name="T22" fmla="*/ 271 w 413"/>
                <a:gd name="T23" fmla="*/ 284 h 333"/>
                <a:gd name="T24" fmla="*/ 319 w 413"/>
                <a:gd name="T25" fmla="*/ 274 h 333"/>
                <a:gd name="T26" fmla="*/ 347 w 413"/>
                <a:gd name="T27" fmla="*/ 273 h 333"/>
                <a:gd name="T28" fmla="*/ 411 w 413"/>
                <a:gd name="T29" fmla="*/ 201 h 333"/>
                <a:gd name="T30" fmla="*/ 325 w 413"/>
                <a:gd name="T31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3" h="333">
                  <a:moveTo>
                    <a:pt x="325" y="117"/>
                  </a:moveTo>
                  <a:cubicBezTo>
                    <a:pt x="287" y="120"/>
                    <a:pt x="256" y="151"/>
                    <a:pt x="253" y="189"/>
                  </a:cubicBezTo>
                  <a:cubicBezTo>
                    <a:pt x="252" y="202"/>
                    <a:pt x="254" y="214"/>
                    <a:pt x="258" y="225"/>
                  </a:cubicBezTo>
                  <a:cubicBezTo>
                    <a:pt x="260" y="229"/>
                    <a:pt x="261" y="234"/>
                    <a:pt x="260" y="238"/>
                  </a:cubicBezTo>
                  <a:cubicBezTo>
                    <a:pt x="259" y="253"/>
                    <a:pt x="250" y="258"/>
                    <a:pt x="250" y="258"/>
                  </a:cubicBezTo>
                  <a:cubicBezTo>
                    <a:pt x="250" y="258"/>
                    <a:pt x="250" y="258"/>
                    <a:pt x="250" y="258"/>
                  </a:cubicBezTo>
                  <a:cubicBezTo>
                    <a:pt x="207" y="274"/>
                    <a:pt x="133" y="245"/>
                    <a:pt x="26" y="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2" y="333"/>
                    <a:pt x="262" y="287"/>
                  </a:cubicBezTo>
                  <a:cubicBezTo>
                    <a:pt x="264" y="287"/>
                    <a:pt x="266" y="286"/>
                    <a:pt x="268" y="285"/>
                  </a:cubicBezTo>
                  <a:cubicBezTo>
                    <a:pt x="268" y="285"/>
                    <a:pt x="268" y="285"/>
                    <a:pt x="268" y="285"/>
                  </a:cubicBezTo>
                  <a:cubicBezTo>
                    <a:pt x="269" y="285"/>
                    <a:pt x="270" y="284"/>
                    <a:pt x="271" y="284"/>
                  </a:cubicBezTo>
                  <a:cubicBezTo>
                    <a:pt x="295" y="273"/>
                    <a:pt x="319" y="274"/>
                    <a:pt x="319" y="274"/>
                  </a:cubicBezTo>
                  <a:cubicBezTo>
                    <a:pt x="328" y="275"/>
                    <a:pt x="337" y="275"/>
                    <a:pt x="347" y="273"/>
                  </a:cubicBezTo>
                  <a:cubicBezTo>
                    <a:pt x="382" y="267"/>
                    <a:pt x="409" y="236"/>
                    <a:pt x="411" y="201"/>
                  </a:cubicBezTo>
                  <a:cubicBezTo>
                    <a:pt x="413" y="152"/>
                    <a:pt x="373" y="113"/>
                    <a:pt x="325" y="1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218910" y="2131796"/>
            <a:ext cx="2605090" cy="2603494"/>
            <a:chOff x="982663" y="622301"/>
            <a:chExt cx="5183188" cy="5180013"/>
          </a:xfrm>
        </p:grpSpPr>
        <p:sp>
          <p:nvSpPr>
            <p:cNvPr id="21" name="Freeform 5"/>
            <p:cNvSpPr/>
            <p:nvPr/>
          </p:nvSpPr>
          <p:spPr bwMode="auto">
            <a:xfrm>
              <a:off x="982663" y="622301"/>
              <a:ext cx="5183188" cy="5180013"/>
            </a:xfrm>
            <a:custGeom>
              <a:avLst/>
              <a:gdLst>
                <a:gd name="T0" fmla="*/ 490 w 1379"/>
                <a:gd name="T1" fmla="*/ 1268 h 1378"/>
                <a:gd name="T2" fmla="*/ 110 w 1379"/>
                <a:gd name="T3" fmla="*/ 889 h 1378"/>
                <a:gd name="T4" fmla="*/ 110 w 1379"/>
                <a:gd name="T5" fmla="*/ 490 h 1378"/>
                <a:gd name="T6" fmla="*/ 490 w 1379"/>
                <a:gd name="T7" fmla="*/ 110 h 1378"/>
                <a:gd name="T8" fmla="*/ 889 w 1379"/>
                <a:gd name="T9" fmla="*/ 110 h 1378"/>
                <a:gd name="T10" fmla="*/ 1269 w 1379"/>
                <a:gd name="T11" fmla="*/ 490 h 1378"/>
                <a:gd name="T12" fmla="*/ 1269 w 1379"/>
                <a:gd name="T13" fmla="*/ 889 h 1378"/>
                <a:gd name="T14" fmla="*/ 889 w 1379"/>
                <a:gd name="T15" fmla="*/ 1268 h 1378"/>
                <a:gd name="T16" fmla="*/ 490 w 1379"/>
                <a:gd name="T17" fmla="*/ 1268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9" h="1378">
                  <a:moveTo>
                    <a:pt x="490" y="1268"/>
                  </a:moveTo>
                  <a:cubicBezTo>
                    <a:pt x="110" y="889"/>
                    <a:pt x="110" y="889"/>
                    <a:pt x="110" y="889"/>
                  </a:cubicBezTo>
                  <a:cubicBezTo>
                    <a:pt x="0" y="778"/>
                    <a:pt x="0" y="600"/>
                    <a:pt x="110" y="490"/>
                  </a:cubicBezTo>
                  <a:cubicBezTo>
                    <a:pt x="490" y="110"/>
                    <a:pt x="490" y="110"/>
                    <a:pt x="490" y="110"/>
                  </a:cubicBezTo>
                  <a:cubicBezTo>
                    <a:pt x="600" y="0"/>
                    <a:pt x="779" y="0"/>
                    <a:pt x="889" y="110"/>
                  </a:cubicBezTo>
                  <a:cubicBezTo>
                    <a:pt x="1269" y="490"/>
                    <a:pt x="1269" y="490"/>
                    <a:pt x="1269" y="490"/>
                  </a:cubicBezTo>
                  <a:cubicBezTo>
                    <a:pt x="1379" y="600"/>
                    <a:pt x="1379" y="778"/>
                    <a:pt x="1269" y="889"/>
                  </a:cubicBezTo>
                  <a:cubicBezTo>
                    <a:pt x="889" y="1268"/>
                    <a:pt x="889" y="1268"/>
                    <a:pt x="889" y="1268"/>
                  </a:cubicBezTo>
                  <a:cubicBezTo>
                    <a:pt x="779" y="1378"/>
                    <a:pt x="600" y="1378"/>
                    <a:pt x="490" y="1268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chemeClr val="bg1">
                    <a:lumMod val="95000"/>
                  </a:schemeClr>
                </a:gs>
                <a:gs pos="100000">
                  <a:schemeClr val="tx1">
                    <a:lumMod val="10000"/>
                    <a:lumOff val="90000"/>
                  </a:schemeClr>
                </a:gs>
                <a:gs pos="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1057276" y="696913"/>
              <a:ext cx="5032375" cy="5033963"/>
            </a:xfrm>
            <a:custGeom>
              <a:avLst/>
              <a:gdLst>
                <a:gd name="T0" fmla="*/ 470 w 1339"/>
                <a:gd name="T1" fmla="*/ 1228 h 1339"/>
                <a:gd name="T2" fmla="*/ 110 w 1339"/>
                <a:gd name="T3" fmla="*/ 869 h 1339"/>
                <a:gd name="T4" fmla="*/ 110 w 1339"/>
                <a:gd name="T5" fmla="*/ 470 h 1339"/>
                <a:gd name="T6" fmla="*/ 470 w 1339"/>
                <a:gd name="T7" fmla="*/ 110 h 1339"/>
                <a:gd name="T8" fmla="*/ 869 w 1339"/>
                <a:gd name="T9" fmla="*/ 110 h 1339"/>
                <a:gd name="T10" fmla="*/ 1229 w 1339"/>
                <a:gd name="T11" fmla="*/ 470 h 1339"/>
                <a:gd name="T12" fmla="*/ 1229 w 1339"/>
                <a:gd name="T13" fmla="*/ 869 h 1339"/>
                <a:gd name="T14" fmla="*/ 869 w 1339"/>
                <a:gd name="T15" fmla="*/ 1228 h 1339"/>
                <a:gd name="T16" fmla="*/ 470 w 1339"/>
                <a:gd name="T17" fmla="*/ 1228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9" h="1339">
                  <a:moveTo>
                    <a:pt x="470" y="1228"/>
                  </a:moveTo>
                  <a:cubicBezTo>
                    <a:pt x="110" y="869"/>
                    <a:pt x="110" y="869"/>
                    <a:pt x="110" y="869"/>
                  </a:cubicBezTo>
                  <a:cubicBezTo>
                    <a:pt x="0" y="758"/>
                    <a:pt x="0" y="580"/>
                    <a:pt x="110" y="470"/>
                  </a:cubicBezTo>
                  <a:cubicBezTo>
                    <a:pt x="470" y="110"/>
                    <a:pt x="470" y="110"/>
                    <a:pt x="470" y="110"/>
                  </a:cubicBezTo>
                  <a:cubicBezTo>
                    <a:pt x="580" y="0"/>
                    <a:pt x="759" y="0"/>
                    <a:pt x="869" y="110"/>
                  </a:cubicBezTo>
                  <a:cubicBezTo>
                    <a:pt x="1229" y="470"/>
                    <a:pt x="1229" y="470"/>
                    <a:pt x="1229" y="470"/>
                  </a:cubicBezTo>
                  <a:cubicBezTo>
                    <a:pt x="1339" y="580"/>
                    <a:pt x="1339" y="758"/>
                    <a:pt x="1229" y="869"/>
                  </a:cubicBezTo>
                  <a:cubicBezTo>
                    <a:pt x="869" y="1228"/>
                    <a:pt x="869" y="1228"/>
                    <a:pt x="869" y="1228"/>
                  </a:cubicBezTo>
                  <a:cubicBezTo>
                    <a:pt x="759" y="1339"/>
                    <a:pt x="580" y="1339"/>
                    <a:pt x="470" y="1228"/>
                  </a:cubicBezTo>
                  <a:close/>
                </a:path>
              </a:pathLst>
            </a:custGeom>
            <a:noFill/>
            <a:ln w="14288" cap="flat">
              <a:solidFill>
                <a:schemeClr val="bg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7"/>
            <p:cNvSpPr/>
            <p:nvPr/>
          </p:nvSpPr>
          <p:spPr bwMode="auto">
            <a:xfrm>
              <a:off x="1354138" y="1106488"/>
              <a:ext cx="3690938" cy="1601788"/>
            </a:xfrm>
            <a:custGeom>
              <a:avLst/>
              <a:gdLst>
                <a:gd name="T0" fmla="*/ 865 w 982"/>
                <a:gd name="T1" fmla="*/ 13 h 426"/>
                <a:gd name="T2" fmla="*/ 809 w 982"/>
                <a:gd name="T3" fmla="*/ 1 h 426"/>
                <a:gd name="T4" fmla="*/ 816 w 982"/>
                <a:gd name="T5" fmla="*/ 7 h 426"/>
                <a:gd name="T6" fmla="*/ 478 w 982"/>
                <a:gd name="T7" fmla="*/ 190 h 426"/>
                <a:gd name="T8" fmla="*/ 452 w 982"/>
                <a:gd name="T9" fmla="*/ 173 h 426"/>
                <a:gd name="T10" fmla="*/ 452 w 982"/>
                <a:gd name="T11" fmla="*/ 173 h 426"/>
                <a:gd name="T12" fmla="*/ 247 w 982"/>
                <a:gd name="T13" fmla="*/ 7 h 426"/>
                <a:gd name="T14" fmla="*/ 38 w 982"/>
                <a:gd name="T15" fmla="*/ 200 h 426"/>
                <a:gd name="T16" fmla="*/ 38 w 982"/>
                <a:gd name="T17" fmla="*/ 200 h 426"/>
                <a:gd name="T18" fmla="*/ 38 w 982"/>
                <a:gd name="T19" fmla="*/ 201 h 426"/>
                <a:gd name="T20" fmla="*/ 38 w 982"/>
                <a:gd name="T21" fmla="*/ 214 h 426"/>
                <a:gd name="T22" fmla="*/ 27 w 982"/>
                <a:gd name="T23" fmla="*/ 257 h 426"/>
                <a:gd name="T24" fmla="*/ 27 w 982"/>
                <a:gd name="T25" fmla="*/ 257 h 426"/>
                <a:gd name="T26" fmla="*/ 7 w 982"/>
                <a:gd name="T27" fmla="*/ 365 h 426"/>
                <a:gd name="T28" fmla="*/ 18 w 982"/>
                <a:gd name="T29" fmla="*/ 354 h 426"/>
                <a:gd name="T30" fmla="*/ 33 w 982"/>
                <a:gd name="T31" fmla="*/ 281 h 426"/>
                <a:gd name="T32" fmla="*/ 48 w 982"/>
                <a:gd name="T33" fmla="*/ 283 h 426"/>
                <a:gd name="T34" fmla="*/ 48 w 982"/>
                <a:gd name="T35" fmla="*/ 283 h 426"/>
                <a:gd name="T36" fmla="*/ 247 w 982"/>
                <a:gd name="T37" fmla="*/ 426 h 426"/>
                <a:gd name="T38" fmla="*/ 455 w 982"/>
                <a:gd name="T39" fmla="*/ 238 h 426"/>
                <a:gd name="T40" fmla="*/ 455 w 982"/>
                <a:gd name="T41" fmla="*/ 238 h 426"/>
                <a:gd name="T42" fmla="*/ 455 w 982"/>
                <a:gd name="T43" fmla="*/ 238 h 426"/>
                <a:gd name="T44" fmla="*/ 456 w 982"/>
                <a:gd name="T45" fmla="*/ 235 h 426"/>
                <a:gd name="T46" fmla="*/ 489 w 982"/>
                <a:gd name="T47" fmla="*/ 198 h 426"/>
                <a:gd name="T48" fmla="*/ 489 w 982"/>
                <a:gd name="T49" fmla="*/ 198 h 426"/>
                <a:gd name="T50" fmla="*/ 865 w 982"/>
                <a:gd name="T51" fmla="*/ 13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2" h="426">
                  <a:moveTo>
                    <a:pt x="865" y="13"/>
                  </a:moveTo>
                  <a:cubicBezTo>
                    <a:pt x="852" y="0"/>
                    <a:pt x="809" y="1"/>
                    <a:pt x="809" y="1"/>
                  </a:cubicBezTo>
                  <a:cubicBezTo>
                    <a:pt x="816" y="7"/>
                    <a:pt x="816" y="7"/>
                    <a:pt x="816" y="7"/>
                  </a:cubicBezTo>
                  <a:cubicBezTo>
                    <a:pt x="982" y="17"/>
                    <a:pt x="578" y="157"/>
                    <a:pt x="478" y="190"/>
                  </a:cubicBezTo>
                  <a:cubicBezTo>
                    <a:pt x="478" y="190"/>
                    <a:pt x="458" y="195"/>
                    <a:pt x="452" y="173"/>
                  </a:cubicBezTo>
                  <a:cubicBezTo>
                    <a:pt x="452" y="173"/>
                    <a:pt x="452" y="173"/>
                    <a:pt x="452" y="173"/>
                  </a:cubicBezTo>
                  <a:cubicBezTo>
                    <a:pt x="432" y="78"/>
                    <a:pt x="348" y="7"/>
                    <a:pt x="247" y="7"/>
                  </a:cubicBezTo>
                  <a:cubicBezTo>
                    <a:pt x="137" y="7"/>
                    <a:pt x="47" y="92"/>
                    <a:pt x="38" y="200"/>
                  </a:cubicBezTo>
                  <a:cubicBezTo>
                    <a:pt x="38" y="200"/>
                    <a:pt x="38" y="200"/>
                    <a:pt x="38" y="200"/>
                  </a:cubicBezTo>
                  <a:cubicBezTo>
                    <a:pt x="38" y="200"/>
                    <a:pt x="38" y="200"/>
                    <a:pt x="38" y="201"/>
                  </a:cubicBezTo>
                  <a:cubicBezTo>
                    <a:pt x="38" y="205"/>
                    <a:pt x="38" y="209"/>
                    <a:pt x="38" y="214"/>
                  </a:cubicBezTo>
                  <a:cubicBezTo>
                    <a:pt x="37" y="225"/>
                    <a:pt x="34" y="242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12" y="288"/>
                    <a:pt x="0" y="327"/>
                    <a:pt x="7" y="365"/>
                  </a:cubicBezTo>
                  <a:cubicBezTo>
                    <a:pt x="18" y="354"/>
                    <a:pt x="18" y="354"/>
                    <a:pt x="18" y="354"/>
                  </a:cubicBezTo>
                  <a:cubicBezTo>
                    <a:pt x="18" y="354"/>
                    <a:pt x="17" y="311"/>
                    <a:pt x="33" y="281"/>
                  </a:cubicBezTo>
                  <a:cubicBezTo>
                    <a:pt x="34" y="279"/>
                    <a:pt x="41" y="270"/>
                    <a:pt x="48" y="283"/>
                  </a:cubicBezTo>
                  <a:cubicBezTo>
                    <a:pt x="48" y="283"/>
                    <a:pt x="48" y="283"/>
                    <a:pt x="48" y="283"/>
                  </a:cubicBezTo>
                  <a:cubicBezTo>
                    <a:pt x="76" y="366"/>
                    <a:pt x="154" y="426"/>
                    <a:pt x="247" y="426"/>
                  </a:cubicBezTo>
                  <a:cubicBezTo>
                    <a:pt x="355" y="426"/>
                    <a:pt x="444" y="344"/>
                    <a:pt x="455" y="238"/>
                  </a:cubicBezTo>
                  <a:cubicBezTo>
                    <a:pt x="455" y="238"/>
                    <a:pt x="455" y="238"/>
                    <a:pt x="455" y="238"/>
                  </a:cubicBezTo>
                  <a:cubicBezTo>
                    <a:pt x="455" y="238"/>
                    <a:pt x="455" y="238"/>
                    <a:pt x="455" y="238"/>
                  </a:cubicBezTo>
                  <a:cubicBezTo>
                    <a:pt x="455" y="237"/>
                    <a:pt x="456" y="236"/>
                    <a:pt x="456" y="235"/>
                  </a:cubicBezTo>
                  <a:cubicBezTo>
                    <a:pt x="457" y="227"/>
                    <a:pt x="462" y="207"/>
                    <a:pt x="489" y="198"/>
                  </a:cubicBezTo>
                  <a:cubicBezTo>
                    <a:pt x="489" y="198"/>
                    <a:pt x="489" y="198"/>
                    <a:pt x="489" y="198"/>
                  </a:cubicBezTo>
                  <a:cubicBezTo>
                    <a:pt x="835" y="84"/>
                    <a:pt x="884" y="35"/>
                    <a:pt x="865" y="1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8"/>
            <p:cNvSpPr/>
            <p:nvPr/>
          </p:nvSpPr>
          <p:spPr bwMode="auto">
            <a:xfrm>
              <a:off x="1614488" y="4178301"/>
              <a:ext cx="1552575" cy="1250950"/>
            </a:xfrm>
            <a:custGeom>
              <a:avLst/>
              <a:gdLst>
                <a:gd name="T0" fmla="*/ 325 w 413"/>
                <a:gd name="T1" fmla="*/ 117 h 333"/>
                <a:gd name="T2" fmla="*/ 253 w 413"/>
                <a:gd name="T3" fmla="*/ 189 h 333"/>
                <a:gd name="T4" fmla="*/ 258 w 413"/>
                <a:gd name="T5" fmla="*/ 225 h 333"/>
                <a:gd name="T6" fmla="*/ 260 w 413"/>
                <a:gd name="T7" fmla="*/ 238 h 333"/>
                <a:gd name="T8" fmla="*/ 250 w 413"/>
                <a:gd name="T9" fmla="*/ 258 h 333"/>
                <a:gd name="T10" fmla="*/ 250 w 413"/>
                <a:gd name="T11" fmla="*/ 258 h 333"/>
                <a:gd name="T12" fmla="*/ 26 w 413"/>
                <a:gd name="T13" fmla="*/ 26 h 333"/>
                <a:gd name="T14" fmla="*/ 0 w 413"/>
                <a:gd name="T15" fmla="*/ 0 h 333"/>
                <a:gd name="T16" fmla="*/ 262 w 413"/>
                <a:gd name="T17" fmla="*/ 287 h 333"/>
                <a:gd name="T18" fmla="*/ 268 w 413"/>
                <a:gd name="T19" fmla="*/ 285 h 333"/>
                <a:gd name="T20" fmla="*/ 268 w 413"/>
                <a:gd name="T21" fmla="*/ 285 h 333"/>
                <a:gd name="T22" fmla="*/ 271 w 413"/>
                <a:gd name="T23" fmla="*/ 284 h 333"/>
                <a:gd name="T24" fmla="*/ 319 w 413"/>
                <a:gd name="T25" fmla="*/ 274 h 333"/>
                <a:gd name="T26" fmla="*/ 347 w 413"/>
                <a:gd name="T27" fmla="*/ 273 h 333"/>
                <a:gd name="T28" fmla="*/ 411 w 413"/>
                <a:gd name="T29" fmla="*/ 201 h 333"/>
                <a:gd name="T30" fmla="*/ 325 w 413"/>
                <a:gd name="T31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3" h="333">
                  <a:moveTo>
                    <a:pt x="325" y="117"/>
                  </a:moveTo>
                  <a:cubicBezTo>
                    <a:pt x="287" y="120"/>
                    <a:pt x="256" y="151"/>
                    <a:pt x="253" y="189"/>
                  </a:cubicBezTo>
                  <a:cubicBezTo>
                    <a:pt x="252" y="202"/>
                    <a:pt x="254" y="214"/>
                    <a:pt x="258" y="225"/>
                  </a:cubicBezTo>
                  <a:cubicBezTo>
                    <a:pt x="260" y="229"/>
                    <a:pt x="261" y="234"/>
                    <a:pt x="260" y="238"/>
                  </a:cubicBezTo>
                  <a:cubicBezTo>
                    <a:pt x="259" y="253"/>
                    <a:pt x="250" y="258"/>
                    <a:pt x="250" y="258"/>
                  </a:cubicBezTo>
                  <a:cubicBezTo>
                    <a:pt x="250" y="258"/>
                    <a:pt x="250" y="258"/>
                    <a:pt x="250" y="258"/>
                  </a:cubicBezTo>
                  <a:cubicBezTo>
                    <a:pt x="207" y="274"/>
                    <a:pt x="133" y="245"/>
                    <a:pt x="26" y="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2" y="333"/>
                    <a:pt x="262" y="287"/>
                  </a:cubicBezTo>
                  <a:cubicBezTo>
                    <a:pt x="264" y="287"/>
                    <a:pt x="266" y="286"/>
                    <a:pt x="268" y="285"/>
                  </a:cubicBezTo>
                  <a:cubicBezTo>
                    <a:pt x="268" y="285"/>
                    <a:pt x="268" y="285"/>
                    <a:pt x="268" y="285"/>
                  </a:cubicBezTo>
                  <a:cubicBezTo>
                    <a:pt x="269" y="285"/>
                    <a:pt x="270" y="284"/>
                    <a:pt x="271" y="284"/>
                  </a:cubicBezTo>
                  <a:cubicBezTo>
                    <a:pt x="295" y="273"/>
                    <a:pt x="319" y="274"/>
                    <a:pt x="319" y="274"/>
                  </a:cubicBezTo>
                  <a:cubicBezTo>
                    <a:pt x="328" y="275"/>
                    <a:pt x="337" y="275"/>
                    <a:pt x="347" y="273"/>
                  </a:cubicBezTo>
                  <a:cubicBezTo>
                    <a:pt x="382" y="267"/>
                    <a:pt x="409" y="236"/>
                    <a:pt x="411" y="201"/>
                  </a:cubicBezTo>
                  <a:cubicBezTo>
                    <a:pt x="413" y="152"/>
                    <a:pt x="373" y="113"/>
                    <a:pt x="325" y="1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9069819" y="2131796"/>
            <a:ext cx="2605090" cy="2603494"/>
            <a:chOff x="982663" y="622301"/>
            <a:chExt cx="5183188" cy="5180013"/>
          </a:xfrm>
        </p:grpSpPr>
        <p:sp>
          <p:nvSpPr>
            <p:cNvPr id="26" name="Freeform 5"/>
            <p:cNvSpPr/>
            <p:nvPr/>
          </p:nvSpPr>
          <p:spPr bwMode="auto">
            <a:xfrm>
              <a:off x="982663" y="622301"/>
              <a:ext cx="5183188" cy="5180013"/>
            </a:xfrm>
            <a:custGeom>
              <a:avLst/>
              <a:gdLst>
                <a:gd name="T0" fmla="*/ 490 w 1379"/>
                <a:gd name="T1" fmla="*/ 1268 h 1378"/>
                <a:gd name="T2" fmla="*/ 110 w 1379"/>
                <a:gd name="T3" fmla="*/ 889 h 1378"/>
                <a:gd name="T4" fmla="*/ 110 w 1379"/>
                <a:gd name="T5" fmla="*/ 490 h 1378"/>
                <a:gd name="T6" fmla="*/ 490 w 1379"/>
                <a:gd name="T7" fmla="*/ 110 h 1378"/>
                <a:gd name="T8" fmla="*/ 889 w 1379"/>
                <a:gd name="T9" fmla="*/ 110 h 1378"/>
                <a:gd name="T10" fmla="*/ 1269 w 1379"/>
                <a:gd name="T11" fmla="*/ 490 h 1378"/>
                <a:gd name="T12" fmla="*/ 1269 w 1379"/>
                <a:gd name="T13" fmla="*/ 889 h 1378"/>
                <a:gd name="T14" fmla="*/ 889 w 1379"/>
                <a:gd name="T15" fmla="*/ 1268 h 1378"/>
                <a:gd name="T16" fmla="*/ 490 w 1379"/>
                <a:gd name="T17" fmla="*/ 1268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9" h="1378">
                  <a:moveTo>
                    <a:pt x="490" y="1268"/>
                  </a:moveTo>
                  <a:cubicBezTo>
                    <a:pt x="110" y="889"/>
                    <a:pt x="110" y="889"/>
                    <a:pt x="110" y="889"/>
                  </a:cubicBezTo>
                  <a:cubicBezTo>
                    <a:pt x="0" y="778"/>
                    <a:pt x="0" y="600"/>
                    <a:pt x="110" y="490"/>
                  </a:cubicBezTo>
                  <a:cubicBezTo>
                    <a:pt x="490" y="110"/>
                    <a:pt x="490" y="110"/>
                    <a:pt x="490" y="110"/>
                  </a:cubicBezTo>
                  <a:cubicBezTo>
                    <a:pt x="600" y="0"/>
                    <a:pt x="779" y="0"/>
                    <a:pt x="889" y="110"/>
                  </a:cubicBezTo>
                  <a:cubicBezTo>
                    <a:pt x="1269" y="490"/>
                    <a:pt x="1269" y="490"/>
                    <a:pt x="1269" y="490"/>
                  </a:cubicBezTo>
                  <a:cubicBezTo>
                    <a:pt x="1379" y="600"/>
                    <a:pt x="1379" y="778"/>
                    <a:pt x="1269" y="889"/>
                  </a:cubicBezTo>
                  <a:cubicBezTo>
                    <a:pt x="889" y="1268"/>
                    <a:pt x="889" y="1268"/>
                    <a:pt x="889" y="1268"/>
                  </a:cubicBezTo>
                  <a:cubicBezTo>
                    <a:pt x="779" y="1378"/>
                    <a:pt x="600" y="1378"/>
                    <a:pt x="490" y="1268"/>
                  </a:cubicBezTo>
                  <a:close/>
                </a:path>
              </a:pathLst>
            </a:custGeom>
            <a:gradFill flip="none" rotWithShape="1">
              <a:gsLst>
                <a:gs pos="56000">
                  <a:schemeClr val="bg1">
                    <a:lumMod val="95000"/>
                  </a:schemeClr>
                </a:gs>
                <a:gs pos="100000">
                  <a:schemeClr val="tx1">
                    <a:lumMod val="10000"/>
                    <a:lumOff val="90000"/>
                  </a:schemeClr>
                </a:gs>
                <a:gs pos="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" name="Freeform 6"/>
            <p:cNvSpPr/>
            <p:nvPr/>
          </p:nvSpPr>
          <p:spPr bwMode="auto">
            <a:xfrm>
              <a:off x="1057276" y="696913"/>
              <a:ext cx="5032375" cy="5033963"/>
            </a:xfrm>
            <a:custGeom>
              <a:avLst/>
              <a:gdLst>
                <a:gd name="T0" fmla="*/ 470 w 1339"/>
                <a:gd name="T1" fmla="*/ 1228 h 1339"/>
                <a:gd name="T2" fmla="*/ 110 w 1339"/>
                <a:gd name="T3" fmla="*/ 869 h 1339"/>
                <a:gd name="T4" fmla="*/ 110 w 1339"/>
                <a:gd name="T5" fmla="*/ 470 h 1339"/>
                <a:gd name="T6" fmla="*/ 470 w 1339"/>
                <a:gd name="T7" fmla="*/ 110 h 1339"/>
                <a:gd name="T8" fmla="*/ 869 w 1339"/>
                <a:gd name="T9" fmla="*/ 110 h 1339"/>
                <a:gd name="T10" fmla="*/ 1229 w 1339"/>
                <a:gd name="T11" fmla="*/ 470 h 1339"/>
                <a:gd name="T12" fmla="*/ 1229 w 1339"/>
                <a:gd name="T13" fmla="*/ 869 h 1339"/>
                <a:gd name="T14" fmla="*/ 869 w 1339"/>
                <a:gd name="T15" fmla="*/ 1228 h 1339"/>
                <a:gd name="T16" fmla="*/ 470 w 1339"/>
                <a:gd name="T17" fmla="*/ 1228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9" h="1339">
                  <a:moveTo>
                    <a:pt x="470" y="1228"/>
                  </a:moveTo>
                  <a:cubicBezTo>
                    <a:pt x="110" y="869"/>
                    <a:pt x="110" y="869"/>
                    <a:pt x="110" y="869"/>
                  </a:cubicBezTo>
                  <a:cubicBezTo>
                    <a:pt x="0" y="758"/>
                    <a:pt x="0" y="580"/>
                    <a:pt x="110" y="470"/>
                  </a:cubicBezTo>
                  <a:cubicBezTo>
                    <a:pt x="470" y="110"/>
                    <a:pt x="470" y="110"/>
                    <a:pt x="470" y="110"/>
                  </a:cubicBezTo>
                  <a:cubicBezTo>
                    <a:pt x="580" y="0"/>
                    <a:pt x="759" y="0"/>
                    <a:pt x="869" y="110"/>
                  </a:cubicBezTo>
                  <a:cubicBezTo>
                    <a:pt x="1229" y="470"/>
                    <a:pt x="1229" y="470"/>
                    <a:pt x="1229" y="470"/>
                  </a:cubicBezTo>
                  <a:cubicBezTo>
                    <a:pt x="1339" y="580"/>
                    <a:pt x="1339" y="758"/>
                    <a:pt x="1229" y="869"/>
                  </a:cubicBezTo>
                  <a:cubicBezTo>
                    <a:pt x="869" y="1228"/>
                    <a:pt x="869" y="1228"/>
                    <a:pt x="869" y="1228"/>
                  </a:cubicBezTo>
                  <a:cubicBezTo>
                    <a:pt x="759" y="1339"/>
                    <a:pt x="580" y="1339"/>
                    <a:pt x="470" y="1228"/>
                  </a:cubicBezTo>
                  <a:close/>
                </a:path>
              </a:pathLst>
            </a:custGeom>
            <a:noFill/>
            <a:ln w="14288" cap="flat">
              <a:solidFill>
                <a:schemeClr val="bg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7"/>
            <p:cNvSpPr/>
            <p:nvPr/>
          </p:nvSpPr>
          <p:spPr bwMode="auto">
            <a:xfrm>
              <a:off x="1354138" y="1106488"/>
              <a:ext cx="3690938" cy="1601788"/>
            </a:xfrm>
            <a:custGeom>
              <a:avLst/>
              <a:gdLst>
                <a:gd name="T0" fmla="*/ 865 w 982"/>
                <a:gd name="T1" fmla="*/ 13 h 426"/>
                <a:gd name="T2" fmla="*/ 809 w 982"/>
                <a:gd name="T3" fmla="*/ 1 h 426"/>
                <a:gd name="T4" fmla="*/ 816 w 982"/>
                <a:gd name="T5" fmla="*/ 7 h 426"/>
                <a:gd name="T6" fmla="*/ 478 w 982"/>
                <a:gd name="T7" fmla="*/ 190 h 426"/>
                <a:gd name="T8" fmla="*/ 452 w 982"/>
                <a:gd name="T9" fmla="*/ 173 h 426"/>
                <a:gd name="T10" fmla="*/ 452 w 982"/>
                <a:gd name="T11" fmla="*/ 173 h 426"/>
                <a:gd name="T12" fmla="*/ 247 w 982"/>
                <a:gd name="T13" fmla="*/ 7 h 426"/>
                <a:gd name="T14" fmla="*/ 38 w 982"/>
                <a:gd name="T15" fmla="*/ 200 h 426"/>
                <a:gd name="T16" fmla="*/ 38 w 982"/>
                <a:gd name="T17" fmla="*/ 200 h 426"/>
                <a:gd name="T18" fmla="*/ 38 w 982"/>
                <a:gd name="T19" fmla="*/ 201 h 426"/>
                <a:gd name="T20" fmla="*/ 38 w 982"/>
                <a:gd name="T21" fmla="*/ 214 h 426"/>
                <a:gd name="T22" fmla="*/ 27 w 982"/>
                <a:gd name="T23" fmla="*/ 257 h 426"/>
                <a:gd name="T24" fmla="*/ 27 w 982"/>
                <a:gd name="T25" fmla="*/ 257 h 426"/>
                <a:gd name="T26" fmla="*/ 7 w 982"/>
                <a:gd name="T27" fmla="*/ 365 h 426"/>
                <a:gd name="T28" fmla="*/ 18 w 982"/>
                <a:gd name="T29" fmla="*/ 354 h 426"/>
                <a:gd name="T30" fmla="*/ 33 w 982"/>
                <a:gd name="T31" fmla="*/ 281 h 426"/>
                <a:gd name="T32" fmla="*/ 48 w 982"/>
                <a:gd name="T33" fmla="*/ 283 h 426"/>
                <a:gd name="T34" fmla="*/ 48 w 982"/>
                <a:gd name="T35" fmla="*/ 283 h 426"/>
                <a:gd name="T36" fmla="*/ 247 w 982"/>
                <a:gd name="T37" fmla="*/ 426 h 426"/>
                <a:gd name="T38" fmla="*/ 455 w 982"/>
                <a:gd name="T39" fmla="*/ 238 h 426"/>
                <a:gd name="T40" fmla="*/ 455 w 982"/>
                <a:gd name="T41" fmla="*/ 238 h 426"/>
                <a:gd name="T42" fmla="*/ 455 w 982"/>
                <a:gd name="T43" fmla="*/ 238 h 426"/>
                <a:gd name="T44" fmla="*/ 456 w 982"/>
                <a:gd name="T45" fmla="*/ 235 h 426"/>
                <a:gd name="T46" fmla="*/ 489 w 982"/>
                <a:gd name="T47" fmla="*/ 198 h 426"/>
                <a:gd name="T48" fmla="*/ 489 w 982"/>
                <a:gd name="T49" fmla="*/ 198 h 426"/>
                <a:gd name="T50" fmla="*/ 865 w 982"/>
                <a:gd name="T51" fmla="*/ 13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2" h="426">
                  <a:moveTo>
                    <a:pt x="865" y="13"/>
                  </a:moveTo>
                  <a:cubicBezTo>
                    <a:pt x="852" y="0"/>
                    <a:pt x="809" y="1"/>
                    <a:pt x="809" y="1"/>
                  </a:cubicBezTo>
                  <a:cubicBezTo>
                    <a:pt x="816" y="7"/>
                    <a:pt x="816" y="7"/>
                    <a:pt x="816" y="7"/>
                  </a:cubicBezTo>
                  <a:cubicBezTo>
                    <a:pt x="982" y="17"/>
                    <a:pt x="578" y="157"/>
                    <a:pt x="478" y="190"/>
                  </a:cubicBezTo>
                  <a:cubicBezTo>
                    <a:pt x="478" y="190"/>
                    <a:pt x="458" y="195"/>
                    <a:pt x="452" y="173"/>
                  </a:cubicBezTo>
                  <a:cubicBezTo>
                    <a:pt x="452" y="173"/>
                    <a:pt x="452" y="173"/>
                    <a:pt x="452" y="173"/>
                  </a:cubicBezTo>
                  <a:cubicBezTo>
                    <a:pt x="432" y="78"/>
                    <a:pt x="348" y="7"/>
                    <a:pt x="247" y="7"/>
                  </a:cubicBezTo>
                  <a:cubicBezTo>
                    <a:pt x="137" y="7"/>
                    <a:pt x="47" y="92"/>
                    <a:pt x="38" y="200"/>
                  </a:cubicBezTo>
                  <a:cubicBezTo>
                    <a:pt x="38" y="200"/>
                    <a:pt x="38" y="200"/>
                    <a:pt x="38" y="200"/>
                  </a:cubicBezTo>
                  <a:cubicBezTo>
                    <a:pt x="38" y="200"/>
                    <a:pt x="38" y="200"/>
                    <a:pt x="38" y="201"/>
                  </a:cubicBezTo>
                  <a:cubicBezTo>
                    <a:pt x="38" y="205"/>
                    <a:pt x="38" y="209"/>
                    <a:pt x="38" y="214"/>
                  </a:cubicBezTo>
                  <a:cubicBezTo>
                    <a:pt x="37" y="225"/>
                    <a:pt x="34" y="242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12" y="288"/>
                    <a:pt x="0" y="327"/>
                    <a:pt x="7" y="365"/>
                  </a:cubicBezTo>
                  <a:cubicBezTo>
                    <a:pt x="18" y="354"/>
                    <a:pt x="18" y="354"/>
                    <a:pt x="18" y="354"/>
                  </a:cubicBezTo>
                  <a:cubicBezTo>
                    <a:pt x="18" y="354"/>
                    <a:pt x="17" y="311"/>
                    <a:pt x="33" y="281"/>
                  </a:cubicBezTo>
                  <a:cubicBezTo>
                    <a:pt x="34" y="279"/>
                    <a:pt x="41" y="270"/>
                    <a:pt x="48" y="283"/>
                  </a:cubicBezTo>
                  <a:cubicBezTo>
                    <a:pt x="48" y="283"/>
                    <a:pt x="48" y="283"/>
                    <a:pt x="48" y="283"/>
                  </a:cubicBezTo>
                  <a:cubicBezTo>
                    <a:pt x="76" y="366"/>
                    <a:pt x="154" y="426"/>
                    <a:pt x="247" y="426"/>
                  </a:cubicBezTo>
                  <a:cubicBezTo>
                    <a:pt x="355" y="426"/>
                    <a:pt x="444" y="344"/>
                    <a:pt x="455" y="238"/>
                  </a:cubicBezTo>
                  <a:cubicBezTo>
                    <a:pt x="455" y="238"/>
                    <a:pt x="455" y="238"/>
                    <a:pt x="455" y="238"/>
                  </a:cubicBezTo>
                  <a:cubicBezTo>
                    <a:pt x="455" y="238"/>
                    <a:pt x="455" y="238"/>
                    <a:pt x="455" y="238"/>
                  </a:cubicBezTo>
                  <a:cubicBezTo>
                    <a:pt x="455" y="237"/>
                    <a:pt x="456" y="236"/>
                    <a:pt x="456" y="235"/>
                  </a:cubicBezTo>
                  <a:cubicBezTo>
                    <a:pt x="457" y="227"/>
                    <a:pt x="462" y="207"/>
                    <a:pt x="489" y="198"/>
                  </a:cubicBezTo>
                  <a:cubicBezTo>
                    <a:pt x="489" y="198"/>
                    <a:pt x="489" y="198"/>
                    <a:pt x="489" y="198"/>
                  </a:cubicBezTo>
                  <a:cubicBezTo>
                    <a:pt x="835" y="84"/>
                    <a:pt x="884" y="35"/>
                    <a:pt x="865" y="1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8"/>
            <p:cNvSpPr/>
            <p:nvPr/>
          </p:nvSpPr>
          <p:spPr bwMode="auto">
            <a:xfrm>
              <a:off x="1614488" y="4178301"/>
              <a:ext cx="1552575" cy="1250950"/>
            </a:xfrm>
            <a:custGeom>
              <a:avLst/>
              <a:gdLst>
                <a:gd name="T0" fmla="*/ 325 w 413"/>
                <a:gd name="T1" fmla="*/ 117 h 333"/>
                <a:gd name="T2" fmla="*/ 253 w 413"/>
                <a:gd name="T3" fmla="*/ 189 h 333"/>
                <a:gd name="T4" fmla="*/ 258 w 413"/>
                <a:gd name="T5" fmla="*/ 225 h 333"/>
                <a:gd name="T6" fmla="*/ 260 w 413"/>
                <a:gd name="T7" fmla="*/ 238 h 333"/>
                <a:gd name="T8" fmla="*/ 250 w 413"/>
                <a:gd name="T9" fmla="*/ 258 h 333"/>
                <a:gd name="T10" fmla="*/ 250 w 413"/>
                <a:gd name="T11" fmla="*/ 258 h 333"/>
                <a:gd name="T12" fmla="*/ 26 w 413"/>
                <a:gd name="T13" fmla="*/ 26 h 333"/>
                <a:gd name="T14" fmla="*/ 0 w 413"/>
                <a:gd name="T15" fmla="*/ 0 h 333"/>
                <a:gd name="T16" fmla="*/ 262 w 413"/>
                <a:gd name="T17" fmla="*/ 287 h 333"/>
                <a:gd name="T18" fmla="*/ 268 w 413"/>
                <a:gd name="T19" fmla="*/ 285 h 333"/>
                <a:gd name="T20" fmla="*/ 268 w 413"/>
                <a:gd name="T21" fmla="*/ 285 h 333"/>
                <a:gd name="T22" fmla="*/ 271 w 413"/>
                <a:gd name="T23" fmla="*/ 284 h 333"/>
                <a:gd name="T24" fmla="*/ 319 w 413"/>
                <a:gd name="T25" fmla="*/ 274 h 333"/>
                <a:gd name="T26" fmla="*/ 347 w 413"/>
                <a:gd name="T27" fmla="*/ 273 h 333"/>
                <a:gd name="T28" fmla="*/ 411 w 413"/>
                <a:gd name="T29" fmla="*/ 201 h 333"/>
                <a:gd name="T30" fmla="*/ 325 w 413"/>
                <a:gd name="T31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3" h="333">
                  <a:moveTo>
                    <a:pt x="325" y="117"/>
                  </a:moveTo>
                  <a:cubicBezTo>
                    <a:pt x="287" y="120"/>
                    <a:pt x="256" y="151"/>
                    <a:pt x="253" y="189"/>
                  </a:cubicBezTo>
                  <a:cubicBezTo>
                    <a:pt x="252" y="202"/>
                    <a:pt x="254" y="214"/>
                    <a:pt x="258" y="225"/>
                  </a:cubicBezTo>
                  <a:cubicBezTo>
                    <a:pt x="260" y="229"/>
                    <a:pt x="261" y="234"/>
                    <a:pt x="260" y="238"/>
                  </a:cubicBezTo>
                  <a:cubicBezTo>
                    <a:pt x="259" y="253"/>
                    <a:pt x="250" y="258"/>
                    <a:pt x="250" y="258"/>
                  </a:cubicBezTo>
                  <a:cubicBezTo>
                    <a:pt x="250" y="258"/>
                    <a:pt x="250" y="258"/>
                    <a:pt x="250" y="258"/>
                  </a:cubicBezTo>
                  <a:cubicBezTo>
                    <a:pt x="207" y="274"/>
                    <a:pt x="133" y="245"/>
                    <a:pt x="26" y="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2" y="333"/>
                    <a:pt x="262" y="287"/>
                  </a:cubicBezTo>
                  <a:cubicBezTo>
                    <a:pt x="264" y="287"/>
                    <a:pt x="266" y="286"/>
                    <a:pt x="268" y="285"/>
                  </a:cubicBezTo>
                  <a:cubicBezTo>
                    <a:pt x="268" y="285"/>
                    <a:pt x="268" y="285"/>
                    <a:pt x="268" y="285"/>
                  </a:cubicBezTo>
                  <a:cubicBezTo>
                    <a:pt x="269" y="285"/>
                    <a:pt x="270" y="284"/>
                    <a:pt x="271" y="284"/>
                  </a:cubicBezTo>
                  <a:cubicBezTo>
                    <a:pt x="295" y="273"/>
                    <a:pt x="319" y="274"/>
                    <a:pt x="319" y="274"/>
                  </a:cubicBezTo>
                  <a:cubicBezTo>
                    <a:pt x="328" y="275"/>
                    <a:pt x="337" y="275"/>
                    <a:pt x="347" y="273"/>
                  </a:cubicBezTo>
                  <a:cubicBezTo>
                    <a:pt x="382" y="267"/>
                    <a:pt x="409" y="236"/>
                    <a:pt x="411" y="201"/>
                  </a:cubicBezTo>
                  <a:cubicBezTo>
                    <a:pt x="413" y="152"/>
                    <a:pt x="373" y="113"/>
                    <a:pt x="325" y="1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30" name="Inhaltsplatzhalter 4"/>
          <p:cNvSpPr txBox="1"/>
          <p:nvPr/>
        </p:nvSpPr>
        <p:spPr>
          <a:xfrm>
            <a:off x="657820" y="4877664"/>
            <a:ext cx="2322836" cy="113877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1" name="Inhaltsplatzhalter 4"/>
          <p:cNvSpPr txBox="1"/>
          <p:nvPr/>
        </p:nvSpPr>
        <p:spPr>
          <a:xfrm>
            <a:off x="3508729" y="4877664"/>
            <a:ext cx="2322836" cy="113877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2" name="Inhaltsplatzhalter 4"/>
          <p:cNvSpPr txBox="1"/>
          <p:nvPr/>
        </p:nvSpPr>
        <p:spPr>
          <a:xfrm>
            <a:off x="6359638" y="4877664"/>
            <a:ext cx="2322836" cy="113877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3" name="Inhaltsplatzhalter 4"/>
          <p:cNvSpPr txBox="1"/>
          <p:nvPr/>
        </p:nvSpPr>
        <p:spPr>
          <a:xfrm>
            <a:off x="9210547" y="4877664"/>
            <a:ext cx="2322836" cy="113877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4241197" y="2940013"/>
            <a:ext cx="857900" cy="960292"/>
            <a:chOff x="3471863" y="1916113"/>
            <a:chExt cx="492125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72"/>
            <p:cNvSpPr/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90222" y="2947852"/>
            <a:ext cx="927086" cy="965824"/>
            <a:chOff x="708025" y="1916113"/>
            <a:chExt cx="531813" cy="5540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" name="Freeform 93"/>
            <p:cNvSpPr/>
            <p:nvPr/>
          </p:nvSpPr>
          <p:spPr bwMode="auto">
            <a:xfrm>
              <a:off x="708025" y="1916113"/>
              <a:ext cx="307975" cy="457200"/>
            </a:xfrm>
            <a:custGeom>
              <a:avLst/>
              <a:gdLst>
                <a:gd name="T0" fmla="*/ 1457 w 1939"/>
                <a:gd name="T1" fmla="*/ 4 h 2887"/>
                <a:gd name="T2" fmla="*/ 1621 w 1939"/>
                <a:gd name="T3" fmla="*/ 49 h 2887"/>
                <a:gd name="T4" fmla="*/ 1761 w 1939"/>
                <a:gd name="T5" fmla="*/ 140 h 2887"/>
                <a:gd name="T6" fmla="*/ 1865 w 1939"/>
                <a:gd name="T7" fmla="*/ 268 h 2887"/>
                <a:gd name="T8" fmla="*/ 1927 w 1939"/>
                <a:gd name="T9" fmla="*/ 426 h 2887"/>
                <a:gd name="T10" fmla="*/ 1939 w 1939"/>
                <a:gd name="T11" fmla="*/ 1064 h 2887"/>
                <a:gd name="T12" fmla="*/ 1918 w 1939"/>
                <a:gd name="T13" fmla="*/ 1175 h 2887"/>
                <a:gd name="T14" fmla="*/ 1861 w 1939"/>
                <a:gd name="T15" fmla="*/ 1269 h 2887"/>
                <a:gd name="T16" fmla="*/ 1831 w 1939"/>
                <a:gd name="T17" fmla="*/ 1784 h 2887"/>
                <a:gd name="T18" fmla="*/ 1799 w 1939"/>
                <a:gd name="T19" fmla="*/ 1825 h 2887"/>
                <a:gd name="T20" fmla="*/ 1745 w 1939"/>
                <a:gd name="T21" fmla="*/ 1832 h 2887"/>
                <a:gd name="T22" fmla="*/ 1703 w 1939"/>
                <a:gd name="T23" fmla="*/ 1801 h 2887"/>
                <a:gd name="T24" fmla="*/ 1694 w 1939"/>
                <a:gd name="T25" fmla="*/ 1260 h 2887"/>
                <a:gd name="T26" fmla="*/ 1712 w 1939"/>
                <a:gd name="T27" fmla="*/ 1213 h 2887"/>
                <a:gd name="T28" fmla="*/ 1764 w 1939"/>
                <a:gd name="T29" fmla="*/ 1165 h 2887"/>
                <a:gd name="T30" fmla="*/ 1796 w 1939"/>
                <a:gd name="T31" fmla="*/ 1092 h 2887"/>
                <a:gd name="T32" fmla="*/ 1796 w 1939"/>
                <a:gd name="T33" fmla="*/ 492 h 2887"/>
                <a:gd name="T34" fmla="*/ 1751 w 1939"/>
                <a:gd name="T35" fmla="*/ 354 h 2887"/>
                <a:gd name="T36" fmla="*/ 1664 w 1939"/>
                <a:gd name="T37" fmla="*/ 242 h 2887"/>
                <a:gd name="T38" fmla="*/ 1543 w 1939"/>
                <a:gd name="T39" fmla="*/ 168 h 2887"/>
                <a:gd name="T40" fmla="*/ 1398 w 1939"/>
                <a:gd name="T41" fmla="*/ 141 h 2887"/>
                <a:gd name="T42" fmla="*/ 1186 w 1939"/>
                <a:gd name="T43" fmla="*/ 154 h 2887"/>
                <a:gd name="T44" fmla="*/ 1057 w 1939"/>
                <a:gd name="T45" fmla="*/ 213 h 2887"/>
                <a:gd name="T46" fmla="*/ 957 w 1939"/>
                <a:gd name="T47" fmla="*/ 313 h 2887"/>
                <a:gd name="T48" fmla="*/ 897 w 1939"/>
                <a:gd name="T49" fmla="*/ 443 h 2887"/>
                <a:gd name="T50" fmla="*/ 884 w 1939"/>
                <a:gd name="T51" fmla="*/ 1064 h 2887"/>
                <a:gd name="T52" fmla="*/ 904 w 1939"/>
                <a:gd name="T53" fmla="*/ 1143 h 2887"/>
                <a:gd name="T54" fmla="*/ 958 w 1939"/>
                <a:gd name="T55" fmla="*/ 1203 h 2887"/>
                <a:gd name="T56" fmla="*/ 987 w 1939"/>
                <a:gd name="T57" fmla="*/ 1243 h 2887"/>
                <a:gd name="T58" fmla="*/ 987 w 1939"/>
                <a:gd name="T59" fmla="*/ 1786 h 2887"/>
                <a:gd name="T60" fmla="*/ 954 w 1939"/>
                <a:gd name="T61" fmla="*/ 1838 h 2887"/>
                <a:gd name="T62" fmla="*/ 904 w 1939"/>
                <a:gd name="T63" fmla="*/ 1865 h 2887"/>
                <a:gd name="T64" fmla="*/ 824 w 1939"/>
                <a:gd name="T65" fmla="*/ 1908 h 2887"/>
                <a:gd name="T66" fmla="*/ 710 w 1939"/>
                <a:gd name="T67" fmla="*/ 1972 h 2887"/>
                <a:gd name="T68" fmla="*/ 572 w 1939"/>
                <a:gd name="T69" fmla="*/ 2055 h 2887"/>
                <a:gd name="T70" fmla="*/ 420 w 1939"/>
                <a:gd name="T71" fmla="*/ 2156 h 2887"/>
                <a:gd name="T72" fmla="*/ 261 w 1939"/>
                <a:gd name="T73" fmla="*/ 2274 h 2887"/>
                <a:gd name="T74" fmla="*/ 165 w 1939"/>
                <a:gd name="T75" fmla="*/ 2367 h 2887"/>
                <a:gd name="T76" fmla="*/ 140 w 1939"/>
                <a:gd name="T77" fmla="*/ 2458 h 2887"/>
                <a:gd name="T78" fmla="*/ 131 w 1939"/>
                <a:gd name="T79" fmla="*/ 2852 h 2887"/>
                <a:gd name="T80" fmla="*/ 88 w 1939"/>
                <a:gd name="T81" fmla="*/ 2885 h 2887"/>
                <a:gd name="T82" fmla="*/ 34 w 1939"/>
                <a:gd name="T83" fmla="*/ 2877 h 2887"/>
                <a:gd name="T84" fmla="*/ 2 w 1939"/>
                <a:gd name="T85" fmla="*/ 2836 h 2887"/>
                <a:gd name="T86" fmla="*/ 2 w 1939"/>
                <a:gd name="T87" fmla="*/ 2418 h 2887"/>
                <a:gd name="T88" fmla="*/ 39 w 1939"/>
                <a:gd name="T89" fmla="*/ 2303 h 2887"/>
                <a:gd name="T90" fmla="*/ 118 w 1939"/>
                <a:gd name="T91" fmla="*/ 2209 h 2887"/>
                <a:gd name="T92" fmla="*/ 287 w 1939"/>
                <a:gd name="T93" fmla="*/ 2078 h 2887"/>
                <a:gd name="T94" fmla="*/ 452 w 1939"/>
                <a:gd name="T95" fmla="*/ 1965 h 2887"/>
                <a:gd name="T96" fmla="*/ 603 w 1939"/>
                <a:gd name="T97" fmla="*/ 1871 h 2887"/>
                <a:gd name="T98" fmla="*/ 731 w 1939"/>
                <a:gd name="T99" fmla="*/ 1798 h 2887"/>
                <a:gd name="T100" fmla="*/ 826 w 1939"/>
                <a:gd name="T101" fmla="*/ 1747 h 2887"/>
                <a:gd name="T102" fmla="*/ 822 w 1939"/>
                <a:gd name="T103" fmla="*/ 1269 h 2887"/>
                <a:gd name="T104" fmla="*/ 764 w 1939"/>
                <a:gd name="T105" fmla="*/ 1175 h 2887"/>
                <a:gd name="T106" fmla="*/ 744 w 1939"/>
                <a:gd name="T107" fmla="*/ 1064 h 2887"/>
                <a:gd name="T108" fmla="*/ 756 w 1939"/>
                <a:gd name="T109" fmla="*/ 426 h 2887"/>
                <a:gd name="T110" fmla="*/ 818 w 1939"/>
                <a:gd name="T111" fmla="*/ 268 h 2887"/>
                <a:gd name="T112" fmla="*/ 922 w 1939"/>
                <a:gd name="T113" fmla="*/ 140 h 2887"/>
                <a:gd name="T114" fmla="*/ 1062 w 1939"/>
                <a:gd name="T115" fmla="*/ 49 h 2887"/>
                <a:gd name="T116" fmla="*/ 1226 w 1939"/>
                <a:gd name="T117" fmla="*/ 4 h 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39" h="2887">
                  <a:moveTo>
                    <a:pt x="1285" y="0"/>
                  </a:moveTo>
                  <a:lnTo>
                    <a:pt x="1398" y="0"/>
                  </a:lnTo>
                  <a:lnTo>
                    <a:pt x="1457" y="4"/>
                  </a:lnTo>
                  <a:lnTo>
                    <a:pt x="1514" y="13"/>
                  </a:lnTo>
                  <a:lnTo>
                    <a:pt x="1569" y="28"/>
                  </a:lnTo>
                  <a:lnTo>
                    <a:pt x="1621" y="49"/>
                  </a:lnTo>
                  <a:lnTo>
                    <a:pt x="1670" y="75"/>
                  </a:lnTo>
                  <a:lnTo>
                    <a:pt x="1717" y="106"/>
                  </a:lnTo>
                  <a:lnTo>
                    <a:pt x="1761" y="140"/>
                  </a:lnTo>
                  <a:lnTo>
                    <a:pt x="1799" y="179"/>
                  </a:lnTo>
                  <a:lnTo>
                    <a:pt x="1834" y="223"/>
                  </a:lnTo>
                  <a:lnTo>
                    <a:pt x="1865" y="268"/>
                  </a:lnTo>
                  <a:lnTo>
                    <a:pt x="1891" y="318"/>
                  </a:lnTo>
                  <a:lnTo>
                    <a:pt x="1912" y="371"/>
                  </a:lnTo>
                  <a:lnTo>
                    <a:pt x="1927" y="426"/>
                  </a:lnTo>
                  <a:lnTo>
                    <a:pt x="1936" y="483"/>
                  </a:lnTo>
                  <a:lnTo>
                    <a:pt x="1939" y="542"/>
                  </a:lnTo>
                  <a:lnTo>
                    <a:pt x="1939" y="1064"/>
                  </a:lnTo>
                  <a:lnTo>
                    <a:pt x="1936" y="1103"/>
                  </a:lnTo>
                  <a:lnTo>
                    <a:pt x="1930" y="1140"/>
                  </a:lnTo>
                  <a:lnTo>
                    <a:pt x="1918" y="1175"/>
                  </a:lnTo>
                  <a:lnTo>
                    <a:pt x="1903" y="1208"/>
                  </a:lnTo>
                  <a:lnTo>
                    <a:pt x="1884" y="1240"/>
                  </a:lnTo>
                  <a:lnTo>
                    <a:pt x="1861" y="1269"/>
                  </a:lnTo>
                  <a:lnTo>
                    <a:pt x="1834" y="1295"/>
                  </a:lnTo>
                  <a:lnTo>
                    <a:pt x="1834" y="1764"/>
                  </a:lnTo>
                  <a:lnTo>
                    <a:pt x="1831" y="1784"/>
                  </a:lnTo>
                  <a:lnTo>
                    <a:pt x="1825" y="1801"/>
                  </a:lnTo>
                  <a:lnTo>
                    <a:pt x="1814" y="1814"/>
                  </a:lnTo>
                  <a:lnTo>
                    <a:pt x="1799" y="1825"/>
                  </a:lnTo>
                  <a:lnTo>
                    <a:pt x="1782" y="1832"/>
                  </a:lnTo>
                  <a:lnTo>
                    <a:pt x="1764" y="1835"/>
                  </a:lnTo>
                  <a:lnTo>
                    <a:pt x="1745" y="1832"/>
                  </a:lnTo>
                  <a:lnTo>
                    <a:pt x="1728" y="1825"/>
                  </a:lnTo>
                  <a:lnTo>
                    <a:pt x="1714" y="1814"/>
                  </a:lnTo>
                  <a:lnTo>
                    <a:pt x="1703" y="1801"/>
                  </a:lnTo>
                  <a:lnTo>
                    <a:pt x="1696" y="1784"/>
                  </a:lnTo>
                  <a:lnTo>
                    <a:pt x="1694" y="1764"/>
                  </a:lnTo>
                  <a:lnTo>
                    <a:pt x="1694" y="1260"/>
                  </a:lnTo>
                  <a:lnTo>
                    <a:pt x="1696" y="1243"/>
                  </a:lnTo>
                  <a:lnTo>
                    <a:pt x="1701" y="1227"/>
                  </a:lnTo>
                  <a:lnTo>
                    <a:pt x="1712" y="1213"/>
                  </a:lnTo>
                  <a:lnTo>
                    <a:pt x="1725" y="1203"/>
                  </a:lnTo>
                  <a:lnTo>
                    <a:pt x="1746" y="1186"/>
                  </a:lnTo>
                  <a:lnTo>
                    <a:pt x="1764" y="1165"/>
                  </a:lnTo>
                  <a:lnTo>
                    <a:pt x="1779" y="1143"/>
                  </a:lnTo>
                  <a:lnTo>
                    <a:pt x="1790" y="1119"/>
                  </a:lnTo>
                  <a:lnTo>
                    <a:pt x="1796" y="1092"/>
                  </a:lnTo>
                  <a:lnTo>
                    <a:pt x="1798" y="1064"/>
                  </a:lnTo>
                  <a:lnTo>
                    <a:pt x="1798" y="542"/>
                  </a:lnTo>
                  <a:lnTo>
                    <a:pt x="1796" y="492"/>
                  </a:lnTo>
                  <a:lnTo>
                    <a:pt x="1786" y="443"/>
                  </a:lnTo>
                  <a:lnTo>
                    <a:pt x="1772" y="397"/>
                  </a:lnTo>
                  <a:lnTo>
                    <a:pt x="1751" y="354"/>
                  </a:lnTo>
                  <a:lnTo>
                    <a:pt x="1727" y="313"/>
                  </a:lnTo>
                  <a:lnTo>
                    <a:pt x="1697" y="276"/>
                  </a:lnTo>
                  <a:lnTo>
                    <a:pt x="1664" y="242"/>
                  </a:lnTo>
                  <a:lnTo>
                    <a:pt x="1627" y="213"/>
                  </a:lnTo>
                  <a:lnTo>
                    <a:pt x="1586" y="188"/>
                  </a:lnTo>
                  <a:lnTo>
                    <a:pt x="1543" y="168"/>
                  </a:lnTo>
                  <a:lnTo>
                    <a:pt x="1496" y="154"/>
                  </a:lnTo>
                  <a:lnTo>
                    <a:pt x="1448" y="144"/>
                  </a:lnTo>
                  <a:lnTo>
                    <a:pt x="1398" y="141"/>
                  </a:lnTo>
                  <a:lnTo>
                    <a:pt x="1285" y="141"/>
                  </a:lnTo>
                  <a:lnTo>
                    <a:pt x="1235" y="144"/>
                  </a:lnTo>
                  <a:lnTo>
                    <a:pt x="1186" y="154"/>
                  </a:lnTo>
                  <a:lnTo>
                    <a:pt x="1141" y="168"/>
                  </a:lnTo>
                  <a:lnTo>
                    <a:pt x="1097" y="189"/>
                  </a:lnTo>
                  <a:lnTo>
                    <a:pt x="1057" y="213"/>
                  </a:lnTo>
                  <a:lnTo>
                    <a:pt x="1019" y="243"/>
                  </a:lnTo>
                  <a:lnTo>
                    <a:pt x="985" y="276"/>
                  </a:lnTo>
                  <a:lnTo>
                    <a:pt x="957" y="313"/>
                  </a:lnTo>
                  <a:lnTo>
                    <a:pt x="931" y="354"/>
                  </a:lnTo>
                  <a:lnTo>
                    <a:pt x="912" y="397"/>
                  </a:lnTo>
                  <a:lnTo>
                    <a:pt x="897" y="443"/>
                  </a:lnTo>
                  <a:lnTo>
                    <a:pt x="887" y="492"/>
                  </a:lnTo>
                  <a:lnTo>
                    <a:pt x="884" y="542"/>
                  </a:lnTo>
                  <a:lnTo>
                    <a:pt x="884" y="1064"/>
                  </a:lnTo>
                  <a:lnTo>
                    <a:pt x="886" y="1092"/>
                  </a:lnTo>
                  <a:lnTo>
                    <a:pt x="894" y="1119"/>
                  </a:lnTo>
                  <a:lnTo>
                    <a:pt x="904" y="1143"/>
                  </a:lnTo>
                  <a:lnTo>
                    <a:pt x="918" y="1165"/>
                  </a:lnTo>
                  <a:lnTo>
                    <a:pt x="936" y="1186"/>
                  </a:lnTo>
                  <a:lnTo>
                    <a:pt x="958" y="1203"/>
                  </a:lnTo>
                  <a:lnTo>
                    <a:pt x="971" y="1213"/>
                  </a:lnTo>
                  <a:lnTo>
                    <a:pt x="981" y="1227"/>
                  </a:lnTo>
                  <a:lnTo>
                    <a:pt x="987" y="1243"/>
                  </a:lnTo>
                  <a:lnTo>
                    <a:pt x="989" y="1260"/>
                  </a:lnTo>
                  <a:lnTo>
                    <a:pt x="989" y="1764"/>
                  </a:lnTo>
                  <a:lnTo>
                    <a:pt x="987" y="1786"/>
                  </a:lnTo>
                  <a:lnTo>
                    <a:pt x="980" y="1805"/>
                  </a:lnTo>
                  <a:lnTo>
                    <a:pt x="969" y="1823"/>
                  </a:lnTo>
                  <a:lnTo>
                    <a:pt x="954" y="1838"/>
                  </a:lnTo>
                  <a:lnTo>
                    <a:pt x="937" y="1849"/>
                  </a:lnTo>
                  <a:lnTo>
                    <a:pt x="924" y="1856"/>
                  </a:lnTo>
                  <a:lnTo>
                    <a:pt x="904" y="1865"/>
                  </a:lnTo>
                  <a:lnTo>
                    <a:pt x="882" y="1877"/>
                  </a:lnTo>
                  <a:lnTo>
                    <a:pt x="854" y="1891"/>
                  </a:lnTo>
                  <a:lnTo>
                    <a:pt x="824" y="1908"/>
                  </a:lnTo>
                  <a:lnTo>
                    <a:pt x="789" y="1926"/>
                  </a:lnTo>
                  <a:lnTo>
                    <a:pt x="751" y="1947"/>
                  </a:lnTo>
                  <a:lnTo>
                    <a:pt x="710" y="1972"/>
                  </a:lnTo>
                  <a:lnTo>
                    <a:pt x="666" y="1997"/>
                  </a:lnTo>
                  <a:lnTo>
                    <a:pt x="620" y="2025"/>
                  </a:lnTo>
                  <a:lnTo>
                    <a:pt x="572" y="2055"/>
                  </a:lnTo>
                  <a:lnTo>
                    <a:pt x="523" y="2087"/>
                  </a:lnTo>
                  <a:lnTo>
                    <a:pt x="472" y="2121"/>
                  </a:lnTo>
                  <a:lnTo>
                    <a:pt x="420" y="2156"/>
                  </a:lnTo>
                  <a:lnTo>
                    <a:pt x="367" y="2194"/>
                  </a:lnTo>
                  <a:lnTo>
                    <a:pt x="314" y="2234"/>
                  </a:lnTo>
                  <a:lnTo>
                    <a:pt x="261" y="2274"/>
                  </a:lnTo>
                  <a:lnTo>
                    <a:pt x="206" y="2318"/>
                  </a:lnTo>
                  <a:lnTo>
                    <a:pt x="184" y="2340"/>
                  </a:lnTo>
                  <a:lnTo>
                    <a:pt x="165" y="2367"/>
                  </a:lnTo>
                  <a:lnTo>
                    <a:pt x="151" y="2395"/>
                  </a:lnTo>
                  <a:lnTo>
                    <a:pt x="144" y="2426"/>
                  </a:lnTo>
                  <a:lnTo>
                    <a:pt x="140" y="2458"/>
                  </a:lnTo>
                  <a:lnTo>
                    <a:pt x="140" y="2817"/>
                  </a:lnTo>
                  <a:lnTo>
                    <a:pt x="137" y="2836"/>
                  </a:lnTo>
                  <a:lnTo>
                    <a:pt x="131" y="2852"/>
                  </a:lnTo>
                  <a:lnTo>
                    <a:pt x="120" y="2867"/>
                  </a:lnTo>
                  <a:lnTo>
                    <a:pt x="105" y="2877"/>
                  </a:lnTo>
                  <a:lnTo>
                    <a:pt x="88" y="2885"/>
                  </a:lnTo>
                  <a:lnTo>
                    <a:pt x="70" y="2887"/>
                  </a:lnTo>
                  <a:lnTo>
                    <a:pt x="51" y="2885"/>
                  </a:lnTo>
                  <a:lnTo>
                    <a:pt x="34" y="2877"/>
                  </a:lnTo>
                  <a:lnTo>
                    <a:pt x="20" y="2867"/>
                  </a:lnTo>
                  <a:lnTo>
                    <a:pt x="10" y="2852"/>
                  </a:lnTo>
                  <a:lnTo>
                    <a:pt x="2" y="2836"/>
                  </a:lnTo>
                  <a:lnTo>
                    <a:pt x="0" y="2817"/>
                  </a:lnTo>
                  <a:lnTo>
                    <a:pt x="0" y="2458"/>
                  </a:lnTo>
                  <a:lnTo>
                    <a:pt x="2" y="2418"/>
                  </a:lnTo>
                  <a:lnTo>
                    <a:pt x="10" y="2377"/>
                  </a:lnTo>
                  <a:lnTo>
                    <a:pt x="22" y="2339"/>
                  </a:lnTo>
                  <a:lnTo>
                    <a:pt x="39" y="2303"/>
                  </a:lnTo>
                  <a:lnTo>
                    <a:pt x="62" y="2269"/>
                  </a:lnTo>
                  <a:lnTo>
                    <a:pt x="87" y="2237"/>
                  </a:lnTo>
                  <a:lnTo>
                    <a:pt x="118" y="2209"/>
                  </a:lnTo>
                  <a:lnTo>
                    <a:pt x="174" y="2163"/>
                  </a:lnTo>
                  <a:lnTo>
                    <a:pt x="231" y="2120"/>
                  </a:lnTo>
                  <a:lnTo>
                    <a:pt x="287" y="2078"/>
                  </a:lnTo>
                  <a:lnTo>
                    <a:pt x="344" y="2039"/>
                  </a:lnTo>
                  <a:lnTo>
                    <a:pt x="398" y="2001"/>
                  </a:lnTo>
                  <a:lnTo>
                    <a:pt x="452" y="1965"/>
                  </a:lnTo>
                  <a:lnTo>
                    <a:pt x="504" y="1931"/>
                  </a:lnTo>
                  <a:lnTo>
                    <a:pt x="555" y="1901"/>
                  </a:lnTo>
                  <a:lnTo>
                    <a:pt x="603" y="1871"/>
                  </a:lnTo>
                  <a:lnTo>
                    <a:pt x="649" y="1844"/>
                  </a:lnTo>
                  <a:lnTo>
                    <a:pt x="692" y="1820"/>
                  </a:lnTo>
                  <a:lnTo>
                    <a:pt x="731" y="1798"/>
                  </a:lnTo>
                  <a:lnTo>
                    <a:pt x="767" y="1778"/>
                  </a:lnTo>
                  <a:lnTo>
                    <a:pt x="799" y="1761"/>
                  </a:lnTo>
                  <a:lnTo>
                    <a:pt x="826" y="1747"/>
                  </a:lnTo>
                  <a:lnTo>
                    <a:pt x="849" y="1736"/>
                  </a:lnTo>
                  <a:lnTo>
                    <a:pt x="849" y="1295"/>
                  </a:lnTo>
                  <a:lnTo>
                    <a:pt x="822" y="1269"/>
                  </a:lnTo>
                  <a:lnTo>
                    <a:pt x="799" y="1240"/>
                  </a:lnTo>
                  <a:lnTo>
                    <a:pt x="780" y="1208"/>
                  </a:lnTo>
                  <a:lnTo>
                    <a:pt x="764" y="1175"/>
                  </a:lnTo>
                  <a:lnTo>
                    <a:pt x="753" y="1140"/>
                  </a:lnTo>
                  <a:lnTo>
                    <a:pt x="746" y="1103"/>
                  </a:lnTo>
                  <a:lnTo>
                    <a:pt x="744" y="1064"/>
                  </a:lnTo>
                  <a:lnTo>
                    <a:pt x="744" y="542"/>
                  </a:lnTo>
                  <a:lnTo>
                    <a:pt x="747" y="483"/>
                  </a:lnTo>
                  <a:lnTo>
                    <a:pt x="756" y="426"/>
                  </a:lnTo>
                  <a:lnTo>
                    <a:pt x="771" y="371"/>
                  </a:lnTo>
                  <a:lnTo>
                    <a:pt x="792" y="318"/>
                  </a:lnTo>
                  <a:lnTo>
                    <a:pt x="818" y="268"/>
                  </a:lnTo>
                  <a:lnTo>
                    <a:pt x="848" y="223"/>
                  </a:lnTo>
                  <a:lnTo>
                    <a:pt x="883" y="179"/>
                  </a:lnTo>
                  <a:lnTo>
                    <a:pt x="922" y="140"/>
                  </a:lnTo>
                  <a:lnTo>
                    <a:pt x="966" y="106"/>
                  </a:lnTo>
                  <a:lnTo>
                    <a:pt x="1012" y="75"/>
                  </a:lnTo>
                  <a:lnTo>
                    <a:pt x="1062" y="49"/>
                  </a:lnTo>
                  <a:lnTo>
                    <a:pt x="1114" y="28"/>
                  </a:lnTo>
                  <a:lnTo>
                    <a:pt x="1169" y="13"/>
                  </a:lnTo>
                  <a:lnTo>
                    <a:pt x="1226" y="4"/>
                  </a:lnTo>
                  <a:lnTo>
                    <a:pt x="1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94"/>
            <p:cNvSpPr>
              <a:spLocks noEditPoints="1"/>
            </p:cNvSpPr>
            <p:nvPr/>
          </p:nvSpPr>
          <p:spPr bwMode="auto">
            <a:xfrm>
              <a:off x="882650" y="2206625"/>
              <a:ext cx="77788" cy="263525"/>
            </a:xfrm>
            <a:custGeom>
              <a:avLst/>
              <a:gdLst>
                <a:gd name="T0" fmla="*/ 144 w 487"/>
                <a:gd name="T1" fmla="*/ 1406 h 1657"/>
                <a:gd name="T2" fmla="*/ 335 w 487"/>
                <a:gd name="T3" fmla="*/ 1404 h 1657"/>
                <a:gd name="T4" fmla="*/ 264 w 487"/>
                <a:gd name="T5" fmla="*/ 313 h 1657"/>
                <a:gd name="T6" fmla="*/ 217 w 487"/>
                <a:gd name="T7" fmla="*/ 313 h 1657"/>
                <a:gd name="T8" fmla="*/ 416 w 487"/>
                <a:gd name="T9" fmla="*/ 0 h 1657"/>
                <a:gd name="T10" fmla="*/ 452 w 487"/>
                <a:gd name="T11" fmla="*/ 9 h 1657"/>
                <a:gd name="T12" fmla="*/ 477 w 487"/>
                <a:gd name="T13" fmla="*/ 35 h 1657"/>
                <a:gd name="T14" fmla="*/ 487 w 487"/>
                <a:gd name="T15" fmla="*/ 70 h 1657"/>
                <a:gd name="T16" fmla="*/ 476 w 487"/>
                <a:gd name="T17" fmla="*/ 142 h 1657"/>
                <a:gd name="T18" fmla="*/ 445 w 487"/>
                <a:gd name="T19" fmla="*/ 206 h 1657"/>
                <a:gd name="T20" fmla="*/ 477 w 487"/>
                <a:gd name="T21" fmla="*/ 1431 h 1657"/>
                <a:gd name="T22" fmla="*/ 466 w 487"/>
                <a:gd name="T23" fmla="*/ 1470 h 1657"/>
                <a:gd name="T24" fmla="*/ 284 w 487"/>
                <a:gd name="T25" fmla="*/ 1638 h 1657"/>
                <a:gd name="T26" fmla="*/ 254 w 487"/>
                <a:gd name="T27" fmla="*/ 1655 h 1657"/>
                <a:gd name="T28" fmla="*/ 221 w 487"/>
                <a:gd name="T29" fmla="*/ 1655 h 1657"/>
                <a:gd name="T30" fmla="*/ 190 w 487"/>
                <a:gd name="T31" fmla="*/ 1639 h 1657"/>
                <a:gd name="T32" fmla="*/ 14 w 487"/>
                <a:gd name="T33" fmla="*/ 1478 h 1657"/>
                <a:gd name="T34" fmla="*/ 2 w 487"/>
                <a:gd name="T35" fmla="*/ 1450 h 1657"/>
                <a:gd name="T36" fmla="*/ 54 w 487"/>
                <a:gd name="T37" fmla="*/ 223 h 1657"/>
                <a:gd name="T38" fmla="*/ 20 w 487"/>
                <a:gd name="T39" fmla="*/ 168 h 1657"/>
                <a:gd name="T40" fmla="*/ 2 w 487"/>
                <a:gd name="T41" fmla="*/ 105 h 1657"/>
                <a:gd name="T42" fmla="*/ 2 w 487"/>
                <a:gd name="T43" fmla="*/ 52 h 1657"/>
                <a:gd name="T44" fmla="*/ 20 w 487"/>
                <a:gd name="T45" fmla="*/ 21 h 1657"/>
                <a:gd name="T46" fmla="*/ 51 w 487"/>
                <a:gd name="T47" fmla="*/ 3 h 1657"/>
                <a:gd name="T48" fmla="*/ 88 w 487"/>
                <a:gd name="T49" fmla="*/ 3 h 1657"/>
                <a:gd name="T50" fmla="*/ 120 w 487"/>
                <a:gd name="T51" fmla="*/ 21 h 1657"/>
                <a:gd name="T52" fmla="*/ 137 w 487"/>
                <a:gd name="T53" fmla="*/ 52 h 1657"/>
                <a:gd name="T54" fmla="*/ 143 w 487"/>
                <a:gd name="T55" fmla="*/ 95 h 1657"/>
                <a:gd name="T56" fmla="*/ 163 w 487"/>
                <a:gd name="T57" fmla="*/ 135 h 1657"/>
                <a:gd name="T58" fmla="*/ 198 w 487"/>
                <a:gd name="T59" fmla="*/ 164 h 1657"/>
                <a:gd name="T60" fmla="*/ 244 w 487"/>
                <a:gd name="T61" fmla="*/ 174 h 1657"/>
                <a:gd name="T62" fmla="*/ 283 w 487"/>
                <a:gd name="T63" fmla="*/ 166 h 1657"/>
                <a:gd name="T64" fmla="*/ 306 w 487"/>
                <a:gd name="T65" fmla="*/ 151 h 1657"/>
                <a:gd name="T66" fmla="*/ 327 w 487"/>
                <a:gd name="T67" fmla="*/ 131 h 1657"/>
                <a:gd name="T68" fmla="*/ 344 w 487"/>
                <a:gd name="T69" fmla="*/ 92 h 1657"/>
                <a:gd name="T70" fmla="*/ 349 w 487"/>
                <a:gd name="T71" fmla="*/ 52 h 1657"/>
                <a:gd name="T72" fmla="*/ 366 w 487"/>
                <a:gd name="T73" fmla="*/ 21 h 1657"/>
                <a:gd name="T74" fmla="*/ 398 w 487"/>
                <a:gd name="T75" fmla="*/ 3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1657">
                  <a:moveTo>
                    <a:pt x="190" y="308"/>
                  </a:moveTo>
                  <a:lnTo>
                    <a:pt x="144" y="1406"/>
                  </a:lnTo>
                  <a:lnTo>
                    <a:pt x="237" y="1492"/>
                  </a:lnTo>
                  <a:lnTo>
                    <a:pt x="335" y="1404"/>
                  </a:lnTo>
                  <a:lnTo>
                    <a:pt x="285" y="311"/>
                  </a:lnTo>
                  <a:lnTo>
                    <a:pt x="264" y="313"/>
                  </a:lnTo>
                  <a:lnTo>
                    <a:pt x="244" y="314"/>
                  </a:lnTo>
                  <a:lnTo>
                    <a:pt x="217" y="313"/>
                  </a:lnTo>
                  <a:lnTo>
                    <a:pt x="190" y="308"/>
                  </a:lnTo>
                  <a:close/>
                  <a:moveTo>
                    <a:pt x="416" y="0"/>
                  </a:moveTo>
                  <a:lnTo>
                    <a:pt x="435" y="3"/>
                  </a:lnTo>
                  <a:lnTo>
                    <a:pt x="452" y="9"/>
                  </a:lnTo>
                  <a:lnTo>
                    <a:pt x="466" y="21"/>
                  </a:lnTo>
                  <a:lnTo>
                    <a:pt x="477" y="35"/>
                  </a:lnTo>
                  <a:lnTo>
                    <a:pt x="484" y="52"/>
                  </a:lnTo>
                  <a:lnTo>
                    <a:pt x="487" y="70"/>
                  </a:lnTo>
                  <a:lnTo>
                    <a:pt x="484" y="107"/>
                  </a:lnTo>
                  <a:lnTo>
                    <a:pt x="476" y="142"/>
                  </a:lnTo>
                  <a:lnTo>
                    <a:pt x="463" y="176"/>
                  </a:lnTo>
                  <a:lnTo>
                    <a:pt x="445" y="206"/>
                  </a:lnTo>
                  <a:lnTo>
                    <a:pt x="422" y="234"/>
                  </a:lnTo>
                  <a:lnTo>
                    <a:pt x="477" y="1431"/>
                  </a:lnTo>
                  <a:lnTo>
                    <a:pt x="475" y="1451"/>
                  </a:lnTo>
                  <a:lnTo>
                    <a:pt x="466" y="1470"/>
                  </a:lnTo>
                  <a:lnTo>
                    <a:pt x="453" y="1486"/>
                  </a:lnTo>
                  <a:lnTo>
                    <a:pt x="284" y="1638"/>
                  </a:lnTo>
                  <a:lnTo>
                    <a:pt x="270" y="1649"/>
                  </a:lnTo>
                  <a:lnTo>
                    <a:pt x="254" y="1655"/>
                  </a:lnTo>
                  <a:lnTo>
                    <a:pt x="237" y="1657"/>
                  </a:lnTo>
                  <a:lnTo>
                    <a:pt x="221" y="1655"/>
                  </a:lnTo>
                  <a:lnTo>
                    <a:pt x="205" y="1649"/>
                  </a:lnTo>
                  <a:lnTo>
                    <a:pt x="190" y="1639"/>
                  </a:lnTo>
                  <a:lnTo>
                    <a:pt x="24" y="1489"/>
                  </a:lnTo>
                  <a:lnTo>
                    <a:pt x="14" y="1478"/>
                  </a:lnTo>
                  <a:lnTo>
                    <a:pt x="6" y="1465"/>
                  </a:lnTo>
                  <a:lnTo>
                    <a:pt x="2" y="1450"/>
                  </a:lnTo>
                  <a:lnTo>
                    <a:pt x="1" y="1434"/>
                  </a:lnTo>
                  <a:lnTo>
                    <a:pt x="54" y="223"/>
                  </a:lnTo>
                  <a:lnTo>
                    <a:pt x="35" y="198"/>
                  </a:lnTo>
                  <a:lnTo>
                    <a:pt x="20" y="168"/>
                  </a:lnTo>
                  <a:lnTo>
                    <a:pt x="10" y="137"/>
                  </a:lnTo>
                  <a:lnTo>
                    <a:pt x="2" y="10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1"/>
                  </a:lnTo>
                  <a:lnTo>
                    <a:pt x="88" y="3"/>
                  </a:lnTo>
                  <a:lnTo>
                    <a:pt x="105" y="10"/>
                  </a:lnTo>
                  <a:lnTo>
                    <a:pt x="120" y="21"/>
                  </a:lnTo>
                  <a:lnTo>
                    <a:pt x="131" y="36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3" y="95"/>
                  </a:lnTo>
                  <a:lnTo>
                    <a:pt x="151" y="116"/>
                  </a:lnTo>
                  <a:lnTo>
                    <a:pt x="163" y="135"/>
                  </a:lnTo>
                  <a:lnTo>
                    <a:pt x="179" y="151"/>
                  </a:lnTo>
                  <a:lnTo>
                    <a:pt x="198" y="164"/>
                  </a:lnTo>
                  <a:lnTo>
                    <a:pt x="219" y="171"/>
                  </a:lnTo>
                  <a:lnTo>
                    <a:pt x="244" y="174"/>
                  </a:lnTo>
                  <a:lnTo>
                    <a:pt x="264" y="172"/>
                  </a:lnTo>
                  <a:lnTo>
                    <a:pt x="283" y="166"/>
                  </a:lnTo>
                  <a:lnTo>
                    <a:pt x="301" y="156"/>
                  </a:lnTo>
                  <a:lnTo>
                    <a:pt x="306" y="151"/>
                  </a:lnTo>
                  <a:lnTo>
                    <a:pt x="313" y="147"/>
                  </a:lnTo>
                  <a:lnTo>
                    <a:pt x="327" y="131"/>
                  </a:lnTo>
                  <a:lnTo>
                    <a:pt x="337" y="113"/>
                  </a:lnTo>
                  <a:lnTo>
                    <a:pt x="344" y="92"/>
                  </a:lnTo>
                  <a:lnTo>
                    <a:pt x="346" y="70"/>
                  </a:lnTo>
                  <a:lnTo>
                    <a:pt x="349" y="52"/>
                  </a:lnTo>
                  <a:lnTo>
                    <a:pt x="355" y="35"/>
                  </a:lnTo>
                  <a:lnTo>
                    <a:pt x="366" y="21"/>
                  </a:lnTo>
                  <a:lnTo>
                    <a:pt x="381" y="9"/>
                  </a:lnTo>
                  <a:lnTo>
                    <a:pt x="398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95"/>
            <p:cNvSpPr>
              <a:spLocks noEditPoints="1"/>
            </p:cNvSpPr>
            <p:nvPr/>
          </p:nvSpPr>
          <p:spPr bwMode="auto">
            <a:xfrm>
              <a:off x="1139825" y="2171700"/>
              <a:ext cx="100013" cy="100013"/>
            </a:xfrm>
            <a:custGeom>
              <a:avLst/>
              <a:gdLst>
                <a:gd name="T0" fmla="*/ 140 w 632"/>
                <a:gd name="T1" fmla="*/ 147 h 632"/>
                <a:gd name="T2" fmla="*/ 140 w 632"/>
                <a:gd name="T3" fmla="*/ 492 h 632"/>
                <a:gd name="T4" fmla="*/ 487 w 632"/>
                <a:gd name="T5" fmla="*/ 492 h 632"/>
                <a:gd name="T6" fmla="*/ 476 w 632"/>
                <a:gd name="T7" fmla="*/ 447 h 632"/>
                <a:gd name="T8" fmla="*/ 460 w 632"/>
                <a:gd name="T9" fmla="*/ 402 h 632"/>
                <a:gd name="T10" fmla="*/ 440 w 632"/>
                <a:gd name="T11" fmla="*/ 361 h 632"/>
                <a:gd name="T12" fmla="*/ 416 w 632"/>
                <a:gd name="T13" fmla="*/ 320 h 632"/>
                <a:gd name="T14" fmla="*/ 387 w 632"/>
                <a:gd name="T15" fmla="*/ 283 h 632"/>
                <a:gd name="T16" fmla="*/ 352 w 632"/>
                <a:gd name="T17" fmla="*/ 249 h 632"/>
                <a:gd name="T18" fmla="*/ 314 w 632"/>
                <a:gd name="T19" fmla="*/ 219 h 632"/>
                <a:gd name="T20" fmla="*/ 274 w 632"/>
                <a:gd name="T21" fmla="*/ 194 h 632"/>
                <a:gd name="T22" fmla="*/ 232 w 632"/>
                <a:gd name="T23" fmla="*/ 174 h 632"/>
                <a:gd name="T24" fmla="*/ 187 w 632"/>
                <a:gd name="T25" fmla="*/ 158 h 632"/>
                <a:gd name="T26" fmla="*/ 140 w 632"/>
                <a:gd name="T27" fmla="*/ 147 h 632"/>
                <a:gd name="T28" fmla="*/ 70 w 632"/>
                <a:gd name="T29" fmla="*/ 0 h 632"/>
                <a:gd name="T30" fmla="*/ 123 w 632"/>
                <a:gd name="T31" fmla="*/ 2 h 632"/>
                <a:gd name="T32" fmla="*/ 176 w 632"/>
                <a:gd name="T33" fmla="*/ 10 h 632"/>
                <a:gd name="T34" fmla="*/ 227 w 632"/>
                <a:gd name="T35" fmla="*/ 22 h 632"/>
                <a:gd name="T36" fmla="*/ 277 w 632"/>
                <a:gd name="T37" fmla="*/ 40 h 632"/>
                <a:gd name="T38" fmla="*/ 325 w 632"/>
                <a:gd name="T39" fmla="*/ 61 h 632"/>
                <a:gd name="T40" fmla="*/ 371 w 632"/>
                <a:gd name="T41" fmla="*/ 87 h 632"/>
                <a:gd name="T42" fmla="*/ 413 w 632"/>
                <a:gd name="T43" fmla="*/ 117 h 632"/>
                <a:gd name="T44" fmla="*/ 454 w 632"/>
                <a:gd name="T45" fmla="*/ 151 h 632"/>
                <a:gd name="T46" fmla="*/ 491 w 632"/>
                <a:gd name="T47" fmla="*/ 190 h 632"/>
                <a:gd name="T48" fmla="*/ 523 w 632"/>
                <a:gd name="T49" fmla="*/ 230 h 632"/>
                <a:gd name="T50" fmla="*/ 552 w 632"/>
                <a:gd name="T51" fmla="*/ 273 h 632"/>
                <a:gd name="T52" fmla="*/ 575 w 632"/>
                <a:gd name="T53" fmla="*/ 317 h 632"/>
                <a:gd name="T54" fmla="*/ 595 w 632"/>
                <a:gd name="T55" fmla="*/ 363 h 632"/>
                <a:gd name="T56" fmla="*/ 611 w 632"/>
                <a:gd name="T57" fmla="*/ 412 h 632"/>
                <a:gd name="T58" fmla="*/ 623 w 632"/>
                <a:gd name="T59" fmla="*/ 461 h 632"/>
                <a:gd name="T60" fmla="*/ 629 w 632"/>
                <a:gd name="T61" fmla="*/ 511 h 632"/>
                <a:gd name="T62" fmla="*/ 632 w 632"/>
                <a:gd name="T63" fmla="*/ 562 h 632"/>
                <a:gd name="T64" fmla="*/ 629 w 632"/>
                <a:gd name="T65" fmla="*/ 581 h 632"/>
                <a:gd name="T66" fmla="*/ 622 w 632"/>
                <a:gd name="T67" fmla="*/ 598 h 632"/>
                <a:gd name="T68" fmla="*/ 611 w 632"/>
                <a:gd name="T69" fmla="*/ 612 h 632"/>
                <a:gd name="T70" fmla="*/ 598 w 632"/>
                <a:gd name="T71" fmla="*/ 623 h 632"/>
                <a:gd name="T72" fmla="*/ 580 w 632"/>
                <a:gd name="T73" fmla="*/ 630 h 632"/>
                <a:gd name="T74" fmla="*/ 561 w 632"/>
                <a:gd name="T75" fmla="*/ 632 h 632"/>
                <a:gd name="T76" fmla="*/ 70 w 632"/>
                <a:gd name="T77" fmla="*/ 632 h 632"/>
                <a:gd name="T78" fmla="*/ 52 w 632"/>
                <a:gd name="T79" fmla="*/ 630 h 632"/>
                <a:gd name="T80" fmla="*/ 35 w 632"/>
                <a:gd name="T81" fmla="*/ 623 h 632"/>
                <a:gd name="T82" fmla="*/ 21 w 632"/>
                <a:gd name="T83" fmla="*/ 612 h 632"/>
                <a:gd name="T84" fmla="*/ 9 w 632"/>
                <a:gd name="T85" fmla="*/ 598 h 632"/>
                <a:gd name="T86" fmla="*/ 3 w 632"/>
                <a:gd name="T87" fmla="*/ 581 h 632"/>
                <a:gd name="T88" fmla="*/ 0 w 632"/>
                <a:gd name="T89" fmla="*/ 562 h 632"/>
                <a:gd name="T90" fmla="*/ 0 w 632"/>
                <a:gd name="T91" fmla="*/ 70 h 632"/>
                <a:gd name="T92" fmla="*/ 3 w 632"/>
                <a:gd name="T93" fmla="*/ 51 h 632"/>
                <a:gd name="T94" fmla="*/ 9 w 632"/>
                <a:gd name="T95" fmla="*/ 34 h 632"/>
                <a:gd name="T96" fmla="*/ 20 w 632"/>
                <a:gd name="T97" fmla="*/ 20 h 632"/>
                <a:gd name="T98" fmla="*/ 35 w 632"/>
                <a:gd name="T99" fmla="*/ 10 h 632"/>
                <a:gd name="T100" fmla="*/ 52 w 632"/>
                <a:gd name="T101" fmla="*/ 2 h 632"/>
                <a:gd name="T102" fmla="*/ 70 w 632"/>
                <a:gd name="T10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2" h="632">
                  <a:moveTo>
                    <a:pt x="140" y="147"/>
                  </a:moveTo>
                  <a:lnTo>
                    <a:pt x="140" y="492"/>
                  </a:lnTo>
                  <a:lnTo>
                    <a:pt x="487" y="492"/>
                  </a:lnTo>
                  <a:lnTo>
                    <a:pt x="476" y="447"/>
                  </a:lnTo>
                  <a:lnTo>
                    <a:pt x="460" y="402"/>
                  </a:lnTo>
                  <a:lnTo>
                    <a:pt x="440" y="361"/>
                  </a:lnTo>
                  <a:lnTo>
                    <a:pt x="416" y="320"/>
                  </a:lnTo>
                  <a:lnTo>
                    <a:pt x="387" y="283"/>
                  </a:lnTo>
                  <a:lnTo>
                    <a:pt x="352" y="249"/>
                  </a:lnTo>
                  <a:lnTo>
                    <a:pt x="314" y="219"/>
                  </a:lnTo>
                  <a:lnTo>
                    <a:pt x="274" y="194"/>
                  </a:lnTo>
                  <a:lnTo>
                    <a:pt x="232" y="174"/>
                  </a:lnTo>
                  <a:lnTo>
                    <a:pt x="187" y="158"/>
                  </a:lnTo>
                  <a:lnTo>
                    <a:pt x="140" y="147"/>
                  </a:lnTo>
                  <a:close/>
                  <a:moveTo>
                    <a:pt x="70" y="0"/>
                  </a:moveTo>
                  <a:lnTo>
                    <a:pt x="123" y="2"/>
                  </a:lnTo>
                  <a:lnTo>
                    <a:pt x="176" y="10"/>
                  </a:lnTo>
                  <a:lnTo>
                    <a:pt x="227" y="22"/>
                  </a:lnTo>
                  <a:lnTo>
                    <a:pt x="277" y="40"/>
                  </a:lnTo>
                  <a:lnTo>
                    <a:pt x="325" y="61"/>
                  </a:lnTo>
                  <a:lnTo>
                    <a:pt x="371" y="87"/>
                  </a:lnTo>
                  <a:lnTo>
                    <a:pt x="413" y="117"/>
                  </a:lnTo>
                  <a:lnTo>
                    <a:pt x="454" y="151"/>
                  </a:lnTo>
                  <a:lnTo>
                    <a:pt x="491" y="190"/>
                  </a:lnTo>
                  <a:lnTo>
                    <a:pt x="523" y="230"/>
                  </a:lnTo>
                  <a:lnTo>
                    <a:pt x="552" y="273"/>
                  </a:lnTo>
                  <a:lnTo>
                    <a:pt x="575" y="317"/>
                  </a:lnTo>
                  <a:lnTo>
                    <a:pt x="595" y="363"/>
                  </a:lnTo>
                  <a:lnTo>
                    <a:pt x="611" y="412"/>
                  </a:lnTo>
                  <a:lnTo>
                    <a:pt x="623" y="461"/>
                  </a:lnTo>
                  <a:lnTo>
                    <a:pt x="629" y="511"/>
                  </a:lnTo>
                  <a:lnTo>
                    <a:pt x="632" y="562"/>
                  </a:lnTo>
                  <a:lnTo>
                    <a:pt x="629" y="581"/>
                  </a:lnTo>
                  <a:lnTo>
                    <a:pt x="622" y="598"/>
                  </a:lnTo>
                  <a:lnTo>
                    <a:pt x="611" y="612"/>
                  </a:lnTo>
                  <a:lnTo>
                    <a:pt x="598" y="623"/>
                  </a:lnTo>
                  <a:lnTo>
                    <a:pt x="580" y="630"/>
                  </a:lnTo>
                  <a:lnTo>
                    <a:pt x="561" y="632"/>
                  </a:lnTo>
                  <a:lnTo>
                    <a:pt x="70" y="632"/>
                  </a:lnTo>
                  <a:lnTo>
                    <a:pt x="52" y="630"/>
                  </a:lnTo>
                  <a:lnTo>
                    <a:pt x="35" y="623"/>
                  </a:lnTo>
                  <a:lnTo>
                    <a:pt x="21" y="612"/>
                  </a:lnTo>
                  <a:lnTo>
                    <a:pt x="9" y="598"/>
                  </a:lnTo>
                  <a:lnTo>
                    <a:pt x="3" y="581"/>
                  </a:lnTo>
                  <a:lnTo>
                    <a:pt x="0" y="562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96"/>
            <p:cNvSpPr>
              <a:spLocks noEditPoints="1"/>
            </p:cNvSpPr>
            <p:nvPr/>
          </p:nvSpPr>
          <p:spPr bwMode="auto">
            <a:xfrm>
              <a:off x="996950" y="2192338"/>
              <a:ext cx="220663" cy="220663"/>
            </a:xfrm>
            <a:custGeom>
              <a:avLst/>
              <a:gdLst>
                <a:gd name="T0" fmla="*/ 569 w 1395"/>
                <a:gd name="T1" fmla="*/ 156 h 1394"/>
                <a:gd name="T2" fmla="*/ 461 w 1395"/>
                <a:gd name="T3" fmla="*/ 194 h 1394"/>
                <a:gd name="T4" fmla="*/ 364 w 1395"/>
                <a:gd name="T5" fmla="*/ 252 h 1394"/>
                <a:gd name="T6" fmla="*/ 281 w 1395"/>
                <a:gd name="T7" fmla="*/ 328 h 1394"/>
                <a:gd name="T8" fmla="*/ 215 w 1395"/>
                <a:gd name="T9" fmla="*/ 419 h 1394"/>
                <a:gd name="T10" fmla="*/ 168 w 1395"/>
                <a:gd name="T11" fmla="*/ 524 h 1394"/>
                <a:gd name="T12" fmla="*/ 144 w 1395"/>
                <a:gd name="T13" fmla="*/ 638 h 1394"/>
                <a:gd name="T14" fmla="*/ 144 w 1395"/>
                <a:gd name="T15" fmla="*/ 758 h 1394"/>
                <a:gd name="T16" fmla="*/ 169 w 1395"/>
                <a:gd name="T17" fmla="*/ 873 h 1394"/>
                <a:gd name="T18" fmla="*/ 217 w 1395"/>
                <a:gd name="T19" fmla="*/ 978 h 1394"/>
                <a:gd name="T20" fmla="*/ 284 w 1395"/>
                <a:gd name="T21" fmla="*/ 1069 h 1394"/>
                <a:gd name="T22" fmla="*/ 369 w 1395"/>
                <a:gd name="T23" fmla="*/ 1146 h 1394"/>
                <a:gd name="T24" fmla="*/ 468 w 1395"/>
                <a:gd name="T25" fmla="*/ 1205 h 1394"/>
                <a:gd name="T26" fmla="*/ 578 w 1395"/>
                <a:gd name="T27" fmla="*/ 1241 h 1394"/>
                <a:gd name="T28" fmla="*/ 697 w 1395"/>
                <a:gd name="T29" fmla="*/ 1254 h 1394"/>
                <a:gd name="T30" fmla="*/ 815 w 1395"/>
                <a:gd name="T31" fmla="*/ 1242 h 1394"/>
                <a:gd name="T32" fmla="*/ 925 w 1395"/>
                <a:gd name="T33" fmla="*/ 1206 h 1394"/>
                <a:gd name="T34" fmla="*/ 1023 w 1395"/>
                <a:gd name="T35" fmla="*/ 1148 h 1394"/>
                <a:gd name="T36" fmla="*/ 1107 w 1395"/>
                <a:gd name="T37" fmla="*/ 1074 h 1394"/>
                <a:gd name="T38" fmla="*/ 1175 w 1395"/>
                <a:gd name="T39" fmla="*/ 983 h 1394"/>
                <a:gd name="T40" fmla="*/ 1223 w 1395"/>
                <a:gd name="T41" fmla="*/ 880 h 1394"/>
                <a:gd name="T42" fmla="*/ 1249 w 1395"/>
                <a:gd name="T43" fmla="*/ 767 h 1394"/>
                <a:gd name="T44" fmla="*/ 679 w 1395"/>
                <a:gd name="T45" fmla="*/ 765 h 1394"/>
                <a:gd name="T46" fmla="*/ 648 w 1395"/>
                <a:gd name="T47" fmla="*/ 747 h 1394"/>
                <a:gd name="T48" fmla="*/ 630 w 1395"/>
                <a:gd name="T49" fmla="*/ 716 h 1394"/>
                <a:gd name="T50" fmla="*/ 628 w 1395"/>
                <a:gd name="T51" fmla="*/ 145 h 1394"/>
                <a:gd name="T52" fmla="*/ 716 w 1395"/>
                <a:gd name="T53" fmla="*/ 2 h 1394"/>
                <a:gd name="T54" fmla="*/ 747 w 1395"/>
                <a:gd name="T55" fmla="*/ 20 h 1394"/>
                <a:gd name="T56" fmla="*/ 765 w 1395"/>
                <a:gd name="T57" fmla="*/ 51 h 1394"/>
                <a:gd name="T58" fmla="*/ 768 w 1395"/>
                <a:gd name="T59" fmla="*/ 627 h 1394"/>
                <a:gd name="T60" fmla="*/ 1343 w 1395"/>
                <a:gd name="T61" fmla="*/ 629 h 1394"/>
                <a:gd name="T62" fmla="*/ 1375 w 1395"/>
                <a:gd name="T63" fmla="*/ 647 h 1394"/>
                <a:gd name="T64" fmla="*/ 1392 w 1395"/>
                <a:gd name="T65" fmla="*/ 678 h 1394"/>
                <a:gd name="T66" fmla="*/ 1392 w 1395"/>
                <a:gd name="T67" fmla="*/ 764 h 1394"/>
                <a:gd name="T68" fmla="*/ 1367 w 1395"/>
                <a:gd name="T69" fmla="*/ 893 h 1394"/>
                <a:gd name="T70" fmla="*/ 1320 w 1395"/>
                <a:gd name="T71" fmla="*/ 1012 h 1394"/>
                <a:gd name="T72" fmla="*/ 1252 w 1395"/>
                <a:gd name="T73" fmla="*/ 1118 h 1394"/>
                <a:gd name="T74" fmla="*/ 1167 w 1395"/>
                <a:gd name="T75" fmla="*/ 1212 h 1394"/>
                <a:gd name="T76" fmla="*/ 1067 w 1395"/>
                <a:gd name="T77" fmla="*/ 1288 h 1394"/>
                <a:gd name="T78" fmla="*/ 953 w 1395"/>
                <a:gd name="T79" fmla="*/ 1345 h 1394"/>
                <a:gd name="T80" fmla="*/ 830 w 1395"/>
                <a:gd name="T81" fmla="*/ 1381 h 1394"/>
                <a:gd name="T82" fmla="*/ 697 w 1395"/>
                <a:gd name="T83" fmla="*/ 1394 h 1394"/>
                <a:gd name="T84" fmla="*/ 565 w 1395"/>
                <a:gd name="T85" fmla="*/ 1381 h 1394"/>
                <a:gd name="T86" fmla="*/ 442 w 1395"/>
                <a:gd name="T87" fmla="*/ 1345 h 1394"/>
                <a:gd name="T88" fmla="*/ 328 w 1395"/>
                <a:gd name="T89" fmla="*/ 1288 h 1394"/>
                <a:gd name="T90" fmla="*/ 228 w 1395"/>
                <a:gd name="T91" fmla="*/ 1212 h 1394"/>
                <a:gd name="T92" fmla="*/ 143 w 1395"/>
                <a:gd name="T93" fmla="*/ 1118 h 1394"/>
                <a:gd name="T94" fmla="*/ 76 w 1395"/>
                <a:gd name="T95" fmla="*/ 1012 h 1394"/>
                <a:gd name="T96" fmla="*/ 28 w 1395"/>
                <a:gd name="T97" fmla="*/ 893 h 1394"/>
                <a:gd name="T98" fmla="*/ 3 w 1395"/>
                <a:gd name="T99" fmla="*/ 764 h 1394"/>
                <a:gd name="T100" fmla="*/ 3 w 1395"/>
                <a:gd name="T101" fmla="*/ 630 h 1394"/>
                <a:gd name="T102" fmla="*/ 28 w 1395"/>
                <a:gd name="T103" fmla="*/ 501 h 1394"/>
                <a:gd name="T104" fmla="*/ 76 w 1395"/>
                <a:gd name="T105" fmla="*/ 382 h 1394"/>
                <a:gd name="T106" fmla="*/ 143 w 1395"/>
                <a:gd name="T107" fmla="*/ 276 h 1394"/>
                <a:gd name="T108" fmla="*/ 228 w 1395"/>
                <a:gd name="T109" fmla="*/ 182 h 1394"/>
                <a:gd name="T110" fmla="*/ 328 w 1395"/>
                <a:gd name="T111" fmla="*/ 107 h 1394"/>
                <a:gd name="T112" fmla="*/ 442 w 1395"/>
                <a:gd name="T113" fmla="*/ 49 h 1394"/>
                <a:gd name="T114" fmla="*/ 565 w 1395"/>
                <a:gd name="T115" fmla="*/ 12 h 1394"/>
                <a:gd name="T116" fmla="*/ 697 w 1395"/>
                <a:gd name="T117" fmla="*/ 0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95" h="1394">
                  <a:moveTo>
                    <a:pt x="628" y="145"/>
                  </a:moveTo>
                  <a:lnTo>
                    <a:pt x="569" y="156"/>
                  </a:lnTo>
                  <a:lnTo>
                    <a:pt x="514" y="172"/>
                  </a:lnTo>
                  <a:lnTo>
                    <a:pt x="461" y="194"/>
                  </a:lnTo>
                  <a:lnTo>
                    <a:pt x="411" y="220"/>
                  </a:lnTo>
                  <a:lnTo>
                    <a:pt x="364" y="252"/>
                  </a:lnTo>
                  <a:lnTo>
                    <a:pt x="320" y="287"/>
                  </a:lnTo>
                  <a:lnTo>
                    <a:pt x="281" y="328"/>
                  </a:lnTo>
                  <a:lnTo>
                    <a:pt x="246" y="372"/>
                  </a:lnTo>
                  <a:lnTo>
                    <a:pt x="215" y="419"/>
                  </a:lnTo>
                  <a:lnTo>
                    <a:pt x="190" y="470"/>
                  </a:lnTo>
                  <a:lnTo>
                    <a:pt x="168" y="524"/>
                  </a:lnTo>
                  <a:lnTo>
                    <a:pt x="153" y="579"/>
                  </a:lnTo>
                  <a:lnTo>
                    <a:pt x="144" y="638"/>
                  </a:lnTo>
                  <a:lnTo>
                    <a:pt x="141" y="697"/>
                  </a:lnTo>
                  <a:lnTo>
                    <a:pt x="144" y="758"/>
                  </a:lnTo>
                  <a:lnTo>
                    <a:pt x="153" y="816"/>
                  </a:lnTo>
                  <a:lnTo>
                    <a:pt x="169" y="873"/>
                  </a:lnTo>
                  <a:lnTo>
                    <a:pt x="191" y="927"/>
                  </a:lnTo>
                  <a:lnTo>
                    <a:pt x="217" y="978"/>
                  </a:lnTo>
                  <a:lnTo>
                    <a:pt x="248" y="1026"/>
                  </a:lnTo>
                  <a:lnTo>
                    <a:pt x="284" y="1069"/>
                  </a:lnTo>
                  <a:lnTo>
                    <a:pt x="325" y="1110"/>
                  </a:lnTo>
                  <a:lnTo>
                    <a:pt x="369" y="1146"/>
                  </a:lnTo>
                  <a:lnTo>
                    <a:pt x="417" y="1178"/>
                  </a:lnTo>
                  <a:lnTo>
                    <a:pt x="468" y="1205"/>
                  </a:lnTo>
                  <a:lnTo>
                    <a:pt x="522" y="1226"/>
                  </a:lnTo>
                  <a:lnTo>
                    <a:pt x="578" y="1241"/>
                  </a:lnTo>
                  <a:lnTo>
                    <a:pt x="638" y="1250"/>
                  </a:lnTo>
                  <a:lnTo>
                    <a:pt x="697" y="1254"/>
                  </a:lnTo>
                  <a:lnTo>
                    <a:pt x="758" y="1250"/>
                  </a:lnTo>
                  <a:lnTo>
                    <a:pt x="815" y="1242"/>
                  </a:lnTo>
                  <a:lnTo>
                    <a:pt x="872" y="1226"/>
                  </a:lnTo>
                  <a:lnTo>
                    <a:pt x="925" y="1206"/>
                  </a:lnTo>
                  <a:lnTo>
                    <a:pt x="975" y="1179"/>
                  </a:lnTo>
                  <a:lnTo>
                    <a:pt x="1023" y="1148"/>
                  </a:lnTo>
                  <a:lnTo>
                    <a:pt x="1066" y="1113"/>
                  </a:lnTo>
                  <a:lnTo>
                    <a:pt x="1107" y="1074"/>
                  </a:lnTo>
                  <a:lnTo>
                    <a:pt x="1143" y="1030"/>
                  </a:lnTo>
                  <a:lnTo>
                    <a:pt x="1175" y="983"/>
                  </a:lnTo>
                  <a:lnTo>
                    <a:pt x="1201" y="933"/>
                  </a:lnTo>
                  <a:lnTo>
                    <a:pt x="1223" y="880"/>
                  </a:lnTo>
                  <a:lnTo>
                    <a:pt x="1239" y="825"/>
                  </a:lnTo>
                  <a:lnTo>
                    <a:pt x="1249" y="767"/>
                  </a:lnTo>
                  <a:lnTo>
                    <a:pt x="697" y="767"/>
                  </a:lnTo>
                  <a:lnTo>
                    <a:pt x="679" y="765"/>
                  </a:lnTo>
                  <a:lnTo>
                    <a:pt x="662" y="758"/>
                  </a:lnTo>
                  <a:lnTo>
                    <a:pt x="648" y="747"/>
                  </a:lnTo>
                  <a:lnTo>
                    <a:pt x="636" y="732"/>
                  </a:lnTo>
                  <a:lnTo>
                    <a:pt x="630" y="716"/>
                  </a:lnTo>
                  <a:lnTo>
                    <a:pt x="628" y="697"/>
                  </a:lnTo>
                  <a:lnTo>
                    <a:pt x="628" y="145"/>
                  </a:lnTo>
                  <a:close/>
                  <a:moveTo>
                    <a:pt x="697" y="0"/>
                  </a:moveTo>
                  <a:lnTo>
                    <a:pt x="716" y="2"/>
                  </a:lnTo>
                  <a:lnTo>
                    <a:pt x="733" y="10"/>
                  </a:lnTo>
                  <a:lnTo>
                    <a:pt x="747" y="20"/>
                  </a:lnTo>
                  <a:lnTo>
                    <a:pt x="759" y="34"/>
                  </a:lnTo>
                  <a:lnTo>
                    <a:pt x="765" y="51"/>
                  </a:lnTo>
                  <a:lnTo>
                    <a:pt x="768" y="70"/>
                  </a:lnTo>
                  <a:lnTo>
                    <a:pt x="768" y="627"/>
                  </a:lnTo>
                  <a:lnTo>
                    <a:pt x="1325" y="627"/>
                  </a:lnTo>
                  <a:lnTo>
                    <a:pt x="1343" y="629"/>
                  </a:lnTo>
                  <a:lnTo>
                    <a:pt x="1360" y="636"/>
                  </a:lnTo>
                  <a:lnTo>
                    <a:pt x="1375" y="647"/>
                  </a:lnTo>
                  <a:lnTo>
                    <a:pt x="1385" y="662"/>
                  </a:lnTo>
                  <a:lnTo>
                    <a:pt x="1392" y="678"/>
                  </a:lnTo>
                  <a:lnTo>
                    <a:pt x="1395" y="697"/>
                  </a:lnTo>
                  <a:lnTo>
                    <a:pt x="1392" y="764"/>
                  </a:lnTo>
                  <a:lnTo>
                    <a:pt x="1382" y="829"/>
                  </a:lnTo>
                  <a:lnTo>
                    <a:pt x="1367" y="893"/>
                  </a:lnTo>
                  <a:lnTo>
                    <a:pt x="1346" y="954"/>
                  </a:lnTo>
                  <a:lnTo>
                    <a:pt x="1320" y="1012"/>
                  </a:lnTo>
                  <a:lnTo>
                    <a:pt x="1289" y="1066"/>
                  </a:lnTo>
                  <a:lnTo>
                    <a:pt x="1252" y="1118"/>
                  </a:lnTo>
                  <a:lnTo>
                    <a:pt x="1212" y="1167"/>
                  </a:lnTo>
                  <a:lnTo>
                    <a:pt x="1167" y="1212"/>
                  </a:lnTo>
                  <a:lnTo>
                    <a:pt x="1119" y="1252"/>
                  </a:lnTo>
                  <a:lnTo>
                    <a:pt x="1067" y="1288"/>
                  </a:lnTo>
                  <a:lnTo>
                    <a:pt x="1012" y="1320"/>
                  </a:lnTo>
                  <a:lnTo>
                    <a:pt x="953" y="1345"/>
                  </a:lnTo>
                  <a:lnTo>
                    <a:pt x="893" y="1366"/>
                  </a:lnTo>
                  <a:lnTo>
                    <a:pt x="830" y="1381"/>
                  </a:lnTo>
                  <a:lnTo>
                    <a:pt x="765" y="1391"/>
                  </a:lnTo>
                  <a:lnTo>
                    <a:pt x="697" y="1394"/>
                  </a:lnTo>
                  <a:lnTo>
                    <a:pt x="630" y="1391"/>
                  </a:lnTo>
                  <a:lnTo>
                    <a:pt x="565" y="1381"/>
                  </a:lnTo>
                  <a:lnTo>
                    <a:pt x="502" y="1366"/>
                  </a:lnTo>
                  <a:lnTo>
                    <a:pt x="442" y="1345"/>
                  </a:lnTo>
                  <a:lnTo>
                    <a:pt x="383" y="1320"/>
                  </a:lnTo>
                  <a:lnTo>
                    <a:pt x="328" y="1288"/>
                  </a:lnTo>
                  <a:lnTo>
                    <a:pt x="276" y="1252"/>
                  </a:lnTo>
                  <a:lnTo>
                    <a:pt x="228" y="1212"/>
                  </a:lnTo>
                  <a:lnTo>
                    <a:pt x="183" y="1167"/>
                  </a:lnTo>
                  <a:lnTo>
                    <a:pt x="143" y="1118"/>
                  </a:lnTo>
                  <a:lnTo>
                    <a:pt x="107" y="1066"/>
                  </a:lnTo>
                  <a:lnTo>
                    <a:pt x="76" y="1012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29"/>
                  </a:lnTo>
                  <a:lnTo>
                    <a:pt x="3" y="764"/>
                  </a:lnTo>
                  <a:lnTo>
                    <a:pt x="0" y="697"/>
                  </a:lnTo>
                  <a:lnTo>
                    <a:pt x="3" y="630"/>
                  </a:lnTo>
                  <a:lnTo>
                    <a:pt x="13" y="565"/>
                  </a:lnTo>
                  <a:lnTo>
                    <a:pt x="28" y="501"/>
                  </a:lnTo>
                  <a:lnTo>
                    <a:pt x="49" y="441"/>
                  </a:lnTo>
                  <a:lnTo>
                    <a:pt x="76" y="382"/>
                  </a:lnTo>
                  <a:lnTo>
                    <a:pt x="107" y="328"/>
                  </a:lnTo>
                  <a:lnTo>
                    <a:pt x="143" y="276"/>
                  </a:lnTo>
                  <a:lnTo>
                    <a:pt x="183" y="227"/>
                  </a:lnTo>
                  <a:lnTo>
                    <a:pt x="228" y="182"/>
                  </a:lnTo>
                  <a:lnTo>
                    <a:pt x="276" y="142"/>
                  </a:lnTo>
                  <a:lnTo>
                    <a:pt x="328" y="107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2"/>
                  </a:lnTo>
                  <a:lnTo>
                    <a:pt x="630" y="3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9965401" y="2905924"/>
            <a:ext cx="838528" cy="960290"/>
            <a:chOff x="9990138" y="2690813"/>
            <a:chExt cx="481013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" name="Freeform 107"/>
            <p:cNvSpPr/>
            <p:nvPr/>
          </p:nvSpPr>
          <p:spPr bwMode="auto">
            <a:xfrm>
              <a:off x="10121901" y="3182938"/>
              <a:ext cx="219075" cy="58738"/>
            </a:xfrm>
            <a:custGeom>
              <a:avLst/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108"/>
            <p:cNvSpPr>
              <a:spLocks noEditPoints="1"/>
            </p:cNvSpPr>
            <p:nvPr/>
          </p:nvSpPr>
          <p:spPr bwMode="auto">
            <a:xfrm>
              <a:off x="9990138" y="2809875"/>
              <a:ext cx="481013" cy="347663"/>
            </a:xfrm>
            <a:custGeom>
              <a:avLst/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109"/>
            <p:cNvSpPr/>
            <p:nvPr/>
          </p:nvSpPr>
          <p:spPr bwMode="auto">
            <a:xfrm>
              <a:off x="9990138" y="2809875"/>
              <a:ext cx="157163" cy="231775"/>
            </a:xfrm>
            <a:custGeom>
              <a:avLst/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110"/>
            <p:cNvSpPr/>
            <p:nvPr/>
          </p:nvSpPr>
          <p:spPr bwMode="auto">
            <a:xfrm>
              <a:off x="10139363" y="2690813"/>
              <a:ext cx="179388" cy="300038"/>
            </a:xfrm>
            <a:custGeom>
              <a:avLst/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4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111"/>
            <p:cNvSpPr/>
            <p:nvPr/>
          </p:nvSpPr>
          <p:spPr bwMode="auto">
            <a:xfrm>
              <a:off x="10217151" y="2943225"/>
              <a:ext cx="22225" cy="71438"/>
            </a:xfrm>
            <a:custGeom>
              <a:avLst/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039526" y="2931160"/>
            <a:ext cx="963060" cy="951990"/>
            <a:chOff x="4356100" y="3465513"/>
            <a:chExt cx="552450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" name="Freeform 242"/>
            <p:cNvSpPr/>
            <p:nvPr/>
          </p:nvSpPr>
          <p:spPr bwMode="auto">
            <a:xfrm>
              <a:off x="4486275" y="3465513"/>
              <a:ext cx="422275" cy="422275"/>
            </a:xfrm>
            <a:custGeom>
              <a:avLst/>
              <a:gdLst>
                <a:gd name="T0" fmla="*/ 2000 w 2664"/>
                <a:gd name="T1" fmla="*/ 115 h 2664"/>
                <a:gd name="T2" fmla="*/ 2063 w 2664"/>
                <a:gd name="T3" fmla="*/ 268 h 2664"/>
                <a:gd name="T4" fmla="*/ 2150 w 2664"/>
                <a:gd name="T5" fmla="*/ 560 h 2664"/>
                <a:gd name="T6" fmla="*/ 2425 w 2664"/>
                <a:gd name="T7" fmla="*/ 602 h 2664"/>
                <a:gd name="T8" fmla="*/ 2566 w 2664"/>
                <a:gd name="T9" fmla="*/ 688 h 2664"/>
                <a:gd name="T10" fmla="*/ 2660 w 2664"/>
                <a:gd name="T11" fmla="*/ 999 h 2664"/>
                <a:gd name="T12" fmla="*/ 2552 w 2664"/>
                <a:gd name="T13" fmla="*/ 1126 h 2664"/>
                <a:gd name="T14" fmla="*/ 2552 w 2664"/>
                <a:gd name="T15" fmla="*/ 1538 h 2664"/>
                <a:gd name="T16" fmla="*/ 2660 w 2664"/>
                <a:gd name="T17" fmla="*/ 1662 h 2664"/>
                <a:gd name="T18" fmla="*/ 2565 w 2664"/>
                <a:gd name="T19" fmla="*/ 1976 h 2664"/>
                <a:gd name="T20" fmla="*/ 2426 w 2664"/>
                <a:gd name="T21" fmla="*/ 2062 h 2664"/>
                <a:gd name="T22" fmla="*/ 2149 w 2664"/>
                <a:gd name="T23" fmla="*/ 2103 h 2664"/>
                <a:gd name="T24" fmla="*/ 2062 w 2664"/>
                <a:gd name="T25" fmla="*/ 2395 h 2664"/>
                <a:gd name="T26" fmla="*/ 1999 w 2664"/>
                <a:gd name="T27" fmla="*/ 2548 h 2664"/>
                <a:gd name="T28" fmla="*/ 1706 w 2664"/>
                <a:gd name="T29" fmla="*/ 2664 h 2664"/>
                <a:gd name="T30" fmla="*/ 1551 w 2664"/>
                <a:gd name="T31" fmla="*/ 2576 h 2664"/>
                <a:gd name="T32" fmla="*/ 1481 w 2664"/>
                <a:gd name="T33" fmla="*/ 2322 h 2664"/>
                <a:gd name="T34" fmla="*/ 1579 w 2664"/>
                <a:gd name="T35" fmla="*/ 2308 h 2664"/>
                <a:gd name="T36" fmla="*/ 1691 w 2664"/>
                <a:gd name="T37" fmla="*/ 2520 h 2664"/>
                <a:gd name="T38" fmla="*/ 1914 w 2664"/>
                <a:gd name="T39" fmla="*/ 2435 h 2664"/>
                <a:gd name="T40" fmla="*/ 1849 w 2664"/>
                <a:gd name="T41" fmla="*/ 2216 h 2664"/>
                <a:gd name="T42" fmla="*/ 1982 w 2664"/>
                <a:gd name="T43" fmla="*/ 2071 h 2664"/>
                <a:gd name="T44" fmla="*/ 2179 w 2664"/>
                <a:gd name="T45" fmla="*/ 1854 h 2664"/>
                <a:gd name="T46" fmla="*/ 2421 w 2664"/>
                <a:gd name="T47" fmla="*/ 1921 h 2664"/>
                <a:gd name="T48" fmla="*/ 2524 w 2664"/>
                <a:gd name="T49" fmla="*/ 1696 h 2664"/>
                <a:gd name="T50" fmla="*/ 2310 w 2664"/>
                <a:gd name="T51" fmla="*/ 1578 h 2664"/>
                <a:gd name="T52" fmla="*/ 2316 w 2664"/>
                <a:gd name="T53" fmla="*/ 1293 h 2664"/>
                <a:gd name="T54" fmla="*/ 2322 w 2664"/>
                <a:gd name="T55" fmla="*/ 1072 h 2664"/>
                <a:gd name="T56" fmla="*/ 2525 w 2664"/>
                <a:gd name="T57" fmla="*/ 962 h 2664"/>
                <a:gd name="T58" fmla="*/ 2428 w 2664"/>
                <a:gd name="T59" fmla="*/ 745 h 2664"/>
                <a:gd name="T60" fmla="*/ 2180 w 2664"/>
                <a:gd name="T61" fmla="*/ 810 h 2664"/>
                <a:gd name="T62" fmla="*/ 1983 w 2664"/>
                <a:gd name="T63" fmla="*/ 593 h 2664"/>
                <a:gd name="T64" fmla="*/ 1850 w 2664"/>
                <a:gd name="T65" fmla="*/ 448 h 2664"/>
                <a:gd name="T66" fmla="*/ 1915 w 2664"/>
                <a:gd name="T67" fmla="*/ 228 h 2664"/>
                <a:gd name="T68" fmla="*/ 1686 w 2664"/>
                <a:gd name="T69" fmla="*/ 146 h 2664"/>
                <a:gd name="T70" fmla="*/ 1563 w 2664"/>
                <a:gd name="T71" fmla="*/ 364 h 2664"/>
                <a:gd name="T72" fmla="*/ 1218 w 2664"/>
                <a:gd name="T73" fmla="*/ 354 h 2664"/>
                <a:gd name="T74" fmla="*/ 1063 w 2664"/>
                <a:gd name="T75" fmla="*/ 325 h 2664"/>
                <a:gd name="T76" fmla="*/ 953 w 2664"/>
                <a:gd name="T77" fmla="*/ 139 h 2664"/>
                <a:gd name="T78" fmla="*/ 743 w 2664"/>
                <a:gd name="T79" fmla="*/ 255 h 2664"/>
                <a:gd name="T80" fmla="*/ 801 w 2664"/>
                <a:gd name="T81" fmla="*/ 501 h 2664"/>
                <a:gd name="T82" fmla="*/ 553 w 2664"/>
                <a:gd name="T83" fmla="*/ 732 h 2664"/>
                <a:gd name="T84" fmla="*/ 430 w 2664"/>
                <a:gd name="T85" fmla="*/ 810 h 2664"/>
                <a:gd name="T86" fmla="*/ 221 w 2664"/>
                <a:gd name="T87" fmla="*/ 757 h 2664"/>
                <a:gd name="T88" fmla="*/ 154 w 2664"/>
                <a:gd name="T89" fmla="*/ 988 h 2664"/>
                <a:gd name="T90" fmla="*/ 368 w 2664"/>
                <a:gd name="T91" fmla="*/ 1116 h 2664"/>
                <a:gd name="T92" fmla="*/ 309 w 2664"/>
                <a:gd name="T93" fmla="*/ 1195 h 2664"/>
                <a:gd name="T94" fmla="*/ 43 w 2664"/>
                <a:gd name="T95" fmla="*/ 1074 h 2664"/>
                <a:gd name="T96" fmla="*/ 4 w 2664"/>
                <a:gd name="T97" fmla="*/ 915 h 2664"/>
                <a:gd name="T98" fmla="*/ 159 w 2664"/>
                <a:gd name="T99" fmla="*/ 627 h 2664"/>
                <a:gd name="T100" fmla="*/ 324 w 2664"/>
                <a:gd name="T101" fmla="*/ 615 h 2664"/>
                <a:gd name="T102" fmla="*/ 660 w 2664"/>
                <a:gd name="T103" fmla="*/ 430 h 2664"/>
                <a:gd name="T104" fmla="*/ 616 w 2664"/>
                <a:gd name="T105" fmla="*/ 184 h 2664"/>
                <a:gd name="T106" fmla="*/ 889 w 2664"/>
                <a:gd name="T107" fmla="*/ 13 h 2664"/>
                <a:gd name="T108" fmla="*/ 1054 w 2664"/>
                <a:gd name="T109" fmla="*/ 27 h 2664"/>
                <a:gd name="T110" fmla="*/ 1252 w 2664"/>
                <a:gd name="T111" fmla="*/ 211 h 2664"/>
                <a:gd name="T112" fmla="*/ 1570 w 2664"/>
                <a:gd name="T113" fmla="*/ 62 h 2664"/>
                <a:gd name="T114" fmla="*/ 1720 w 2664"/>
                <a:gd name="T115" fmla="*/ 0 h 2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4" h="2664">
                  <a:moveTo>
                    <a:pt x="1720" y="0"/>
                  </a:moveTo>
                  <a:lnTo>
                    <a:pt x="1749" y="4"/>
                  </a:lnTo>
                  <a:lnTo>
                    <a:pt x="1777" y="13"/>
                  </a:lnTo>
                  <a:lnTo>
                    <a:pt x="1951" y="86"/>
                  </a:lnTo>
                  <a:lnTo>
                    <a:pt x="1977" y="98"/>
                  </a:lnTo>
                  <a:lnTo>
                    <a:pt x="2000" y="115"/>
                  </a:lnTo>
                  <a:lnTo>
                    <a:pt x="2020" y="135"/>
                  </a:lnTo>
                  <a:lnTo>
                    <a:pt x="2036" y="158"/>
                  </a:lnTo>
                  <a:lnTo>
                    <a:pt x="2050" y="185"/>
                  </a:lnTo>
                  <a:lnTo>
                    <a:pt x="2059" y="212"/>
                  </a:lnTo>
                  <a:lnTo>
                    <a:pt x="2063" y="240"/>
                  </a:lnTo>
                  <a:lnTo>
                    <a:pt x="2063" y="268"/>
                  </a:lnTo>
                  <a:lnTo>
                    <a:pt x="2059" y="296"/>
                  </a:lnTo>
                  <a:lnTo>
                    <a:pt x="2050" y="324"/>
                  </a:lnTo>
                  <a:lnTo>
                    <a:pt x="2005" y="431"/>
                  </a:lnTo>
                  <a:lnTo>
                    <a:pt x="2055" y="471"/>
                  </a:lnTo>
                  <a:lnTo>
                    <a:pt x="2104" y="515"/>
                  </a:lnTo>
                  <a:lnTo>
                    <a:pt x="2150" y="560"/>
                  </a:lnTo>
                  <a:lnTo>
                    <a:pt x="2193" y="608"/>
                  </a:lnTo>
                  <a:lnTo>
                    <a:pt x="2234" y="660"/>
                  </a:lnTo>
                  <a:lnTo>
                    <a:pt x="2341" y="615"/>
                  </a:lnTo>
                  <a:lnTo>
                    <a:pt x="2369" y="606"/>
                  </a:lnTo>
                  <a:lnTo>
                    <a:pt x="2396" y="602"/>
                  </a:lnTo>
                  <a:lnTo>
                    <a:pt x="2425" y="602"/>
                  </a:lnTo>
                  <a:lnTo>
                    <a:pt x="2453" y="606"/>
                  </a:lnTo>
                  <a:lnTo>
                    <a:pt x="2480" y="615"/>
                  </a:lnTo>
                  <a:lnTo>
                    <a:pt x="2506" y="628"/>
                  </a:lnTo>
                  <a:lnTo>
                    <a:pt x="2529" y="645"/>
                  </a:lnTo>
                  <a:lnTo>
                    <a:pt x="2549" y="665"/>
                  </a:lnTo>
                  <a:lnTo>
                    <a:pt x="2566" y="688"/>
                  </a:lnTo>
                  <a:lnTo>
                    <a:pt x="2580" y="714"/>
                  </a:lnTo>
                  <a:lnTo>
                    <a:pt x="2651" y="888"/>
                  </a:lnTo>
                  <a:lnTo>
                    <a:pt x="2660" y="915"/>
                  </a:lnTo>
                  <a:lnTo>
                    <a:pt x="2664" y="944"/>
                  </a:lnTo>
                  <a:lnTo>
                    <a:pt x="2664" y="971"/>
                  </a:lnTo>
                  <a:lnTo>
                    <a:pt x="2660" y="999"/>
                  </a:lnTo>
                  <a:lnTo>
                    <a:pt x="2651" y="1027"/>
                  </a:lnTo>
                  <a:lnTo>
                    <a:pt x="2638" y="1052"/>
                  </a:lnTo>
                  <a:lnTo>
                    <a:pt x="2621" y="1075"/>
                  </a:lnTo>
                  <a:lnTo>
                    <a:pt x="2601" y="1095"/>
                  </a:lnTo>
                  <a:lnTo>
                    <a:pt x="2577" y="1112"/>
                  </a:lnTo>
                  <a:lnTo>
                    <a:pt x="2552" y="1126"/>
                  </a:lnTo>
                  <a:lnTo>
                    <a:pt x="2445" y="1170"/>
                  </a:lnTo>
                  <a:lnTo>
                    <a:pt x="2453" y="1251"/>
                  </a:lnTo>
                  <a:lnTo>
                    <a:pt x="2456" y="1331"/>
                  </a:lnTo>
                  <a:lnTo>
                    <a:pt x="2453" y="1413"/>
                  </a:lnTo>
                  <a:lnTo>
                    <a:pt x="2445" y="1493"/>
                  </a:lnTo>
                  <a:lnTo>
                    <a:pt x="2552" y="1538"/>
                  </a:lnTo>
                  <a:lnTo>
                    <a:pt x="2579" y="1552"/>
                  </a:lnTo>
                  <a:lnTo>
                    <a:pt x="2602" y="1568"/>
                  </a:lnTo>
                  <a:lnTo>
                    <a:pt x="2622" y="1589"/>
                  </a:lnTo>
                  <a:lnTo>
                    <a:pt x="2638" y="1612"/>
                  </a:lnTo>
                  <a:lnTo>
                    <a:pt x="2650" y="1636"/>
                  </a:lnTo>
                  <a:lnTo>
                    <a:pt x="2660" y="1662"/>
                  </a:lnTo>
                  <a:lnTo>
                    <a:pt x="2664" y="1691"/>
                  </a:lnTo>
                  <a:lnTo>
                    <a:pt x="2664" y="1719"/>
                  </a:lnTo>
                  <a:lnTo>
                    <a:pt x="2660" y="1748"/>
                  </a:lnTo>
                  <a:lnTo>
                    <a:pt x="2651" y="1775"/>
                  </a:lnTo>
                  <a:lnTo>
                    <a:pt x="2579" y="1949"/>
                  </a:lnTo>
                  <a:lnTo>
                    <a:pt x="2565" y="1976"/>
                  </a:lnTo>
                  <a:lnTo>
                    <a:pt x="2548" y="2000"/>
                  </a:lnTo>
                  <a:lnTo>
                    <a:pt x="2528" y="2019"/>
                  </a:lnTo>
                  <a:lnTo>
                    <a:pt x="2505" y="2035"/>
                  </a:lnTo>
                  <a:lnTo>
                    <a:pt x="2479" y="2048"/>
                  </a:lnTo>
                  <a:lnTo>
                    <a:pt x="2453" y="2056"/>
                  </a:lnTo>
                  <a:lnTo>
                    <a:pt x="2426" y="2062"/>
                  </a:lnTo>
                  <a:lnTo>
                    <a:pt x="2397" y="2062"/>
                  </a:lnTo>
                  <a:lnTo>
                    <a:pt x="2369" y="2058"/>
                  </a:lnTo>
                  <a:lnTo>
                    <a:pt x="2340" y="2048"/>
                  </a:lnTo>
                  <a:lnTo>
                    <a:pt x="2233" y="2004"/>
                  </a:lnTo>
                  <a:lnTo>
                    <a:pt x="2192" y="2054"/>
                  </a:lnTo>
                  <a:lnTo>
                    <a:pt x="2149" y="2103"/>
                  </a:lnTo>
                  <a:lnTo>
                    <a:pt x="2103" y="2149"/>
                  </a:lnTo>
                  <a:lnTo>
                    <a:pt x="2054" y="2191"/>
                  </a:lnTo>
                  <a:lnTo>
                    <a:pt x="2004" y="2232"/>
                  </a:lnTo>
                  <a:lnTo>
                    <a:pt x="2048" y="2340"/>
                  </a:lnTo>
                  <a:lnTo>
                    <a:pt x="2058" y="2367"/>
                  </a:lnTo>
                  <a:lnTo>
                    <a:pt x="2062" y="2395"/>
                  </a:lnTo>
                  <a:lnTo>
                    <a:pt x="2062" y="2423"/>
                  </a:lnTo>
                  <a:lnTo>
                    <a:pt x="2058" y="2452"/>
                  </a:lnTo>
                  <a:lnTo>
                    <a:pt x="2048" y="2479"/>
                  </a:lnTo>
                  <a:lnTo>
                    <a:pt x="2035" y="2504"/>
                  </a:lnTo>
                  <a:lnTo>
                    <a:pt x="2019" y="2528"/>
                  </a:lnTo>
                  <a:lnTo>
                    <a:pt x="1999" y="2548"/>
                  </a:lnTo>
                  <a:lnTo>
                    <a:pt x="1975" y="2564"/>
                  </a:lnTo>
                  <a:lnTo>
                    <a:pt x="1950" y="2578"/>
                  </a:lnTo>
                  <a:lnTo>
                    <a:pt x="1776" y="2650"/>
                  </a:lnTo>
                  <a:lnTo>
                    <a:pt x="1753" y="2657"/>
                  </a:lnTo>
                  <a:lnTo>
                    <a:pt x="1730" y="2661"/>
                  </a:lnTo>
                  <a:lnTo>
                    <a:pt x="1706" y="2664"/>
                  </a:lnTo>
                  <a:lnTo>
                    <a:pt x="1672" y="2660"/>
                  </a:lnTo>
                  <a:lnTo>
                    <a:pt x="1637" y="2650"/>
                  </a:lnTo>
                  <a:lnTo>
                    <a:pt x="1610" y="2636"/>
                  </a:lnTo>
                  <a:lnTo>
                    <a:pt x="1588" y="2619"/>
                  </a:lnTo>
                  <a:lnTo>
                    <a:pt x="1568" y="2599"/>
                  </a:lnTo>
                  <a:lnTo>
                    <a:pt x="1551" y="2576"/>
                  </a:lnTo>
                  <a:lnTo>
                    <a:pt x="1538" y="2551"/>
                  </a:lnTo>
                  <a:lnTo>
                    <a:pt x="1472" y="2391"/>
                  </a:lnTo>
                  <a:lnTo>
                    <a:pt x="1467" y="2373"/>
                  </a:lnTo>
                  <a:lnTo>
                    <a:pt x="1467" y="2355"/>
                  </a:lnTo>
                  <a:lnTo>
                    <a:pt x="1472" y="2338"/>
                  </a:lnTo>
                  <a:lnTo>
                    <a:pt x="1481" y="2322"/>
                  </a:lnTo>
                  <a:lnTo>
                    <a:pt x="1493" y="2309"/>
                  </a:lnTo>
                  <a:lnTo>
                    <a:pt x="1510" y="2299"/>
                  </a:lnTo>
                  <a:lnTo>
                    <a:pt x="1528" y="2295"/>
                  </a:lnTo>
                  <a:lnTo>
                    <a:pt x="1546" y="2295"/>
                  </a:lnTo>
                  <a:lnTo>
                    <a:pt x="1564" y="2300"/>
                  </a:lnTo>
                  <a:lnTo>
                    <a:pt x="1579" y="2308"/>
                  </a:lnTo>
                  <a:lnTo>
                    <a:pt x="1593" y="2321"/>
                  </a:lnTo>
                  <a:lnTo>
                    <a:pt x="1602" y="2338"/>
                  </a:lnTo>
                  <a:lnTo>
                    <a:pt x="1667" y="2497"/>
                  </a:lnTo>
                  <a:lnTo>
                    <a:pt x="1674" y="2508"/>
                  </a:lnTo>
                  <a:lnTo>
                    <a:pt x="1681" y="2515"/>
                  </a:lnTo>
                  <a:lnTo>
                    <a:pt x="1691" y="2520"/>
                  </a:lnTo>
                  <a:lnTo>
                    <a:pt x="1701" y="2523"/>
                  </a:lnTo>
                  <a:lnTo>
                    <a:pt x="1713" y="2523"/>
                  </a:lnTo>
                  <a:lnTo>
                    <a:pt x="1722" y="2520"/>
                  </a:lnTo>
                  <a:lnTo>
                    <a:pt x="1896" y="2449"/>
                  </a:lnTo>
                  <a:lnTo>
                    <a:pt x="1906" y="2443"/>
                  </a:lnTo>
                  <a:lnTo>
                    <a:pt x="1914" y="2435"/>
                  </a:lnTo>
                  <a:lnTo>
                    <a:pt x="1919" y="2425"/>
                  </a:lnTo>
                  <a:lnTo>
                    <a:pt x="1923" y="2415"/>
                  </a:lnTo>
                  <a:lnTo>
                    <a:pt x="1923" y="2404"/>
                  </a:lnTo>
                  <a:lnTo>
                    <a:pt x="1919" y="2394"/>
                  </a:lnTo>
                  <a:lnTo>
                    <a:pt x="1853" y="2235"/>
                  </a:lnTo>
                  <a:lnTo>
                    <a:pt x="1849" y="2216"/>
                  </a:lnTo>
                  <a:lnTo>
                    <a:pt x="1849" y="2197"/>
                  </a:lnTo>
                  <a:lnTo>
                    <a:pt x="1855" y="2178"/>
                  </a:lnTo>
                  <a:lnTo>
                    <a:pt x="1865" y="2162"/>
                  </a:lnTo>
                  <a:lnTo>
                    <a:pt x="1879" y="2149"/>
                  </a:lnTo>
                  <a:lnTo>
                    <a:pt x="1932" y="2111"/>
                  </a:lnTo>
                  <a:lnTo>
                    <a:pt x="1982" y="2071"/>
                  </a:lnTo>
                  <a:lnTo>
                    <a:pt x="2028" y="2027"/>
                  </a:lnTo>
                  <a:lnTo>
                    <a:pt x="2072" y="1981"/>
                  </a:lnTo>
                  <a:lnTo>
                    <a:pt x="2112" y="1931"/>
                  </a:lnTo>
                  <a:lnTo>
                    <a:pt x="2150" y="1878"/>
                  </a:lnTo>
                  <a:lnTo>
                    <a:pt x="2163" y="1864"/>
                  </a:lnTo>
                  <a:lnTo>
                    <a:pt x="2179" y="1854"/>
                  </a:lnTo>
                  <a:lnTo>
                    <a:pt x="2197" y="1849"/>
                  </a:lnTo>
                  <a:lnTo>
                    <a:pt x="2216" y="1848"/>
                  </a:lnTo>
                  <a:lnTo>
                    <a:pt x="2236" y="1853"/>
                  </a:lnTo>
                  <a:lnTo>
                    <a:pt x="2395" y="1919"/>
                  </a:lnTo>
                  <a:lnTo>
                    <a:pt x="2408" y="1922"/>
                  </a:lnTo>
                  <a:lnTo>
                    <a:pt x="2421" y="1921"/>
                  </a:lnTo>
                  <a:lnTo>
                    <a:pt x="2433" y="1916"/>
                  </a:lnTo>
                  <a:lnTo>
                    <a:pt x="2442" y="1908"/>
                  </a:lnTo>
                  <a:lnTo>
                    <a:pt x="2450" y="1896"/>
                  </a:lnTo>
                  <a:lnTo>
                    <a:pt x="2523" y="1722"/>
                  </a:lnTo>
                  <a:lnTo>
                    <a:pt x="2525" y="1710"/>
                  </a:lnTo>
                  <a:lnTo>
                    <a:pt x="2524" y="1696"/>
                  </a:lnTo>
                  <a:lnTo>
                    <a:pt x="2519" y="1684"/>
                  </a:lnTo>
                  <a:lnTo>
                    <a:pt x="2511" y="1675"/>
                  </a:lnTo>
                  <a:lnTo>
                    <a:pt x="2499" y="1668"/>
                  </a:lnTo>
                  <a:lnTo>
                    <a:pt x="2340" y="1602"/>
                  </a:lnTo>
                  <a:lnTo>
                    <a:pt x="2323" y="1592"/>
                  </a:lnTo>
                  <a:lnTo>
                    <a:pt x="2310" y="1578"/>
                  </a:lnTo>
                  <a:lnTo>
                    <a:pt x="2301" y="1561"/>
                  </a:lnTo>
                  <a:lnTo>
                    <a:pt x="2297" y="1542"/>
                  </a:lnTo>
                  <a:lnTo>
                    <a:pt x="2298" y="1523"/>
                  </a:lnTo>
                  <a:lnTo>
                    <a:pt x="2310" y="1447"/>
                  </a:lnTo>
                  <a:lnTo>
                    <a:pt x="2316" y="1370"/>
                  </a:lnTo>
                  <a:lnTo>
                    <a:pt x="2316" y="1293"/>
                  </a:lnTo>
                  <a:lnTo>
                    <a:pt x="2310" y="1218"/>
                  </a:lnTo>
                  <a:lnTo>
                    <a:pt x="2298" y="1141"/>
                  </a:lnTo>
                  <a:lnTo>
                    <a:pt x="2297" y="1122"/>
                  </a:lnTo>
                  <a:lnTo>
                    <a:pt x="2301" y="1103"/>
                  </a:lnTo>
                  <a:lnTo>
                    <a:pt x="2310" y="1086"/>
                  </a:lnTo>
                  <a:lnTo>
                    <a:pt x="2322" y="1072"/>
                  </a:lnTo>
                  <a:lnTo>
                    <a:pt x="2340" y="1063"/>
                  </a:lnTo>
                  <a:lnTo>
                    <a:pt x="2499" y="996"/>
                  </a:lnTo>
                  <a:lnTo>
                    <a:pt x="2509" y="991"/>
                  </a:lnTo>
                  <a:lnTo>
                    <a:pt x="2517" y="983"/>
                  </a:lnTo>
                  <a:lnTo>
                    <a:pt x="2523" y="973"/>
                  </a:lnTo>
                  <a:lnTo>
                    <a:pt x="2525" y="962"/>
                  </a:lnTo>
                  <a:lnTo>
                    <a:pt x="2525" y="952"/>
                  </a:lnTo>
                  <a:lnTo>
                    <a:pt x="2523" y="941"/>
                  </a:lnTo>
                  <a:lnTo>
                    <a:pt x="2451" y="768"/>
                  </a:lnTo>
                  <a:lnTo>
                    <a:pt x="2445" y="758"/>
                  </a:lnTo>
                  <a:lnTo>
                    <a:pt x="2437" y="751"/>
                  </a:lnTo>
                  <a:lnTo>
                    <a:pt x="2428" y="745"/>
                  </a:lnTo>
                  <a:lnTo>
                    <a:pt x="2412" y="742"/>
                  </a:lnTo>
                  <a:lnTo>
                    <a:pt x="2396" y="745"/>
                  </a:lnTo>
                  <a:lnTo>
                    <a:pt x="2236" y="811"/>
                  </a:lnTo>
                  <a:lnTo>
                    <a:pt x="2217" y="816"/>
                  </a:lnTo>
                  <a:lnTo>
                    <a:pt x="2198" y="815"/>
                  </a:lnTo>
                  <a:lnTo>
                    <a:pt x="2180" y="810"/>
                  </a:lnTo>
                  <a:lnTo>
                    <a:pt x="2164" y="799"/>
                  </a:lnTo>
                  <a:lnTo>
                    <a:pt x="2150" y="784"/>
                  </a:lnTo>
                  <a:lnTo>
                    <a:pt x="2113" y="732"/>
                  </a:lnTo>
                  <a:lnTo>
                    <a:pt x="2072" y="682"/>
                  </a:lnTo>
                  <a:lnTo>
                    <a:pt x="2029" y="636"/>
                  </a:lnTo>
                  <a:lnTo>
                    <a:pt x="1983" y="593"/>
                  </a:lnTo>
                  <a:lnTo>
                    <a:pt x="1933" y="551"/>
                  </a:lnTo>
                  <a:lnTo>
                    <a:pt x="1880" y="515"/>
                  </a:lnTo>
                  <a:lnTo>
                    <a:pt x="1866" y="501"/>
                  </a:lnTo>
                  <a:lnTo>
                    <a:pt x="1855" y="485"/>
                  </a:lnTo>
                  <a:lnTo>
                    <a:pt x="1850" y="467"/>
                  </a:lnTo>
                  <a:lnTo>
                    <a:pt x="1850" y="448"/>
                  </a:lnTo>
                  <a:lnTo>
                    <a:pt x="1855" y="429"/>
                  </a:lnTo>
                  <a:lnTo>
                    <a:pt x="1920" y="269"/>
                  </a:lnTo>
                  <a:lnTo>
                    <a:pt x="1924" y="258"/>
                  </a:lnTo>
                  <a:lnTo>
                    <a:pt x="1924" y="248"/>
                  </a:lnTo>
                  <a:lnTo>
                    <a:pt x="1920" y="237"/>
                  </a:lnTo>
                  <a:lnTo>
                    <a:pt x="1915" y="228"/>
                  </a:lnTo>
                  <a:lnTo>
                    <a:pt x="1908" y="221"/>
                  </a:lnTo>
                  <a:lnTo>
                    <a:pt x="1898" y="215"/>
                  </a:lnTo>
                  <a:lnTo>
                    <a:pt x="1724" y="143"/>
                  </a:lnTo>
                  <a:lnTo>
                    <a:pt x="1711" y="139"/>
                  </a:lnTo>
                  <a:lnTo>
                    <a:pt x="1698" y="140"/>
                  </a:lnTo>
                  <a:lnTo>
                    <a:pt x="1686" y="146"/>
                  </a:lnTo>
                  <a:lnTo>
                    <a:pt x="1676" y="154"/>
                  </a:lnTo>
                  <a:lnTo>
                    <a:pt x="1670" y="165"/>
                  </a:lnTo>
                  <a:lnTo>
                    <a:pt x="1603" y="325"/>
                  </a:lnTo>
                  <a:lnTo>
                    <a:pt x="1594" y="342"/>
                  </a:lnTo>
                  <a:lnTo>
                    <a:pt x="1580" y="354"/>
                  </a:lnTo>
                  <a:lnTo>
                    <a:pt x="1563" y="364"/>
                  </a:lnTo>
                  <a:lnTo>
                    <a:pt x="1544" y="368"/>
                  </a:lnTo>
                  <a:lnTo>
                    <a:pt x="1524" y="367"/>
                  </a:lnTo>
                  <a:lnTo>
                    <a:pt x="1448" y="354"/>
                  </a:lnTo>
                  <a:lnTo>
                    <a:pt x="1372" y="348"/>
                  </a:lnTo>
                  <a:lnTo>
                    <a:pt x="1295" y="348"/>
                  </a:lnTo>
                  <a:lnTo>
                    <a:pt x="1218" y="354"/>
                  </a:lnTo>
                  <a:lnTo>
                    <a:pt x="1142" y="367"/>
                  </a:lnTo>
                  <a:lnTo>
                    <a:pt x="1122" y="368"/>
                  </a:lnTo>
                  <a:lnTo>
                    <a:pt x="1104" y="364"/>
                  </a:lnTo>
                  <a:lnTo>
                    <a:pt x="1087" y="355"/>
                  </a:lnTo>
                  <a:lnTo>
                    <a:pt x="1074" y="342"/>
                  </a:lnTo>
                  <a:lnTo>
                    <a:pt x="1063" y="325"/>
                  </a:lnTo>
                  <a:lnTo>
                    <a:pt x="998" y="165"/>
                  </a:lnTo>
                  <a:lnTo>
                    <a:pt x="991" y="155"/>
                  </a:lnTo>
                  <a:lnTo>
                    <a:pt x="984" y="148"/>
                  </a:lnTo>
                  <a:lnTo>
                    <a:pt x="975" y="143"/>
                  </a:lnTo>
                  <a:lnTo>
                    <a:pt x="964" y="139"/>
                  </a:lnTo>
                  <a:lnTo>
                    <a:pt x="953" y="139"/>
                  </a:lnTo>
                  <a:lnTo>
                    <a:pt x="943" y="143"/>
                  </a:lnTo>
                  <a:lnTo>
                    <a:pt x="769" y="214"/>
                  </a:lnTo>
                  <a:lnTo>
                    <a:pt x="757" y="222"/>
                  </a:lnTo>
                  <a:lnTo>
                    <a:pt x="749" y="231"/>
                  </a:lnTo>
                  <a:lnTo>
                    <a:pt x="745" y="243"/>
                  </a:lnTo>
                  <a:lnTo>
                    <a:pt x="743" y="255"/>
                  </a:lnTo>
                  <a:lnTo>
                    <a:pt x="746" y="269"/>
                  </a:lnTo>
                  <a:lnTo>
                    <a:pt x="812" y="428"/>
                  </a:lnTo>
                  <a:lnTo>
                    <a:pt x="817" y="447"/>
                  </a:lnTo>
                  <a:lnTo>
                    <a:pt x="816" y="466"/>
                  </a:lnTo>
                  <a:lnTo>
                    <a:pt x="811" y="484"/>
                  </a:lnTo>
                  <a:lnTo>
                    <a:pt x="801" y="501"/>
                  </a:lnTo>
                  <a:lnTo>
                    <a:pt x="786" y="514"/>
                  </a:lnTo>
                  <a:lnTo>
                    <a:pt x="733" y="551"/>
                  </a:lnTo>
                  <a:lnTo>
                    <a:pt x="684" y="592"/>
                  </a:lnTo>
                  <a:lnTo>
                    <a:pt x="637" y="635"/>
                  </a:lnTo>
                  <a:lnTo>
                    <a:pt x="593" y="682"/>
                  </a:lnTo>
                  <a:lnTo>
                    <a:pt x="553" y="732"/>
                  </a:lnTo>
                  <a:lnTo>
                    <a:pt x="515" y="784"/>
                  </a:lnTo>
                  <a:lnTo>
                    <a:pt x="502" y="798"/>
                  </a:lnTo>
                  <a:lnTo>
                    <a:pt x="486" y="809"/>
                  </a:lnTo>
                  <a:lnTo>
                    <a:pt x="468" y="814"/>
                  </a:lnTo>
                  <a:lnTo>
                    <a:pt x="449" y="815"/>
                  </a:lnTo>
                  <a:lnTo>
                    <a:pt x="430" y="810"/>
                  </a:lnTo>
                  <a:lnTo>
                    <a:pt x="270" y="743"/>
                  </a:lnTo>
                  <a:lnTo>
                    <a:pt x="260" y="741"/>
                  </a:lnTo>
                  <a:lnTo>
                    <a:pt x="249" y="741"/>
                  </a:lnTo>
                  <a:lnTo>
                    <a:pt x="238" y="743"/>
                  </a:lnTo>
                  <a:lnTo>
                    <a:pt x="229" y="750"/>
                  </a:lnTo>
                  <a:lnTo>
                    <a:pt x="221" y="757"/>
                  </a:lnTo>
                  <a:lnTo>
                    <a:pt x="215" y="766"/>
                  </a:lnTo>
                  <a:lnTo>
                    <a:pt x="144" y="940"/>
                  </a:lnTo>
                  <a:lnTo>
                    <a:pt x="140" y="953"/>
                  </a:lnTo>
                  <a:lnTo>
                    <a:pt x="141" y="966"/>
                  </a:lnTo>
                  <a:lnTo>
                    <a:pt x="146" y="978"/>
                  </a:lnTo>
                  <a:lnTo>
                    <a:pt x="154" y="988"/>
                  </a:lnTo>
                  <a:lnTo>
                    <a:pt x="166" y="995"/>
                  </a:lnTo>
                  <a:lnTo>
                    <a:pt x="326" y="1061"/>
                  </a:lnTo>
                  <a:lnTo>
                    <a:pt x="342" y="1070"/>
                  </a:lnTo>
                  <a:lnTo>
                    <a:pt x="354" y="1083"/>
                  </a:lnTo>
                  <a:lnTo>
                    <a:pt x="364" y="1098"/>
                  </a:lnTo>
                  <a:lnTo>
                    <a:pt x="368" y="1116"/>
                  </a:lnTo>
                  <a:lnTo>
                    <a:pt x="369" y="1134"/>
                  </a:lnTo>
                  <a:lnTo>
                    <a:pt x="364" y="1152"/>
                  </a:lnTo>
                  <a:lnTo>
                    <a:pt x="354" y="1169"/>
                  </a:lnTo>
                  <a:lnTo>
                    <a:pt x="342" y="1182"/>
                  </a:lnTo>
                  <a:lnTo>
                    <a:pt x="326" y="1191"/>
                  </a:lnTo>
                  <a:lnTo>
                    <a:pt x="309" y="1195"/>
                  </a:lnTo>
                  <a:lnTo>
                    <a:pt x="290" y="1195"/>
                  </a:lnTo>
                  <a:lnTo>
                    <a:pt x="272" y="1191"/>
                  </a:lnTo>
                  <a:lnTo>
                    <a:pt x="113" y="1125"/>
                  </a:lnTo>
                  <a:lnTo>
                    <a:pt x="87" y="1111"/>
                  </a:lnTo>
                  <a:lnTo>
                    <a:pt x="62" y="1094"/>
                  </a:lnTo>
                  <a:lnTo>
                    <a:pt x="43" y="1074"/>
                  </a:lnTo>
                  <a:lnTo>
                    <a:pt x="27" y="1051"/>
                  </a:lnTo>
                  <a:lnTo>
                    <a:pt x="14" y="1027"/>
                  </a:lnTo>
                  <a:lnTo>
                    <a:pt x="5" y="999"/>
                  </a:lnTo>
                  <a:lnTo>
                    <a:pt x="0" y="972"/>
                  </a:lnTo>
                  <a:lnTo>
                    <a:pt x="0" y="944"/>
                  </a:lnTo>
                  <a:lnTo>
                    <a:pt x="4" y="915"/>
                  </a:lnTo>
                  <a:lnTo>
                    <a:pt x="14" y="887"/>
                  </a:lnTo>
                  <a:lnTo>
                    <a:pt x="87" y="713"/>
                  </a:lnTo>
                  <a:lnTo>
                    <a:pt x="99" y="687"/>
                  </a:lnTo>
                  <a:lnTo>
                    <a:pt x="116" y="664"/>
                  </a:lnTo>
                  <a:lnTo>
                    <a:pt x="136" y="644"/>
                  </a:lnTo>
                  <a:lnTo>
                    <a:pt x="159" y="627"/>
                  </a:lnTo>
                  <a:lnTo>
                    <a:pt x="185" y="615"/>
                  </a:lnTo>
                  <a:lnTo>
                    <a:pt x="212" y="605"/>
                  </a:lnTo>
                  <a:lnTo>
                    <a:pt x="241" y="601"/>
                  </a:lnTo>
                  <a:lnTo>
                    <a:pt x="269" y="601"/>
                  </a:lnTo>
                  <a:lnTo>
                    <a:pt x="296" y="605"/>
                  </a:lnTo>
                  <a:lnTo>
                    <a:pt x="324" y="615"/>
                  </a:lnTo>
                  <a:lnTo>
                    <a:pt x="433" y="659"/>
                  </a:lnTo>
                  <a:lnTo>
                    <a:pt x="473" y="608"/>
                  </a:lnTo>
                  <a:lnTo>
                    <a:pt x="516" y="560"/>
                  </a:lnTo>
                  <a:lnTo>
                    <a:pt x="561" y="514"/>
                  </a:lnTo>
                  <a:lnTo>
                    <a:pt x="610" y="470"/>
                  </a:lnTo>
                  <a:lnTo>
                    <a:pt x="660" y="430"/>
                  </a:lnTo>
                  <a:lnTo>
                    <a:pt x="616" y="323"/>
                  </a:lnTo>
                  <a:lnTo>
                    <a:pt x="607" y="294"/>
                  </a:lnTo>
                  <a:lnTo>
                    <a:pt x="602" y="266"/>
                  </a:lnTo>
                  <a:lnTo>
                    <a:pt x="603" y="237"/>
                  </a:lnTo>
                  <a:lnTo>
                    <a:pt x="608" y="210"/>
                  </a:lnTo>
                  <a:lnTo>
                    <a:pt x="616" y="184"/>
                  </a:lnTo>
                  <a:lnTo>
                    <a:pt x="629" y="158"/>
                  </a:lnTo>
                  <a:lnTo>
                    <a:pt x="646" y="136"/>
                  </a:lnTo>
                  <a:lnTo>
                    <a:pt x="666" y="115"/>
                  </a:lnTo>
                  <a:lnTo>
                    <a:pt x="689" y="98"/>
                  </a:lnTo>
                  <a:lnTo>
                    <a:pt x="715" y="85"/>
                  </a:lnTo>
                  <a:lnTo>
                    <a:pt x="889" y="13"/>
                  </a:lnTo>
                  <a:lnTo>
                    <a:pt x="917" y="4"/>
                  </a:lnTo>
                  <a:lnTo>
                    <a:pt x="944" y="0"/>
                  </a:lnTo>
                  <a:lnTo>
                    <a:pt x="972" y="0"/>
                  </a:lnTo>
                  <a:lnTo>
                    <a:pt x="1001" y="4"/>
                  </a:lnTo>
                  <a:lnTo>
                    <a:pt x="1028" y="13"/>
                  </a:lnTo>
                  <a:lnTo>
                    <a:pt x="1054" y="27"/>
                  </a:lnTo>
                  <a:lnTo>
                    <a:pt x="1077" y="43"/>
                  </a:lnTo>
                  <a:lnTo>
                    <a:pt x="1097" y="64"/>
                  </a:lnTo>
                  <a:lnTo>
                    <a:pt x="1114" y="87"/>
                  </a:lnTo>
                  <a:lnTo>
                    <a:pt x="1126" y="112"/>
                  </a:lnTo>
                  <a:lnTo>
                    <a:pt x="1172" y="219"/>
                  </a:lnTo>
                  <a:lnTo>
                    <a:pt x="1252" y="211"/>
                  </a:lnTo>
                  <a:lnTo>
                    <a:pt x="1333" y="208"/>
                  </a:lnTo>
                  <a:lnTo>
                    <a:pt x="1414" y="211"/>
                  </a:lnTo>
                  <a:lnTo>
                    <a:pt x="1494" y="219"/>
                  </a:lnTo>
                  <a:lnTo>
                    <a:pt x="1540" y="112"/>
                  </a:lnTo>
                  <a:lnTo>
                    <a:pt x="1552" y="86"/>
                  </a:lnTo>
                  <a:lnTo>
                    <a:pt x="1570" y="62"/>
                  </a:lnTo>
                  <a:lnTo>
                    <a:pt x="1590" y="42"/>
                  </a:lnTo>
                  <a:lnTo>
                    <a:pt x="1613" y="26"/>
                  </a:lnTo>
                  <a:lnTo>
                    <a:pt x="1638" y="13"/>
                  </a:lnTo>
                  <a:lnTo>
                    <a:pt x="1664" y="4"/>
                  </a:lnTo>
                  <a:lnTo>
                    <a:pt x="1692" y="0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243"/>
            <p:cNvSpPr/>
            <p:nvPr/>
          </p:nvSpPr>
          <p:spPr bwMode="auto">
            <a:xfrm>
              <a:off x="4606925" y="3586163"/>
              <a:ext cx="180975" cy="180975"/>
            </a:xfrm>
            <a:custGeom>
              <a:avLst/>
              <a:gdLst>
                <a:gd name="T0" fmla="*/ 573 w 1145"/>
                <a:gd name="T1" fmla="*/ 0 h 1143"/>
                <a:gd name="T2" fmla="*/ 694 w 1145"/>
                <a:gd name="T3" fmla="*/ 13 h 1143"/>
                <a:gd name="T4" fmla="*/ 807 w 1145"/>
                <a:gd name="T5" fmla="*/ 51 h 1143"/>
                <a:gd name="T6" fmla="*/ 908 w 1145"/>
                <a:gd name="T7" fmla="*/ 109 h 1143"/>
                <a:gd name="T8" fmla="*/ 995 w 1145"/>
                <a:gd name="T9" fmla="*/ 187 h 1143"/>
                <a:gd name="T10" fmla="*/ 1065 w 1145"/>
                <a:gd name="T11" fmla="*/ 280 h 1143"/>
                <a:gd name="T12" fmla="*/ 1114 w 1145"/>
                <a:gd name="T13" fmla="*/ 388 h 1143"/>
                <a:gd name="T14" fmla="*/ 1140 w 1145"/>
                <a:gd name="T15" fmla="*/ 505 h 1143"/>
                <a:gd name="T16" fmla="*/ 1142 w 1145"/>
                <a:gd name="T17" fmla="*/ 625 h 1143"/>
                <a:gd name="T18" fmla="*/ 1119 w 1145"/>
                <a:gd name="T19" fmla="*/ 737 h 1143"/>
                <a:gd name="T20" fmla="*/ 1077 w 1145"/>
                <a:gd name="T21" fmla="*/ 840 h 1143"/>
                <a:gd name="T22" fmla="*/ 1016 w 1145"/>
                <a:gd name="T23" fmla="*/ 932 h 1143"/>
                <a:gd name="T24" fmla="*/ 939 w 1145"/>
                <a:gd name="T25" fmla="*/ 1010 h 1143"/>
                <a:gd name="T26" fmla="*/ 848 w 1145"/>
                <a:gd name="T27" fmla="*/ 1072 h 1143"/>
                <a:gd name="T28" fmla="*/ 746 w 1145"/>
                <a:gd name="T29" fmla="*/ 1116 h 1143"/>
                <a:gd name="T30" fmla="*/ 634 w 1145"/>
                <a:gd name="T31" fmla="*/ 1139 h 1143"/>
                <a:gd name="T32" fmla="*/ 575 w 1145"/>
                <a:gd name="T33" fmla="*/ 1143 h 1143"/>
                <a:gd name="T34" fmla="*/ 540 w 1145"/>
                <a:gd name="T35" fmla="*/ 1133 h 1143"/>
                <a:gd name="T36" fmla="*/ 515 w 1145"/>
                <a:gd name="T37" fmla="*/ 1108 h 1143"/>
                <a:gd name="T38" fmla="*/ 506 w 1145"/>
                <a:gd name="T39" fmla="*/ 1073 h 1143"/>
                <a:gd name="T40" fmla="*/ 514 w 1145"/>
                <a:gd name="T41" fmla="*/ 1037 h 1143"/>
                <a:gd name="T42" fmla="*/ 539 w 1145"/>
                <a:gd name="T43" fmla="*/ 1012 h 1143"/>
                <a:gd name="T44" fmla="*/ 575 w 1145"/>
                <a:gd name="T45" fmla="*/ 1002 h 1143"/>
                <a:gd name="T46" fmla="*/ 673 w 1145"/>
                <a:gd name="T47" fmla="*/ 990 h 1143"/>
                <a:gd name="T48" fmla="*/ 764 w 1145"/>
                <a:gd name="T49" fmla="*/ 957 h 1143"/>
                <a:gd name="T50" fmla="*/ 844 w 1145"/>
                <a:gd name="T51" fmla="*/ 905 h 1143"/>
                <a:gd name="T52" fmla="*/ 910 w 1145"/>
                <a:gd name="T53" fmla="*/ 838 h 1143"/>
                <a:gd name="T54" fmla="*/ 960 w 1145"/>
                <a:gd name="T55" fmla="*/ 758 h 1143"/>
                <a:gd name="T56" fmla="*/ 992 w 1145"/>
                <a:gd name="T57" fmla="*/ 666 h 1143"/>
                <a:gd name="T58" fmla="*/ 1003 w 1145"/>
                <a:gd name="T59" fmla="*/ 568 h 1143"/>
                <a:gd name="T60" fmla="*/ 990 w 1145"/>
                <a:gd name="T61" fmla="*/ 463 h 1143"/>
                <a:gd name="T62" fmla="*/ 952 w 1145"/>
                <a:gd name="T63" fmla="*/ 367 h 1143"/>
                <a:gd name="T64" fmla="*/ 893 w 1145"/>
                <a:gd name="T65" fmla="*/ 284 h 1143"/>
                <a:gd name="T66" fmla="*/ 817 w 1145"/>
                <a:gd name="T67" fmla="*/ 216 h 1143"/>
                <a:gd name="T68" fmla="*/ 727 w 1145"/>
                <a:gd name="T69" fmla="*/ 169 h 1143"/>
                <a:gd name="T70" fmla="*/ 626 w 1145"/>
                <a:gd name="T71" fmla="*/ 143 h 1143"/>
                <a:gd name="T72" fmla="*/ 569 w 1145"/>
                <a:gd name="T73" fmla="*/ 139 h 1143"/>
                <a:gd name="T74" fmla="*/ 473 w 1145"/>
                <a:gd name="T75" fmla="*/ 151 h 1143"/>
                <a:gd name="T76" fmla="*/ 382 w 1145"/>
                <a:gd name="T77" fmla="*/ 184 h 1143"/>
                <a:gd name="T78" fmla="*/ 301 w 1145"/>
                <a:gd name="T79" fmla="*/ 235 h 1143"/>
                <a:gd name="T80" fmla="*/ 232 w 1145"/>
                <a:gd name="T81" fmla="*/ 305 h 1143"/>
                <a:gd name="T82" fmla="*/ 182 w 1145"/>
                <a:gd name="T83" fmla="*/ 387 h 1143"/>
                <a:gd name="T84" fmla="*/ 151 w 1145"/>
                <a:gd name="T85" fmla="*/ 478 h 1143"/>
                <a:gd name="T86" fmla="*/ 141 w 1145"/>
                <a:gd name="T87" fmla="*/ 575 h 1143"/>
                <a:gd name="T88" fmla="*/ 132 w 1145"/>
                <a:gd name="T89" fmla="*/ 610 h 1143"/>
                <a:gd name="T90" fmla="*/ 107 w 1145"/>
                <a:gd name="T91" fmla="*/ 636 h 1143"/>
                <a:gd name="T92" fmla="*/ 71 w 1145"/>
                <a:gd name="T93" fmla="*/ 645 h 1143"/>
                <a:gd name="T94" fmla="*/ 52 w 1145"/>
                <a:gd name="T95" fmla="*/ 643 h 1143"/>
                <a:gd name="T96" fmla="*/ 21 w 1145"/>
                <a:gd name="T97" fmla="*/ 625 h 1143"/>
                <a:gd name="T98" fmla="*/ 3 w 1145"/>
                <a:gd name="T99" fmla="*/ 593 h 1143"/>
                <a:gd name="T100" fmla="*/ 3 w 1145"/>
                <a:gd name="T101" fmla="*/ 519 h 1143"/>
                <a:gd name="T102" fmla="*/ 24 w 1145"/>
                <a:gd name="T103" fmla="*/ 409 h 1143"/>
                <a:gd name="T104" fmla="*/ 66 w 1145"/>
                <a:gd name="T105" fmla="*/ 306 h 1143"/>
                <a:gd name="T106" fmla="*/ 127 w 1145"/>
                <a:gd name="T107" fmla="*/ 213 h 1143"/>
                <a:gd name="T108" fmla="*/ 207 w 1145"/>
                <a:gd name="T109" fmla="*/ 132 h 1143"/>
                <a:gd name="T110" fmla="*/ 300 w 1145"/>
                <a:gd name="T111" fmla="*/ 69 h 1143"/>
                <a:gd name="T112" fmla="*/ 402 w 1145"/>
                <a:gd name="T113" fmla="*/ 25 h 1143"/>
                <a:gd name="T114" fmla="*/ 512 w 1145"/>
                <a:gd name="T115" fmla="*/ 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5" h="1143">
                  <a:moveTo>
                    <a:pt x="569" y="0"/>
                  </a:moveTo>
                  <a:lnTo>
                    <a:pt x="573" y="0"/>
                  </a:lnTo>
                  <a:lnTo>
                    <a:pt x="634" y="3"/>
                  </a:lnTo>
                  <a:lnTo>
                    <a:pt x="694" y="13"/>
                  </a:lnTo>
                  <a:lnTo>
                    <a:pt x="752" y="29"/>
                  </a:lnTo>
                  <a:lnTo>
                    <a:pt x="807" y="51"/>
                  </a:lnTo>
                  <a:lnTo>
                    <a:pt x="860" y="77"/>
                  </a:lnTo>
                  <a:lnTo>
                    <a:pt x="908" y="109"/>
                  </a:lnTo>
                  <a:lnTo>
                    <a:pt x="954" y="146"/>
                  </a:lnTo>
                  <a:lnTo>
                    <a:pt x="995" y="187"/>
                  </a:lnTo>
                  <a:lnTo>
                    <a:pt x="1033" y="232"/>
                  </a:lnTo>
                  <a:lnTo>
                    <a:pt x="1065" y="280"/>
                  </a:lnTo>
                  <a:lnTo>
                    <a:pt x="1092" y="332"/>
                  </a:lnTo>
                  <a:lnTo>
                    <a:pt x="1114" y="388"/>
                  </a:lnTo>
                  <a:lnTo>
                    <a:pt x="1130" y="445"/>
                  </a:lnTo>
                  <a:lnTo>
                    <a:pt x="1140" y="505"/>
                  </a:lnTo>
                  <a:lnTo>
                    <a:pt x="1145" y="567"/>
                  </a:lnTo>
                  <a:lnTo>
                    <a:pt x="1142" y="625"/>
                  </a:lnTo>
                  <a:lnTo>
                    <a:pt x="1133" y="682"/>
                  </a:lnTo>
                  <a:lnTo>
                    <a:pt x="1119" y="737"/>
                  </a:lnTo>
                  <a:lnTo>
                    <a:pt x="1101" y="790"/>
                  </a:lnTo>
                  <a:lnTo>
                    <a:pt x="1077" y="840"/>
                  </a:lnTo>
                  <a:lnTo>
                    <a:pt x="1049" y="888"/>
                  </a:lnTo>
                  <a:lnTo>
                    <a:pt x="1016" y="932"/>
                  </a:lnTo>
                  <a:lnTo>
                    <a:pt x="979" y="972"/>
                  </a:lnTo>
                  <a:lnTo>
                    <a:pt x="939" y="1010"/>
                  </a:lnTo>
                  <a:lnTo>
                    <a:pt x="896" y="1042"/>
                  </a:lnTo>
                  <a:lnTo>
                    <a:pt x="848" y="1072"/>
                  </a:lnTo>
                  <a:lnTo>
                    <a:pt x="799" y="1096"/>
                  </a:lnTo>
                  <a:lnTo>
                    <a:pt x="746" y="1116"/>
                  </a:lnTo>
                  <a:lnTo>
                    <a:pt x="691" y="1130"/>
                  </a:lnTo>
                  <a:lnTo>
                    <a:pt x="634" y="1139"/>
                  </a:lnTo>
                  <a:lnTo>
                    <a:pt x="576" y="1143"/>
                  </a:lnTo>
                  <a:lnTo>
                    <a:pt x="575" y="1143"/>
                  </a:lnTo>
                  <a:lnTo>
                    <a:pt x="557" y="1140"/>
                  </a:lnTo>
                  <a:lnTo>
                    <a:pt x="540" y="1133"/>
                  </a:lnTo>
                  <a:lnTo>
                    <a:pt x="526" y="1123"/>
                  </a:lnTo>
                  <a:lnTo>
                    <a:pt x="515" y="1108"/>
                  </a:lnTo>
                  <a:lnTo>
                    <a:pt x="508" y="1092"/>
                  </a:lnTo>
                  <a:lnTo>
                    <a:pt x="506" y="1073"/>
                  </a:lnTo>
                  <a:lnTo>
                    <a:pt x="508" y="1054"/>
                  </a:lnTo>
                  <a:lnTo>
                    <a:pt x="514" y="1037"/>
                  </a:lnTo>
                  <a:lnTo>
                    <a:pt x="525" y="1022"/>
                  </a:lnTo>
                  <a:lnTo>
                    <a:pt x="539" y="1012"/>
                  </a:lnTo>
                  <a:lnTo>
                    <a:pt x="556" y="1005"/>
                  </a:lnTo>
                  <a:lnTo>
                    <a:pt x="575" y="1002"/>
                  </a:lnTo>
                  <a:lnTo>
                    <a:pt x="625" y="999"/>
                  </a:lnTo>
                  <a:lnTo>
                    <a:pt x="673" y="990"/>
                  </a:lnTo>
                  <a:lnTo>
                    <a:pt x="720" y="976"/>
                  </a:lnTo>
                  <a:lnTo>
                    <a:pt x="764" y="957"/>
                  </a:lnTo>
                  <a:lnTo>
                    <a:pt x="805" y="933"/>
                  </a:lnTo>
                  <a:lnTo>
                    <a:pt x="844" y="905"/>
                  </a:lnTo>
                  <a:lnTo>
                    <a:pt x="879" y="873"/>
                  </a:lnTo>
                  <a:lnTo>
                    <a:pt x="910" y="838"/>
                  </a:lnTo>
                  <a:lnTo>
                    <a:pt x="937" y="799"/>
                  </a:lnTo>
                  <a:lnTo>
                    <a:pt x="960" y="758"/>
                  </a:lnTo>
                  <a:lnTo>
                    <a:pt x="979" y="714"/>
                  </a:lnTo>
                  <a:lnTo>
                    <a:pt x="992" y="666"/>
                  </a:lnTo>
                  <a:lnTo>
                    <a:pt x="1000" y="618"/>
                  </a:lnTo>
                  <a:lnTo>
                    <a:pt x="1003" y="568"/>
                  </a:lnTo>
                  <a:lnTo>
                    <a:pt x="999" y="514"/>
                  </a:lnTo>
                  <a:lnTo>
                    <a:pt x="990" y="463"/>
                  </a:lnTo>
                  <a:lnTo>
                    <a:pt x="973" y="413"/>
                  </a:lnTo>
                  <a:lnTo>
                    <a:pt x="952" y="367"/>
                  </a:lnTo>
                  <a:lnTo>
                    <a:pt x="924" y="324"/>
                  </a:lnTo>
                  <a:lnTo>
                    <a:pt x="893" y="284"/>
                  </a:lnTo>
                  <a:lnTo>
                    <a:pt x="857" y="248"/>
                  </a:lnTo>
                  <a:lnTo>
                    <a:pt x="817" y="216"/>
                  </a:lnTo>
                  <a:lnTo>
                    <a:pt x="773" y="190"/>
                  </a:lnTo>
                  <a:lnTo>
                    <a:pt x="727" y="169"/>
                  </a:lnTo>
                  <a:lnTo>
                    <a:pt x="678" y="153"/>
                  </a:lnTo>
                  <a:lnTo>
                    <a:pt x="626" y="143"/>
                  </a:lnTo>
                  <a:lnTo>
                    <a:pt x="572" y="139"/>
                  </a:lnTo>
                  <a:lnTo>
                    <a:pt x="569" y="139"/>
                  </a:lnTo>
                  <a:lnTo>
                    <a:pt x="520" y="142"/>
                  </a:lnTo>
                  <a:lnTo>
                    <a:pt x="473" y="151"/>
                  </a:lnTo>
                  <a:lnTo>
                    <a:pt x="427" y="165"/>
                  </a:lnTo>
                  <a:lnTo>
                    <a:pt x="382" y="184"/>
                  </a:lnTo>
                  <a:lnTo>
                    <a:pt x="341" y="207"/>
                  </a:lnTo>
                  <a:lnTo>
                    <a:pt x="301" y="235"/>
                  </a:lnTo>
                  <a:lnTo>
                    <a:pt x="265" y="268"/>
                  </a:lnTo>
                  <a:lnTo>
                    <a:pt x="232" y="305"/>
                  </a:lnTo>
                  <a:lnTo>
                    <a:pt x="205" y="345"/>
                  </a:lnTo>
                  <a:lnTo>
                    <a:pt x="182" y="387"/>
                  </a:lnTo>
                  <a:lnTo>
                    <a:pt x="164" y="431"/>
                  </a:lnTo>
                  <a:lnTo>
                    <a:pt x="151" y="478"/>
                  </a:lnTo>
                  <a:lnTo>
                    <a:pt x="143" y="525"/>
                  </a:lnTo>
                  <a:lnTo>
                    <a:pt x="141" y="575"/>
                  </a:lnTo>
                  <a:lnTo>
                    <a:pt x="139" y="592"/>
                  </a:lnTo>
                  <a:lnTo>
                    <a:pt x="132" y="610"/>
                  </a:lnTo>
                  <a:lnTo>
                    <a:pt x="121" y="624"/>
                  </a:lnTo>
                  <a:lnTo>
                    <a:pt x="107" y="636"/>
                  </a:lnTo>
                  <a:lnTo>
                    <a:pt x="90" y="643"/>
                  </a:lnTo>
                  <a:lnTo>
                    <a:pt x="71" y="645"/>
                  </a:lnTo>
                  <a:lnTo>
                    <a:pt x="70" y="645"/>
                  </a:lnTo>
                  <a:lnTo>
                    <a:pt x="52" y="643"/>
                  </a:lnTo>
                  <a:lnTo>
                    <a:pt x="35" y="636"/>
                  </a:lnTo>
                  <a:lnTo>
                    <a:pt x="21" y="625"/>
                  </a:lnTo>
                  <a:lnTo>
                    <a:pt x="10" y="610"/>
                  </a:lnTo>
                  <a:lnTo>
                    <a:pt x="3" y="593"/>
                  </a:lnTo>
                  <a:lnTo>
                    <a:pt x="0" y="576"/>
                  </a:lnTo>
                  <a:lnTo>
                    <a:pt x="3" y="519"/>
                  </a:lnTo>
                  <a:lnTo>
                    <a:pt x="11" y="463"/>
                  </a:lnTo>
                  <a:lnTo>
                    <a:pt x="24" y="409"/>
                  </a:lnTo>
                  <a:lnTo>
                    <a:pt x="42" y="356"/>
                  </a:lnTo>
                  <a:lnTo>
                    <a:pt x="66" y="306"/>
                  </a:lnTo>
                  <a:lnTo>
                    <a:pt x="94" y="258"/>
                  </a:lnTo>
                  <a:lnTo>
                    <a:pt x="127" y="213"/>
                  </a:lnTo>
                  <a:lnTo>
                    <a:pt x="165" y="170"/>
                  </a:lnTo>
                  <a:lnTo>
                    <a:pt x="207" y="132"/>
                  </a:lnTo>
                  <a:lnTo>
                    <a:pt x="251" y="98"/>
                  </a:lnTo>
                  <a:lnTo>
                    <a:pt x="300" y="69"/>
                  </a:lnTo>
                  <a:lnTo>
                    <a:pt x="350" y="44"/>
                  </a:lnTo>
                  <a:lnTo>
                    <a:pt x="402" y="25"/>
                  </a:lnTo>
                  <a:lnTo>
                    <a:pt x="456" y="12"/>
                  </a:lnTo>
                  <a:lnTo>
                    <a:pt x="512" y="3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244"/>
            <p:cNvSpPr>
              <a:spLocks noEditPoints="1"/>
            </p:cNvSpPr>
            <p:nvPr/>
          </p:nvSpPr>
          <p:spPr bwMode="auto">
            <a:xfrm>
              <a:off x="4356100" y="3684588"/>
              <a:ext cx="327025" cy="327025"/>
            </a:xfrm>
            <a:custGeom>
              <a:avLst/>
              <a:gdLst>
                <a:gd name="T0" fmla="*/ 950 w 2058"/>
                <a:gd name="T1" fmla="*/ 279 h 2058"/>
                <a:gd name="T2" fmla="*/ 789 w 2058"/>
                <a:gd name="T3" fmla="*/ 378 h 2058"/>
                <a:gd name="T4" fmla="*/ 571 w 2058"/>
                <a:gd name="T5" fmla="*/ 455 h 2058"/>
                <a:gd name="T6" fmla="*/ 453 w 2058"/>
                <a:gd name="T7" fmla="*/ 350 h 2058"/>
                <a:gd name="T8" fmla="*/ 353 w 2058"/>
                <a:gd name="T9" fmla="*/ 465 h 2058"/>
                <a:gd name="T10" fmla="*/ 422 w 2058"/>
                <a:gd name="T11" fmla="*/ 688 h 2058"/>
                <a:gd name="T12" fmla="*/ 315 w 2058"/>
                <a:gd name="T13" fmla="*/ 938 h 2058"/>
                <a:gd name="T14" fmla="*/ 142 w 2058"/>
                <a:gd name="T15" fmla="*/ 957 h 2058"/>
                <a:gd name="T16" fmla="*/ 153 w 2058"/>
                <a:gd name="T17" fmla="*/ 1109 h 2058"/>
                <a:gd name="T18" fmla="*/ 360 w 2058"/>
                <a:gd name="T19" fmla="*/ 1219 h 2058"/>
                <a:gd name="T20" fmla="*/ 461 w 2058"/>
                <a:gd name="T21" fmla="*/ 1470 h 2058"/>
                <a:gd name="T22" fmla="*/ 351 w 2058"/>
                <a:gd name="T23" fmla="*/ 1605 h 2058"/>
                <a:gd name="T24" fmla="*/ 463 w 2058"/>
                <a:gd name="T25" fmla="*/ 1708 h 2058"/>
                <a:gd name="T26" fmla="*/ 643 w 2058"/>
                <a:gd name="T27" fmla="*/ 1607 h 2058"/>
                <a:gd name="T28" fmla="*/ 928 w 2058"/>
                <a:gd name="T29" fmla="*/ 1730 h 2058"/>
                <a:gd name="T30" fmla="*/ 954 w 2058"/>
                <a:gd name="T31" fmla="*/ 1916 h 2058"/>
                <a:gd name="T32" fmla="*/ 1109 w 2058"/>
                <a:gd name="T33" fmla="*/ 1911 h 2058"/>
                <a:gd name="T34" fmla="*/ 1167 w 2058"/>
                <a:gd name="T35" fmla="*/ 1713 h 2058"/>
                <a:gd name="T36" fmla="*/ 1453 w 2058"/>
                <a:gd name="T37" fmla="*/ 1597 h 2058"/>
                <a:gd name="T38" fmla="*/ 1602 w 2058"/>
                <a:gd name="T39" fmla="*/ 1710 h 2058"/>
                <a:gd name="T40" fmla="*/ 1710 w 2058"/>
                <a:gd name="T41" fmla="*/ 1602 h 2058"/>
                <a:gd name="T42" fmla="*/ 1598 w 2058"/>
                <a:gd name="T43" fmla="*/ 1454 h 2058"/>
                <a:gd name="T44" fmla="*/ 1713 w 2058"/>
                <a:gd name="T45" fmla="*/ 1167 h 2058"/>
                <a:gd name="T46" fmla="*/ 1911 w 2058"/>
                <a:gd name="T47" fmla="*/ 1110 h 2058"/>
                <a:gd name="T48" fmla="*/ 1917 w 2058"/>
                <a:gd name="T49" fmla="*/ 955 h 2058"/>
                <a:gd name="T50" fmla="*/ 1731 w 2058"/>
                <a:gd name="T51" fmla="*/ 928 h 2058"/>
                <a:gd name="T52" fmla="*/ 1609 w 2058"/>
                <a:gd name="T53" fmla="*/ 644 h 2058"/>
                <a:gd name="T54" fmla="*/ 1708 w 2058"/>
                <a:gd name="T55" fmla="*/ 464 h 2058"/>
                <a:gd name="T56" fmla="*/ 1607 w 2058"/>
                <a:gd name="T57" fmla="*/ 352 h 2058"/>
                <a:gd name="T58" fmla="*/ 1490 w 2058"/>
                <a:gd name="T59" fmla="*/ 455 h 2058"/>
                <a:gd name="T60" fmla="*/ 1272 w 2058"/>
                <a:gd name="T61" fmla="*/ 378 h 2058"/>
                <a:gd name="T62" fmla="*/ 1110 w 2058"/>
                <a:gd name="T63" fmla="*/ 279 h 2058"/>
                <a:gd name="T64" fmla="*/ 962 w 2058"/>
                <a:gd name="T65" fmla="*/ 141 h 2058"/>
                <a:gd name="T66" fmla="*/ 1224 w 2058"/>
                <a:gd name="T67" fmla="*/ 67 h 2058"/>
                <a:gd name="T68" fmla="*/ 1398 w 2058"/>
                <a:gd name="T69" fmla="*/ 279 h 2058"/>
                <a:gd name="T70" fmla="*/ 1602 w 2058"/>
                <a:gd name="T71" fmla="*/ 209 h 2058"/>
                <a:gd name="T72" fmla="*/ 1834 w 2058"/>
                <a:gd name="T73" fmla="*/ 388 h 2058"/>
                <a:gd name="T74" fmla="*/ 1805 w 2058"/>
                <a:gd name="T75" fmla="*/ 564 h 2058"/>
                <a:gd name="T76" fmla="*/ 1937 w 2058"/>
                <a:gd name="T77" fmla="*/ 812 h 2058"/>
                <a:gd name="T78" fmla="*/ 2058 w 2058"/>
                <a:gd name="T79" fmla="*/ 960 h 2058"/>
                <a:gd name="T80" fmla="*/ 1966 w 2058"/>
                <a:gd name="T81" fmla="*/ 1238 h 2058"/>
                <a:gd name="T82" fmla="*/ 1756 w 2058"/>
                <a:gd name="T83" fmla="*/ 1444 h 2058"/>
                <a:gd name="T84" fmla="*/ 1848 w 2058"/>
                <a:gd name="T85" fmla="*/ 1631 h 2058"/>
                <a:gd name="T86" fmla="*/ 1648 w 2058"/>
                <a:gd name="T87" fmla="*/ 1841 h 2058"/>
                <a:gd name="T88" fmla="*/ 1445 w 2058"/>
                <a:gd name="T89" fmla="*/ 1755 h 2058"/>
                <a:gd name="T90" fmla="*/ 1238 w 2058"/>
                <a:gd name="T91" fmla="*/ 1965 h 2058"/>
                <a:gd name="T92" fmla="*/ 961 w 2058"/>
                <a:gd name="T93" fmla="*/ 2058 h 2058"/>
                <a:gd name="T94" fmla="*/ 812 w 2058"/>
                <a:gd name="T95" fmla="*/ 1936 h 2058"/>
                <a:gd name="T96" fmla="*/ 564 w 2058"/>
                <a:gd name="T97" fmla="*/ 1805 h 2058"/>
                <a:gd name="T98" fmla="*/ 400 w 2058"/>
                <a:gd name="T99" fmla="*/ 1837 h 2058"/>
                <a:gd name="T100" fmla="*/ 210 w 2058"/>
                <a:gd name="T101" fmla="*/ 1614 h 2058"/>
                <a:gd name="T102" fmla="*/ 278 w 2058"/>
                <a:gd name="T103" fmla="*/ 1397 h 2058"/>
                <a:gd name="T104" fmla="*/ 67 w 2058"/>
                <a:gd name="T105" fmla="*/ 1223 h 2058"/>
                <a:gd name="T106" fmla="*/ 3 w 2058"/>
                <a:gd name="T107" fmla="*/ 930 h 2058"/>
                <a:gd name="T108" fmla="*/ 152 w 2058"/>
                <a:gd name="T109" fmla="*/ 809 h 2058"/>
                <a:gd name="T110" fmla="*/ 236 w 2058"/>
                <a:gd name="T111" fmla="*/ 543 h 2058"/>
                <a:gd name="T112" fmla="*/ 236 w 2058"/>
                <a:gd name="T113" fmla="*/ 371 h 2058"/>
                <a:gd name="T114" fmla="*/ 458 w 2058"/>
                <a:gd name="T115" fmla="*/ 209 h 2058"/>
                <a:gd name="T116" fmla="*/ 709 w 2058"/>
                <a:gd name="T117" fmla="*/ 256 h 2058"/>
                <a:gd name="T118" fmla="*/ 853 w 2058"/>
                <a:gd name="T119" fmla="*/ 45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8" h="2058">
                  <a:moveTo>
                    <a:pt x="962" y="141"/>
                  </a:moveTo>
                  <a:lnTo>
                    <a:pt x="958" y="143"/>
                  </a:lnTo>
                  <a:lnTo>
                    <a:pt x="954" y="145"/>
                  </a:lnTo>
                  <a:lnTo>
                    <a:pt x="952" y="147"/>
                  </a:lnTo>
                  <a:lnTo>
                    <a:pt x="951" y="150"/>
                  </a:lnTo>
                  <a:lnTo>
                    <a:pt x="950" y="153"/>
                  </a:lnTo>
                  <a:lnTo>
                    <a:pt x="950" y="279"/>
                  </a:lnTo>
                  <a:lnTo>
                    <a:pt x="947" y="299"/>
                  </a:lnTo>
                  <a:lnTo>
                    <a:pt x="940" y="315"/>
                  </a:lnTo>
                  <a:lnTo>
                    <a:pt x="928" y="330"/>
                  </a:lnTo>
                  <a:lnTo>
                    <a:pt x="912" y="342"/>
                  </a:lnTo>
                  <a:lnTo>
                    <a:pt x="893" y="348"/>
                  </a:lnTo>
                  <a:lnTo>
                    <a:pt x="840" y="361"/>
                  </a:lnTo>
                  <a:lnTo>
                    <a:pt x="789" y="378"/>
                  </a:lnTo>
                  <a:lnTo>
                    <a:pt x="738" y="398"/>
                  </a:lnTo>
                  <a:lnTo>
                    <a:pt x="690" y="423"/>
                  </a:lnTo>
                  <a:lnTo>
                    <a:pt x="643" y="451"/>
                  </a:lnTo>
                  <a:lnTo>
                    <a:pt x="625" y="460"/>
                  </a:lnTo>
                  <a:lnTo>
                    <a:pt x="607" y="464"/>
                  </a:lnTo>
                  <a:lnTo>
                    <a:pt x="588" y="462"/>
                  </a:lnTo>
                  <a:lnTo>
                    <a:pt x="571" y="455"/>
                  </a:lnTo>
                  <a:lnTo>
                    <a:pt x="555" y="443"/>
                  </a:lnTo>
                  <a:lnTo>
                    <a:pt x="466" y="352"/>
                  </a:lnTo>
                  <a:lnTo>
                    <a:pt x="463" y="350"/>
                  </a:lnTo>
                  <a:lnTo>
                    <a:pt x="461" y="349"/>
                  </a:lnTo>
                  <a:lnTo>
                    <a:pt x="458" y="349"/>
                  </a:lnTo>
                  <a:lnTo>
                    <a:pt x="456" y="349"/>
                  </a:lnTo>
                  <a:lnTo>
                    <a:pt x="453" y="350"/>
                  </a:lnTo>
                  <a:lnTo>
                    <a:pt x="450" y="352"/>
                  </a:lnTo>
                  <a:lnTo>
                    <a:pt x="353" y="449"/>
                  </a:lnTo>
                  <a:lnTo>
                    <a:pt x="351" y="452"/>
                  </a:lnTo>
                  <a:lnTo>
                    <a:pt x="350" y="456"/>
                  </a:lnTo>
                  <a:lnTo>
                    <a:pt x="350" y="459"/>
                  </a:lnTo>
                  <a:lnTo>
                    <a:pt x="351" y="462"/>
                  </a:lnTo>
                  <a:lnTo>
                    <a:pt x="353" y="465"/>
                  </a:lnTo>
                  <a:lnTo>
                    <a:pt x="443" y="554"/>
                  </a:lnTo>
                  <a:lnTo>
                    <a:pt x="455" y="569"/>
                  </a:lnTo>
                  <a:lnTo>
                    <a:pt x="461" y="587"/>
                  </a:lnTo>
                  <a:lnTo>
                    <a:pt x="463" y="606"/>
                  </a:lnTo>
                  <a:lnTo>
                    <a:pt x="460" y="625"/>
                  </a:lnTo>
                  <a:lnTo>
                    <a:pt x="451" y="642"/>
                  </a:lnTo>
                  <a:lnTo>
                    <a:pt x="422" y="688"/>
                  </a:lnTo>
                  <a:lnTo>
                    <a:pt x="398" y="737"/>
                  </a:lnTo>
                  <a:lnTo>
                    <a:pt x="376" y="788"/>
                  </a:lnTo>
                  <a:lnTo>
                    <a:pt x="360" y="839"/>
                  </a:lnTo>
                  <a:lnTo>
                    <a:pt x="347" y="892"/>
                  </a:lnTo>
                  <a:lnTo>
                    <a:pt x="341" y="911"/>
                  </a:lnTo>
                  <a:lnTo>
                    <a:pt x="330" y="927"/>
                  </a:lnTo>
                  <a:lnTo>
                    <a:pt x="315" y="938"/>
                  </a:lnTo>
                  <a:lnTo>
                    <a:pt x="297" y="947"/>
                  </a:lnTo>
                  <a:lnTo>
                    <a:pt x="278" y="949"/>
                  </a:lnTo>
                  <a:lnTo>
                    <a:pt x="153" y="949"/>
                  </a:lnTo>
                  <a:lnTo>
                    <a:pt x="149" y="950"/>
                  </a:lnTo>
                  <a:lnTo>
                    <a:pt x="146" y="951"/>
                  </a:lnTo>
                  <a:lnTo>
                    <a:pt x="143" y="954"/>
                  </a:lnTo>
                  <a:lnTo>
                    <a:pt x="142" y="957"/>
                  </a:lnTo>
                  <a:lnTo>
                    <a:pt x="141" y="960"/>
                  </a:lnTo>
                  <a:lnTo>
                    <a:pt x="141" y="1097"/>
                  </a:lnTo>
                  <a:lnTo>
                    <a:pt x="142" y="1101"/>
                  </a:lnTo>
                  <a:lnTo>
                    <a:pt x="143" y="1104"/>
                  </a:lnTo>
                  <a:lnTo>
                    <a:pt x="146" y="1107"/>
                  </a:lnTo>
                  <a:lnTo>
                    <a:pt x="149" y="1108"/>
                  </a:lnTo>
                  <a:lnTo>
                    <a:pt x="153" y="1109"/>
                  </a:lnTo>
                  <a:lnTo>
                    <a:pt x="278" y="1109"/>
                  </a:lnTo>
                  <a:lnTo>
                    <a:pt x="297" y="1111"/>
                  </a:lnTo>
                  <a:lnTo>
                    <a:pt x="315" y="1120"/>
                  </a:lnTo>
                  <a:lnTo>
                    <a:pt x="330" y="1131"/>
                  </a:lnTo>
                  <a:lnTo>
                    <a:pt x="341" y="1147"/>
                  </a:lnTo>
                  <a:lnTo>
                    <a:pt x="347" y="1166"/>
                  </a:lnTo>
                  <a:lnTo>
                    <a:pt x="360" y="1219"/>
                  </a:lnTo>
                  <a:lnTo>
                    <a:pt x="376" y="1270"/>
                  </a:lnTo>
                  <a:lnTo>
                    <a:pt x="398" y="1321"/>
                  </a:lnTo>
                  <a:lnTo>
                    <a:pt x="422" y="1368"/>
                  </a:lnTo>
                  <a:lnTo>
                    <a:pt x="451" y="1416"/>
                  </a:lnTo>
                  <a:lnTo>
                    <a:pt x="460" y="1433"/>
                  </a:lnTo>
                  <a:lnTo>
                    <a:pt x="463" y="1452"/>
                  </a:lnTo>
                  <a:lnTo>
                    <a:pt x="461" y="1470"/>
                  </a:lnTo>
                  <a:lnTo>
                    <a:pt x="455" y="1488"/>
                  </a:lnTo>
                  <a:lnTo>
                    <a:pt x="443" y="1504"/>
                  </a:lnTo>
                  <a:lnTo>
                    <a:pt x="353" y="1593"/>
                  </a:lnTo>
                  <a:lnTo>
                    <a:pt x="351" y="1596"/>
                  </a:lnTo>
                  <a:lnTo>
                    <a:pt x="350" y="1599"/>
                  </a:lnTo>
                  <a:lnTo>
                    <a:pt x="350" y="1602"/>
                  </a:lnTo>
                  <a:lnTo>
                    <a:pt x="351" y="1605"/>
                  </a:lnTo>
                  <a:lnTo>
                    <a:pt x="353" y="1609"/>
                  </a:lnTo>
                  <a:lnTo>
                    <a:pt x="450" y="1704"/>
                  </a:lnTo>
                  <a:lnTo>
                    <a:pt x="453" y="1708"/>
                  </a:lnTo>
                  <a:lnTo>
                    <a:pt x="456" y="1709"/>
                  </a:lnTo>
                  <a:lnTo>
                    <a:pt x="458" y="1709"/>
                  </a:lnTo>
                  <a:lnTo>
                    <a:pt x="461" y="1709"/>
                  </a:lnTo>
                  <a:lnTo>
                    <a:pt x="463" y="1708"/>
                  </a:lnTo>
                  <a:lnTo>
                    <a:pt x="466" y="1704"/>
                  </a:lnTo>
                  <a:lnTo>
                    <a:pt x="555" y="1616"/>
                  </a:lnTo>
                  <a:lnTo>
                    <a:pt x="569" y="1605"/>
                  </a:lnTo>
                  <a:lnTo>
                    <a:pt x="586" y="1598"/>
                  </a:lnTo>
                  <a:lnTo>
                    <a:pt x="604" y="1596"/>
                  </a:lnTo>
                  <a:lnTo>
                    <a:pt x="624" y="1599"/>
                  </a:lnTo>
                  <a:lnTo>
                    <a:pt x="643" y="1607"/>
                  </a:lnTo>
                  <a:lnTo>
                    <a:pt x="690" y="1636"/>
                  </a:lnTo>
                  <a:lnTo>
                    <a:pt x="738" y="1661"/>
                  </a:lnTo>
                  <a:lnTo>
                    <a:pt x="789" y="1682"/>
                  </a:lnTo>
                  <a:lnTo>
                    <a:pt x="840" y="1699"/>
                  </a:lnTo>
                  <a:lnTo>
                    <a:pt x="893" y="1713"/>
                  </a:lnTo>
                  <a:lnTo>
                    <a:pt x="912" y="1719"/>
                  </a:lnTo>
                  <a:lnTo>
                    <a:pt x="928" y="1730"/>
                  </a:lnTo>
                  <a:lnTo>
                    <a:pt x="940" y="1745"/>
                  </a:lnTo>
                  <a:lnTo>
                    <a:pt x="948" y="1762"/>
                  </a:lnTo>
                  <a:lnTo>
                    <a:pt x="950" y="1781"/>
                  </a:lnTo>
                  <a:lnTo>
                    <a:pt x="950" y="1907"/>
                  </a:lnTo>
                  <a:lnTo>
                    <a:pt x="951" y="1911"/>
                  </a:lnTo>
                  <a:lnTo>
                    <a:pt x="952" y="1914"/>
                  </a:lnTo>
                  <a:lnTo>
                    <a:pt x="954" y="1916"/>
                  </a:lnTo>
                  <a:lnTo>
                    <a:pt x="958" y="1918"/>
                  </a:lnTo>
                  <a:lnTo>
                    <a:pt x="962" y="1918"/>
                  </a:lnTo>
                  <a:lnTo>
                    <a:pt x="1099" y="1918"/>
                  </a:lnTo>
                  <a:lnTo>
                    <a:pt x="1102" y="1918"/>
                  </a:lnTo>
                  <a:lnTo>
                    <a:pt x="1105" y="1916"/>
                  </a:lnTo>
                  <a:lnTo>
                    <a:pt x="1108" y="1914"/>
                  </a:lnTo>
                  <a:lnTo>
                    <a:pt x="1109" y="1911"/>
                  </a:lnTo>
                  <a:lnTo>
                    <a:pt x="1110" y="1907"/>
                  </a:lnTo>
                  <a:lnTo>
                    <a:pt x="1110" y="1781"/>
                  </a:lnTo>
                  <a:lnTo>
                    <a:pt x="1113" y="1762"/>
                  </a:lnTo>
                  <a:lnTo>
                    <a:pt x="1121" y="1745"/>
                  </a:lnTo>
                  <a:lnTo>
                    <a:pt x="1133" y="1730"/>
                  </a:lnTo>
                  <a:lnTo>
                    <a:pt x="1148" y="1719"/>
                  </a:lnTo>
                  <a:lnTo>
                    <a:pt x="1167" y="1713"/>
                  </a:lnTo>
                  <a:lnTo>
                    <a:pt x="1220" y="1700"/>
                  </a:lnTo>
                  <a:lnTo>
                    <a:pt x="1272" y="1683"/>
                  </a:lnTo>
                  <a:lnTo>
                    <a:pt x="1321" y="1662"/>
                  </a:lnTo>
                  <a:lnTo>
                    <a:pt x="1370" y="1638"/>
                  </a:lnTo>
                  <a:lnTo>
                    <a:pt x="1417" y="1610"/>
                  </a:lnTo>
                  <a:lnTo>
                    <a:pt x="1434" y="1600"/>
                  </a:lnTo>
                  <a:lnTo>
                    <a:pt x="1453" y="1597"/>
                  </a:lnTo>
                  <a:lnTo>
                    <a:pt x="1472" y="1599"/>
                  </a:lnTo>
                  <a:lnTo>
                    <a:pt x="1490" y="1605"/>
                  </a:lnTo>
                  <a:lnTo>
                    <a:pt x="1506" y="1618"/>
                  </a:lnTo>
                  <a:lnTo>
                    <a:pt x="1594" y="1707"/>
                  </a:lnTo>
                  <a:lnTo>
                    <a:pt x="1598" y="1709"/>
                  </a:lnTo>
                  <a:lnTo>
                    <a:pt x="1600" y="1710"/>
                  </a:lnTo>
                  <a:lnTo>
                    <a:pt x="1602" y="1710"/>
                  </a:lnTo>
                  <a:lnTo>
                    <a:pt x="1605" y="1710"/>
                  </a:lnTo>
                  <a:lnTo>
                    <a:pt x="1607" y="1709"/>
                  </a:lnTo>
                  <a:lnTo>
                    <a:pt x="1610" y="1707"/>
                  </a:lnTo>
                  <a:lnTo>
                    <a:pt x="1706" y="1610"/>
                  </a:lnTo>
                  <a:lnTo>
                    <a:pt x="1708" y="1607"/>
                  </a:lnTo>
                  <a:lnTo>
                    <a:pt x="1709" y="1604"/>
                  </a:lnTo>
                  <a:lnTo>
                    <a:pt x="1710" y="1602"/>
                  </a:lnTo>
                  <a:lnTo>
                    <a:pt x="1709" y="1600"/>
                  </a:lnTo>
                  <a:lnTo>
                    <a:pt x="1708" y="1597"/>
                  </a:lnTo>
                  <a:lnTo>
                    <a:pt x="1706" y="1594"/>
                  </a:lnTo>
                  <a:lnTo>
                    <a:pt x="1618" y="1505"/>
                  </a:lnTo>
                  <a:lnTo>
                    <a:pt x="1606" y="1489"/>
                  </a:lnTo>
                  <a:lnTo>
                    <a:pt x="1600" y="1473"/>
                  </a:lnTo>
                  <a:lnTo>
                    <a:pt x="1598" y="1454"/>
                  </a:lnTo>
                  <a:lnTo>
                    <a:pt x="1601" y="1435"/>
                  </a:lnTo>
                  <a:lnTo>
                    <a:pt x="1609" y="1417"/>
                  </a:lnTo>
                  <a:lnTo>
                    <a:pt x="1638" y="1370"/>
                  </a:lnTo>
                  <a:lnTo>
                    <a:pt x="1663" y="1322"/>
                  </a:lnTo>
                  <a:lnTo>
                    <a:pt x="1683" y="1271"/>
                  </a:lnTo>
                  <a:lnTo>
                    <a:pt x="1700" y="1220"/>
                  </a:lnTo>
                  <a:lnTo>
                    <a:pt x="1713" y="1167"/>
                  </a:lnTo>
                  <a:lnTo>
                    <a:pt x="1719" y="1148"/>
                  </a:lnTo>
                  <a:lnTo>
                    <a:pt x="1731" y="1132"/>
                  </a:lnTo>
                  <a:lnTo>
                    <a:pt x="1745" y="1121"/>
                  </a:lnTo>
                  <a:lnTo>
                    <a:pt x="1762" y="1113"/>
                  </a:lnTo>
                  <a:lnTo>
                    <a:pt x="1782" y="1110"/>
                  </a:lnTo>
                  <a:lnTo>
                    <a:pt x="1908" y="1110"/>
                  </a:lnTo>
                  <a:lnTo>
                    <a:pt x="1911" y="1110"/>
                  </a:lnTo>
                  <a:lnTo>
                    <a:pt x="1914" y="1108"/>
                  </a:lnTo>
                  <a:lnTo>
                    <a:pt x="1917" y="1106"/>
                  </a:lnTo>
                  <a:lnTo>
                    <a:pt x="1918" y="1103"/>
                  </a:lnTo>
                  <a:lnTo>
                    <a:pt x="1919" y="1098"/>
                  </a:lnTo>
                  <a:lnTo>
                    <a:pt x="1919" y="961"/>
                  </a:lnTo>
                  <a:lnTo>
                    <a:pt x="1918" y="958"/>
                  </a:lnTo>
                  <a:lnTo>
                    <a:pt x="1917" y="955"/>
                  </a:lnTo>
                  <a:lnTo>
                    <a:pt x="1914" y="953"/>
                  </a:lnTo>
                  <a:lnTo>
                    <a:pt x="1911" y="951"/>
                  </a:lnTo>
                  <a:lnTo>
                    <a:pt x="1908" y="951"/>
                  </a:lnTo>
                  <a:lnTo>
                    <a:pt x="1782" y="951"/>
                  </a:lnTo>
                  <a:lnTo>
                    <a:pt x="1762" y="948"/>
                  </a:lnTo>
                  <a:lnTo>
                    <a:pt x="1745" y="940"/>
                  </a:lnTo>
                  <a:lnTo>
                    <a:pt x="1731" y="928"/>
                  </a:lnTo>
                  <a:lnTo>
                    <a:pt x="1719" y="912"/>
                  </a:lnTo>
                  <a:lnTo>
                    <a:pt x="1713" y="894"/>
                  </a:lnTo>
                  <a:lnTo>
                    <a:pt x="1700" y="840"/>
                  </a:lnTo>
                  <a:lnTo>
                    <a:pt x="1683" y="789"/>
                  </a:lnTo>
                  <a:lnTo>
                    <a:pt x="1663" y="739"/>
                  </a:lnTo>
                  <a:lnTo>
                    <a:pt x="1638" y="691"/>
                  </a:lnTo>
                  <a:lnTo>
                    <a:pt x="1609" y="644"/>
                  </a:lnTo>
                  <a:lnTo>
                    <a:pt x="1601" y="626"/>
                  </a:lnTo>
                  <a:lnTo>
                    <a:pt x="1598" y="607"/>
                  </a:lnTo>
                  <a:lnTo>
                    <a:pt x="1599" y="588"/>
                  </a:lnTo>
                  <a:lnTo>
                    <a:pt x="1606" y="570"/>
                  </a:lnTo>
                  <a:lnTo>
                    <a:pt x="1618" y="555"/>
                  </a:lnTo>
                  <a:lnTo>
                    <a:pt x="1706" y="466"/>
                  </a:lnTo>
                  <a:lnTo>
                    <a:pt x="1708" y="464"/>
                  </a:lnTo>
                  <a:lnTo>
                    <a:pt x="1709" y="461"/>
                  </a:lnTo>
                  <a:lnTo>
                    <a:pt x="1710" y="459"/>
                  </a:lnTo>
                  <a:lnTo>
                    <a:pt x="1709" y="457"/>
                  </a:lnTo>
                  <a:lnTo>
                    <a:pt x="1708" y="453"/>
                  </a:lnTo>
                  <a:lnTo>
                    <a:pt x="1706" y="450"/>
                  </a:lnTo>
                  <a:lnTo>
                    <a:pt x="1610" y="354"/>
                  </a:lnTo>
                  <a:lnTo>
                    <a:pt x="1607" y="352"/>
                  </a:lnTo>
                  <a:lnTo>
                    <a:pt x="1605" y="351"/>
                  </a:lnTo>
                  <a:lnTo>
                    <a:pt x="1602" y="350"/>
                  </a:lnTo>
                  <a:lnTo>
                    <a:pt x="1600" y="351"/>
                  </a:lnTo>
                  <a:lnTo>
                    <a:pt x="1598" y="352"/>
                  </a:lnTo>
                  <a:lnTo>
                    <a:pt x="1594" y="354"/>
                  </a:lnTo>
                  <a:lnTo>
                    <a:pt x="1506" y="443"/>
                  </a:lnTo>
                  <a:lnTo>
                    <a:pt x="1490" y="455"/>
                  </a:lnTo>
                  <a:lnTo>
                    <a:pt x="1472" y="462"/>
                  </a:lnTo>
                  <a:lnTo>
                    <a:pt x="1453" y="463"/>
                  </a:lnTo>
                  <a:lnTo>
                    <a:pt x="1434" y="460"/>
                  </a:lnTo>
                  <a:lnTo>
                    <a:pt x="1417" y="451"/>
                  </a:lnTo>
                  <a:lnTo>
                    <a:pt x="1370" y="423"/>
                  </a:lnTo>
                  <a:lnTo>
                    <a:pt x="1321" y="398"/>
                  </a:lnTo>
                  <a:lnTo>
                    <a:pt x="1272" y="378"/>
                  </a:lnTo>
                  <a:lnTo>
                    <a:pt x="1220" y="361"/>
                  </a:lnTo>
                  <a:lnTo>
                    <a:pt x="1167" y="348"/>
                  </a:lnTo>
                  <a:lnTo>
                    <a:pt x="1148" y="342"/>
                  </a:lnTo>
                  <a:lnTo>
                    <a:pt x="1133" y="330"/>
                  </a:lnTo>
                  <a:lnTo>
                    <a:pt x="1120" y="315"/>
                  </a:lnTo>
                  <a:lnTo>
                    <a:pt x="1113" y="299"/>
                  </a:lnTo>
                  <a:lnTo>
                    <a:pt x="1110" y="279"/>
                  </a:lnTo>
                  <a:lnTo>
                    <a:pt x="1110" y="153"/>
                  </a:lnTo>
                  <a:lnTo>
                    <a:pt x="1109" y="150"/>
                  </a:lnTo>
                  <a:lnTo>
                    <a:pt x="1108" y="147"/>
                  </a:lnTo>
                  <a:lnTo>
                    <a:pt x="1105" y="145"/>
                  </a:lnTo>
                  <a:lnTo>
                    <a:pt x="1102" y="143"/>
                  </a:lnTo>
                  <a:lnTo>
                    <a:pt x="1099" y="141"/>
                  </a:lnTo>
                  <a:lnTo>
                    <a:pt x="962" y="141"/>
                  </a:lnTo>
                  <a:close/>
                  <a:moveTo>
                    <a:pt x="961" y="0"/>
                  </a:moveTo>
                  <a:lnTo>
                    <a:pt x="1098" y="0"/>
                  </a:lnTo>
                  <a:lnTo>
                    <a:pt x="1128" y="3"/>
                  </a:lnTo>
                  <a:lnTo>
                    <a:pt x="1157" y="12"/>
                  </a:lnTo>
                  <a:lnTo>
                    <a:pt x="1183" y="26"/>
                  </a:lnTo>
                  <a:lnTo>
                    <a:pt x="1205" y="45"/>
                  </a:lnTo>
                  <a:lnTo>
                    <a:pt x="1224" y="67"/>
                  </a:lnTo>
                  <a:lnTo>
                    <a:pt x="1238" y="93"/>
                  </a:lnTo>
                  <a:lnTo>
                    <a:pt x="1246" y="121"/>
                  </a:lnTo>
                  <a:lnTo>
                    <a:pt x="1250" y="152"/>
                  </a:lnTo>
                  <a:lnTo>
                    <a:pt x="1250" y="223"/>
                  </a:lnTo>
                  <a:lnTo>
                    <a:pt x="1300" y="237"/>
                  </a:lnTo>
                  <a:lnTo>
                    <a:pt x="1350" y="256"/>
                  </a:lnTo>
                  <a:lnTo>
                    <a:pt x="1398" y="279"/>
                  </a:lnTo>
                  <a:lnTo>
                    <a:pt x="1445" y="303"/>
                  </a:lnTo>
                  <a:lnTo>
                    <a:pt x="1494" y="253"/>
                  </a:lnTo>
                  <a:lnTo>
                    <a:pt x="1512" y="237"/>
                  </a:lnTo>
                  <a:lnTo>
                    <a:pt x="1532" y="225"/>
                  </a:lnTo>
                  <a:lnTo>
                    <a:pt x="1554" y="216"/>
                  </a:lnTo>
                  <a:lnTo>
                    <a:pt x="1578" y="211"/>
                  </a:lnTo>
                  <a:lnTo>
                    <a:pt x="1602" y="209"/>
                  </a:lnTo>
                  <a:lnTo>
                    <a:pt x="1631" y="212"/>
                  </a:lnTo>
                  <a:lnTo>
                    <a:pt x="1660" y="221"/>
                  </a:lnTo>
                  <a:lnTo>
                    <a:pt x="1686" y="234"/>
                  </a:lnTo>
                  <a:lnTo>
                    <a:pt x="1708" y="253"/>
                  </a:lnTo>
                  <a:lnTo>
                    <a:pt x="1805" y="350"/>
                  </a:lnTo>
                  <a:lnTo>
                    <a:pt x="1821" y="368"/>
                  </a:lnTo>
                  <a:lnTo>
                    <a:pt x="1834" y="388"/>
                  </a:lnTo>
                  <a:lnTo>
                    <a:pt x="1842" y="410"/>
                  </a:lnTo>
                  <a:lnTo>
                    <a:pt x="1849" y="433"/>
                  </a:lnTo>
                  <a:lnTo>
                    <a:pt x="1850" y="457"/>
                  </a:lnTo>
                  <a:lnTo>
                    <a:pt x="1848" y="487"/>
                  </a:lnTo>
                  <a:lnTo>
                    <a:pt x="1838" y="516"/>
                  </a:lnTo>
                  <a:lnTo>
                    <a:pt x="1824" y="541"/>
                  </a:lnTo>
                  <a:lnTo>
                    <a:pt x="1805" y="564"/>
                  </a:lnTo>
                  <a:lnTo>
                    <a:pt x="1756" y="614"/>
                  </a:lnTo>
                  <a:lnTo>
                    <a:pt x="1781" y="661"/>
                  </a:lnTo>
                  <a:lnTo>
                    <a:pt x="1802" y="709"/>
                  </a:lnTo>
                  <a:lnTo>
                    <a:pt x="1821" y="758"/>
                  </a:lnTo>
                  <a:lnTo>
                    <a:pt x="1837" y="809"/>
                  </a:lnTo>
                  <a:lnTo>
                    <a:pt x="1907" y="809"/>
                  </a:lnTo>
                  <a:lnTo>
                    <a:pt x="1937" y="812"/>
                  </a:lnTo>
                  <a:lnTo>
                    <a:pt x="1966" y="820"/>
                  </a:lnTo>
                  <a:lnTo>
                    <a:pt x="1992" y="835"/>
                  </a:lnTo>
                  <a:lnTo>
                    <a:pt x="2014" y="853"/>
                  </a:lnTo>
                  <a:lnTo>
                    <a:pt x="2033" y="875"/>
                  </a:lnTo>
                  <a:lnTo>
                    <a:pt x="2047" y="901"/>
                  </a:lnTo>
                  <a:lnTo>
                    <a:pt x="2055" y="930"/>
                  </a:lnTo>
                  <a:lnTo>
                    <a:pt x="2058" y="960"/>
                  </a:lnTo>
                  <a:lnTo>
                    <a:pt x="2058" y="1097"/>
                  </a:lnTo>
                  <a:lnTo>
                    <a:pt x="2055" y="1128"/>
                  </a:lnTo>
                  <a:lnTo>
                    <a:pt x="2047" y="1156"/>
                  </a:lnTo>
                  <a:lnTo>
                    <a:pt x="2033" y="1182"/>
                  </a:lnTo>
                  <a:lnTo>
                    <a:pt x="2014" y="1205"/>
                  </a:lnTo>
                  <a:lnTo>
                    <a:pt x="1992" y="1223"/>
                  </a:lnTo>
                  <a:lnTo>
                    <a:pt x="1966" y="1238"/>
                  </a:lnTo>
                  <a:lnTo>
                    <a:pt x="1937" y="1246"/>
                  </a:lnTo>
                  <a:lnTo>
                    <a:pt x="1907" y="1249"/>
                  </a:lnTo>
                  <a:lnTo>
                    <a:pt x="1837" y="1249"/>
                  </a:lnTo>
                  <a:lnTo>
                    <a:pt x="1821" y="1300"/>
                  </a:lnTo>
                  <a:lnTo>
                    <a:pt x="1802" y="1349"/>
                  </a:lnTo>
                  <a:lnTo>
                    <a:pt x="1781" y="1397"/>
                  </a:lnTo>
                  <a:lnTo>
                    <a:pt x="1756" y="1444"/>
                  </a:lnTo>
                  <a:lnTo>
                    <a:pt x="1805" y="1494"/>
                  </a:lnTo>
                  <a:lnTo>
                    <a:pt x="1821" y="1512"/>
                  </a:lnTo>
                  <a:lnTo>
                    <a:pt x="1834" y="1532"/>
                  </a:lnTo>
                  <a:lnTo>
                    <a:pt x="1842" y="1554"/>
                  </a:lnTo>
                  <a:lnTo>
                    <a:pt x="1849" y="1577"/>
                  </a:lnTo>
                  <a:lnTo>
                    <a:pt x="1850" y="1600"/>
                  </a:lnTo>
                  <a:lnTo>
                    <a:pt x="1848" y="1631"/>
                  </a:lnTo>
                  <a:lnTo>
                    <a:pt x="1838" y="1659"/>
                  </a:lnTo>
                  <a:lnTo>
                    <a:pt x="1824" y="1684"/>
                  </a:lnTo>
                  <a:lnTo>
                    <a:pt x="1805" y="1708"/>
                  </a:lnTo>
                  <a:lnTo>
                    <a:pt x="1708" y="1805"/>
                  </a:lnTo>
                  <a:lnTo>
                    <a:pt x="1690" y="1820"/>
                  </a:lnTo>
                  <a:lnTo>
                    <a:pt x="1670" y="1833"/>
                  </a:lnTo>
                  <a:lnTo>
                    <a:pt x="1648" y="1841"/>
                  </a:lnTo>
                  <a:lnTo>
                    <a:pt x="1625" y="1847"/>
                  </a:lnTo>
                  <a:lnTo>
                    <a:pt x="1602" y="1849"/>
                  </a:lnTo>
                  <a:lnTo>
                    <a:pt x="1571" y="1846"/>
                  </a:lnTo>
                  <a:lnTo>
                    <a:pt x="1544" y="1837"/>
                  </a:lnTo>
                  <a:lnTo>
                    <a:pt x="1517" y="1824"/>
                  </a:lnTo>
                  <a:lnTo>
                    <a:pt x="1494" y="1805"/>
                  </a:lnTo>
                  <a:lnTo>
                    <a:pt x="1445" y="1755"/>
                  </a:lnTo>
                  <a:lnTo>
                    <a:pt x="1398" y="1779"/>
                  </a:lnTo>
                  <a:lnTo>
                    <a:pt x="1350" y="1801"/>
                  </a:lnTo>
                  <a:lnTo>
                    <a:pt x="1300" y="1820"/>
                  </a:lnTo>
                  <a:lnTo>
                    <a:pt x="1250" y="1835"/>
                  </a:lnTo>
                  <a:lnTo>
                    <a:pt x="1250" y="1906"/>
                  </a:lnTo>
                  <a:lnTo>
                    <a:pt x="1246" y="1936"/>
                  </a:lnTo>
                  <a:lnTo>
                    <a:pt x="1238" y="1965"/>
                  </a:lnTo>
                  <a:lnTo>
                    <a:pt x="1224" y="1991"/>
                  </a:lnTo>
                  <a:lnTo>
                    <a:pt x="1205" y="2013"/>
                  </a:lnTo>
                  <a:lnTo>
                    <a:pt x="1183" y="2032"/>
                  </a:lnTo>
                  <a:lnTo>
                    <a:pt x="1157" y="2046"/>
                  </a:lnTo>
                  <a:lnTo>
                    <a:pt x="1128" y="2054"/>
                  </a:lnTo>
                  <a:lnTo>
                    <a:pt x="1098" y="2058"/>
                  </a:lnTo>
                  <a:lnTo>
                    <a:pt x="961" y="2058"/>
                  </a:lnTo>
                  <a:lnTo>
                    <a:pt x="930" y="2054"/>
                  </a:lnTo>
                  <a:lnTo>
                    <a:pt x="903" y="2046"/>
                  </a:lnTo>
                  <a:lnTo>
                    <a:pt x="876" y="2032"/>
                  </a:lnTo>
                  <a:lnTo>
                    <a:pt x="854" y="2013"/>
                  </a:lnTo>
                  <a:lnTo>
                    <a:pt x="835" y="1991"/>
                  </a:lnTo>
                  <a:lnTo>
                    <a:pt x="821" y="1965"/>
                  </a:lnTo>
                  <a:lnTo>
                    <a:pt x="812" y="1936"/>
                  </a:lnTo>
                  <a:lnTo>
                    <a:pt x="809" y="1906"/>
                  </a:lnTo>
                  <a:lnTo>
                    <a:pt x="809" y="1835"/>
                  </a:lnTo>
                  <a:lnTo>
                    <a:pt x="758" y="1820"/>
                  </a:lnTo>
                  <a:lnTo>
                    <a:pt x="709" y="1801"/>
                  </a:lnTo>
                  <a:lnTo>
                    <a:pt x="661" y="1779"/>
                  </a:lnTo>
                  <a:lnTo>
                    <a:pt x="615" y="1755"/>
                  </a:lnTo>
                  <a:lnTo>
                    <a:pt x="564" y="1805"/>
                  </a:lnTo>
                  <a:lnTo>
                    <a:pt x="546" y="1820"/>
                  </a:lnTo>
                  <a:lnTo>
                    <a:pt x="526" y="1833"/>
                  </a:lnTo>
                  <a:lnTo>
                    <a:pt x="504" y="1841"/>
                  </a:lnTo>
                  <a:lnTo>
                    <a:pt x="481" y="1847"/>
                  </a:lnTo>
                  <a:lnTo>
                    <a:pt x="458" y="1849"/>
                  </a:lnTo>
                  <a:lnTo>
                    <a:pt x="427" y="1846"/>
                  </a:lnTo>
                  <a:lnTo>
                    <a:pt x="400" y="1837"/>
                  </a:lnTo>
                  <a:lnTo>
                    <a:pt x="373" y="1824"/>
                  </a:lnTo>
                  <a:lnTo>
                    <a:pt x="350" y="1805"/>
                  </a:lnTo>
                  <a:lnTo>
                    <a:pt x="253" y="1708"/>
                  </a:lnTo>
                  <a:lnTo>
                    <a:pt x="236" y="1687"/>
                  </a:lnTo>
                  <a:lnTo>
                    <a:pt x="223" y="1663"/>
                  </a:lnTo>
                  <a:lnTo>
                    <a:pt x="214" y="1639"/>
                  </a:lnTo>
                  <a:lnTo>
                    <a:pt x="210" y="1614"/>
                  </a:lnTo>
                  <a:lnTo>
                    <a:pt x="210" y="1587"/>
                  </a:lnTo>
                  <a:lnTo>
                    <a:pt x="214" y="1562"/>
                  </a:lnTo>
                  <a:lnTo>
                    <a:pt x="223" y="1538"/>
                  </a:lnTo>
                  <a:lnTo>
                    <a:pt x="236" y="1515"/>
                  </a:lnTo>
                  <a:lnTo>
                    <a:pt x="253" y="1494"/>
                  </a:lnTo>
                  <a:lnTo>
                    <a:pt x="304" y="1444"/>
                  </a:lnTo>
                  <a:lnTo>
                    <a:pt x="278" y="1397"/>
                  </a:lnTo>
                  <a:lnTo>
                    <a:pt x="256" y="1349"/>
                  </a:lnTo>
                  <a:lnTo>
                    <a:pt x="237" y="1300"/>
                  </a:lnTo>
                  <a:lnTo>
                    <a:pt x="223" y="1249"/>
                  </a:lnTo>
                  <a:lnTo>
                    <a:pt x="152" y="1249"/>
                  </a:lnTo>
                  <a:lnTo>
                    <a:pt x="121" y="1246"/>
                  </a:lnTo>
                  <a:lnTo>
                    <a:pt x="93" y="1238"/>
                  </a:lnTo>
                  <a:lnTo>
                    <a:pt x="67" y="1223"/>
                  </a:lnTo>
                  <a:lnTo>
                    <a:pt x="44" y="1205"/>
                  </a:lnTo>
                  <a:lnTo>
                    <a:pt x="26" y="1182"/>
                  </a:lnTo>
                  <a:lnTo>
                    <a:pt x="12" y="1156"/>
                  </a:lnTo>
                  <a:lnTo>
                    <a:pt x="3" y="1128"/>
                  </a:lnTo>
                  <a:lnTo>
                    <a:pt x="0" y="1097"/>
                  </a:lnTo>
                  <a:lnTo>
                    <a:pt x="0" y="960"/>
                  </a:lnTo>
                  <a:lnTo>
                    <a:pt x="3" y="930"/>
                  </a:lnTo>
                  <a:lnTo>
                    <a:pt x="12" y="901"/>
                  </a:lnTo>
                  <a:lnTo>
                    <a:pt x="26" y="875"/>
                  </a:lnTo>
                  <a:lnTo>
                    <a:pt x="44" y="853"/>
                  </a:lnTo>
                  <a:lnTo>
                    <a:pt x="67" y="835"/>
                  </a:lnTo>
                  <a:lnTo>
                    <a:pt x="93" y="820"/>
                  </a:lnTo>
                  <a:lnTo>
                    <a:pt x="121" y="812"/>
                  </a:lnTo>
                  <a:lnTo>
                    <a:pt x="152" y="809"/>
                  </a:lnTo>
                  <a:lnTo>
                    <a:pt x="223" y="809"/>
                  </a:lnTo>
                  <a:lnTo>
                    <a:pt x="237" y="758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4" y="614"/>
                  </a:lnTo>
                  <a:lnTo>
                    <a:pt x="253" y="564"/>
                  </a:lnTo>
                  <a:lnTo>
                    <a:pt x="236" y="543"/>
                  </a:lnTo>
                  <a:lnTo>
                    <a:pt x="223" y="520"/>
                  </a:lnTo>
                  <a:lnTo>
                    <a:pt x="214" y="496"/>
                  </a:lnTo>
                  <a:lnTo>
                    <a:pt x="210" y="470"/>
                  </a:lnTo>
                  <a:lnTo>
                    <a:pt x="210" y="444"/>
                  </a:lnTo>
                  <a:lnTo>
                    <a:pt x="214" y="419"/>
                  </a:lnTo>
                  <a:lnTo>
                    <a:pt x="223" y="394"/>
                  </a:lnTo>
                  <a:lnTo>
                    <a:pt x="236" y="371"/>
                  </a:lnTo>
                  <a:lnTo>
                    <a:pt x="253" y="350"/>
                  </a:lnTo>
                  <a:lnTo>
                    <a:pt x="350" y="253"/>
                  </a:lnTo>
                  <a:lnTo>
                    <a:pt x="368" y="237"/>
                  </a:lnTo>
                  <a:lnTo>
                    <a:pt x="388" y="225"/>
                  </a:lnTo>
                  <a:lnTo>
                    <a:pt x="410" y="216"/>
                  </a:lnTo>
                  <a:lnTo>
                    <a:pt x="433" y="211"/>
                  </a:lnTo>
                  <a:lnTo>
                    <a:pt x="458" y="209"/>
                  </a:lnTo>
                  <a:lnTo>
                    <a:pt x="487" y="212"/>
                  </a:lnTo>
                  <a:lnTo>
                    <a:pt x="516" y="221"/>
                  </a:lnTo>
                  <a:lnTo>
                    <a:pt x="542" y="234"/>
                  </a:lnTo>
                  <a:lnTo>
                    <a:pt x="564" y="253"/>
                  </a:lnTo>
                  <a:lnTo>
                    <a:pt x="615" y="303"/>
                  </a:lnTo>
                  <a:lnTo>
                    <a:pt x="661" y="279"/>
                  </a:lnTo>
                  <a:lnTo>
                    <a:pt x="709" y="256"/>
                  </a:lnTo>
                  <a:lnTo>
                    <a:pt x="758" y="237"/>
                  </a:lnTo>
                  <a:lnTo>
                    <a:pt x="809" y="223"/>
                  </a:lnTo>
                  <a:lnTo>
                    <a:pt x="809" y="152"/>
                  </a:lnTo>
                  <a:lnTo>
                    <a:pt x="812" y="121"/>
                  </a:lnTo>
                  <a:lnTo>
                    <a:pt x="820" y="93"/>
                  </a:lnTo>
                  <a:lnTo>
                    <a:pt x="835" y="67"/>
                  </a:lnTo>
                  <a:lnTo>
                    <a:pt x="853" y="45"/>
                  </a:lnTo>
                  <a:lnTo>
                    <a:pt x="876" y="26"/>
                  </a:lnTo>
                  <a:lnTo>
                    <a:pt x="902" y="12"/>
                  </a:lnTo>
                  <a:lnTo>
                    <a:pt x="930" y="3"/>
                  </a:lnTo>
                  <a:lnTo>
                    <a:pt x="9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245"/>
            <p:cNvSpPr>
              <a:spLocks noEditPoints="1"/>
            </p:cNvSpPr>
            <p:nvPr/>
          </p:nvSpPr>
          <p:spPr bwMode="auto">
            <a:xfrm>
              <a:off x="4452938" y="3783013"/>
              <a:ext cx="133350" cy="131763"/>
            </a:xfrm>
            <a:custGeom>
              <a:avLst/>
              <a:gdLst>
                <a:gd name="T0" fmla="*/ 376 w 834"/>
                <a:gd name="T1" fmla="*/ 143 h 834"/>
                <a:gd name="T2" fmla="*/ 300 w 834"/>
                <a:gd name="T3" fmla="*/ 166 h 834"/>
                <a:gd name="T4" fmla="*/ 235 w 834"/>
                <a:gd name="T5" fmla="*/ 208 h 834"/>
                <a:gd name="T6" fmla="*/ 184 w 834"/>
                <a:gd name="T7" fmla="*/ 266 h 834"/>
                <a:gd name="T8" fmla="*/ 152 w 834"/>
                <a:gd name="T9" fmla="*/ 337 h 834"/>
                <a:gd name="T10" fmla="*/ 140 w 834"/>
                <a:gd name="T11" fmla="*/ 417 h 834"/>
                <a:gd name="T12" fmla="*/ 152 w 834"/>
                <a:gd name="T13" fmla="*/ 497 h 834"/>
                <a:gd name="T14" fmla="*/ 184 w 834"/>
                <a:gd name="T15" fmla="*/ 568 h 834"/>
                <a:gd name="T16" fmla="*/ 235 w 834"/>
                <a:gd name="T17" fmla="*/ 626 h 834"/>
                <a:gd name="T18" fmla="*/ 300 w 834"/>
                <a:gd name="T19" fmla="*/ 668 h 834"/>
                <a:gd name="T20" fmla="*/ 376 w 834"/>
                <a:gd name="T21" fmla="*/ 691 h 834"/>
                <a:gd name="T22" fmla="*/ 457 w 834"/>
                <a:gd name="T23" fmla="*/ 691 h 834"/>
                <a:gd name="T24" fmla="*/ 533 w 834"/>
                <a:gd name="T25" fmla="*/ 668 h 834"/>
                <a:gd name="T26" fmla="*/ 599 w 834"/>
                <a:gd name="T27" fmla="*/ 626 h 834"/>
                <a:gd name="T28" fmla="*/ 649 w 834"/>
                <a:gd name="T29" fmla="*/ 568 h 834"/>
                <a:gd name="T30" fmla="*/ 682 w 834"/>
                <a:gd name="T31" fmla="*/ 497 h 834"/>
                <a:gd name="T32" fmla="*/ 694 w 834"/>
                <a:gd name="T33" fmla="*/ 417 h 834"/>
                <a:gd name="T34" fmla="*/ 682 w 834"/>
                <a:gd name="T35" fmla="*/ 337 h 834"/>
                <a:gd name="T36" fmla="*/ 649 w 834"/>
                <a:gd name="T37" fmla="*/ 266 h 834"/>
                <a:gd name="T38" fmla="*/ 599 w 834"/>
                <a:gd name="T39" fmla="*/ 208 h 834"/>
                <a:gd name="T40" fmla="*/ 533 w 834"/>
                <a:gd name="T41" fmla="*/ 166 h 834"/>
                <a:gd name="T42" fmla="*/ 457 w 834"/>
                <a:gd name="T43" fmla="*/ 143 h 834"/>
                <a:gd name="T44" fmla="*/ 416 w 834"/>
                <a:gd name="T45" fmla="*/ 0 h 834"/>
                <a:gd name="T46" fmla="*/ 519 w 834"/>
                <a:gd name="T47" fmla="*/ 12 h 834"/>
                <a:gd name="T48" fmla="*/ 612 w 834"/>
                <a:gd name="T49" fmla="*/ 48 h 834"/>
                <a:gd name="T50" fmla="*/ 694 w 834"/>
                <a:gd name="T51" fmla="*/ 105 h 834"/>
                <a:gd name="T52" fmla="*/ 759 w 834"/>
                <a:gd name="T53" fmla="*/ 179 h 834"/>
                <a:gd name="T54" fmla="*/ 805 w 834"/>
                <a:gd name="T55" fmla="*/ 266 h 834"/>
                <a:gd name="T56" fmla="*/ 831 w 834"/>
                <a:gd name="T57" fmla="*/ 364 h 834"/>
                <a:gd name="T58" fmla="*/ 831 w 834"/>
                <a:gd name="T59" fmla="*/ 470 h 834"/>
                <a:gd name="T60" fmla="*/ 805 w 834"/>
                <a:gd name="T61" fmla="*/ 568 h 834"/>
                <a:gd name="T62" fmla="*/ 759 w 834"/>
                <a:gd name="T63" fmla="*/ 655 h 834"/>
                <a:gd name="T64" fmla="*/ 694 w 834"/>
                <a:gd name="T65" fmla="*/ 729 h 834"/>
                <a:gd name="T66" fmla="*/ 612 w 834"/>
                <a:gd name="T67" fmla="*/ 785 h 834"/>
                <a:gd name="T68" fmla="*/ 520 w 834"/>
                <a:gd name="T69" fmla="*/ 822 h 834"/>
                <a:gd name="T70" fmla="*/ 417 w 834"/>
                <a:gd name="T71" fmla="*/ 834 h 834"/>
                <a:gd name="T72" fmla="*/ 314 w 834"/>
                <a:gd name="T73" fmla="*/ 822 h 834"/>
                <a:gd name="T74" fmla="*/ 221 w 834"/>
                <a:gd name="T75" fmla="*/ 785 h 834"/>
                <a:gd name="T76" fmla="*/ 140 w 834"/>
                <a:gd name="T77" fmla="*/ 729 h 834"/>
                <a:gd name="T78" fmla="*/ 75 w 834"/>
                <a:gd name="T79" fmla="*/ 655 h 834"/>
                <a:gd name="T80" fmla="*/ 27 w 834"/>
                <a:gd name="T81" fmla="*/ 568 h 834"/>
                <a:gd name="T82" fmla="*/ 3 w 834"/>
                <a:gd name="T83" fmla="*/ 470 h 834"/>
                <a:gd name="T84" fmla="*/ 3 w 834"/>
                <a:gd name="T85" fmla="*/ 364 h 834"/>
                <a:gd name="T86" fmla="*/ 27 w 834"/>
                <a:gd name="T87" fmla="*/ 266 h 834"/>
                <a:gd name="T88" fmla="*/ 74 w 834"/>
                <a:gd name="T89" fmla="*/ 179 h 834"/>
                <a:gd name="T90" fmla="*/ 139 w 834"/>
                <a:gd name="T91" fmla="*/ 105 h 834"/>
                <a:gd name="T92" fmla="*/ 220 w 834"/>
                <a:gd name="T93" fmla="*/ 48 h 834"/>
                <a:gd name="T94" fmla="*/ 314 w 834"/>
                <a:gd name="T95" fmla="*/ 12 h 834"/>
                <a:gd name="T96" fmla="*/ 416 w 834"/>
                <a:gd name="T97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4" h="834">
                  <a:moveTo>
                    <a:pt x="417" y="140"/>
                  </a:moveTo>
                  <a:lnTo>
                    <a:pt x="376" y="143"/>
                  </a:lnTo>
                  <a:lnTo>
                    <a:pt x="337" y="151"/>
                  </a:lnTo>
                  <a:lnTo>
                    <a:pt x="300" y="166"/>
                  </a:lnTo>
                  <a:lnTo>
                    <a:pt x="266" y="185"/>
                  </a:lnTo>
                  <a:lnTo>
                    <a:pt x="235" y="208"/>
                  </a:lnTo>
                  <a:lnTo>
                    <a:pt x="207" y="236"/>
                  </a:lnTo>
                  <a:lnTo>
                    <a:pt x="184" y="266"/>
                  </a:lnTo>
                  <a:lnTo>
                    <a:pt x="165" y="300"/>
                  </a:lnTo>
                  <a:lnTo>
                    <a:pt x="152" y="337"/>
                  </a:lnTo>
                  <a:lnTo>
                    <a:pt x="143" y="376"/>
                  </a:lnTo>
                  <a:lnTo>
                    <a:pt x="140" y="417"/>
                  </a:lnTo>
                  <a:lnTo>
                    <a:pt x="143" y="458"/>
                  </a:lnTo>
                  <a:lnTo>
                    <a:pt x="152" y="497"/>
                  </a:lnTo>
                  <a:lnTo>
                    <a:pt x="165" y="533"/>
                  </a:lnTo>
                  <a:lnTo>
                    <a:pt x="184" y="568"/>
                  </a:lnTo>
                  <a:lnTo>
                    <a:pt x="207" y="598"/>
                  </a:lnTo>
                  <a:lnTo>
                    <a:pt x="235" y="626"/>
                  </a:lnTo>
                  <a:lnTo>
                    <a:pt x="266" y="649"/>
                  </a:lnTo>
                  <a:lnTo>
                    <a:pt x="300" y="668"/>
                  </a:lnTo>
                  <a:lnTo>
                    <a:pt x="337" y="681"/>
                  </a:lnTo>
                  <a:lnTo>
                    <a:pt x="376" y="691"/>
                  </a:lnTo>
                  <a:lnTo>
                    <a:pt x="417" y="694"/>
                  </a:lnTo>
                  <a:lnTo>
                    <a:pt x="457" y="691"/>
                  </a:lnTo>
                  <a:lnTo>
                    <a:pt x="496" y="681"/>
                  </a:lnTo>
                  <a:lnTo>
                    <a:pt x="533" y="668"/>
                  </a:lnTo>
                  <a:lnTo>
                    <a:pt x="567" y="649"/>
                  </a:lnTo>
                  <a:lnTo>
                    <a:pt x="599" y="626"/>
                  </a:lnTo>
                  <a:lnTo>
                    <a:pt x="626" y="598"/>
                  </a:lnTo>
                  <a:lnTo>
                    <a:pt x="649" y="568"/>
                  </a:lnTo>
                  <a:lnTo>
                    <a:pt x="668" y="534"/>
                  </a:lnTo>
                  <a:lnTo>
                    <a:pt x="682" y="497"/>
                  </a:lnTo>
                  <a:lnTo>
                    <a:pt x="690" y="458"/>
                  </a:lnTo>
                  <a:lnTo>
                    <a:pt x="694" y="417"/>
                  </a:lnTo>
                  <a:lnTo>
                    <a:pt x="690" y="376"/>
                  </a:lnTo>
                  <a:lnTo>
                    <a:pt x="682" y="337"/>
                  </a:lnTo>
                  <a:lnTo>
                    <a:pt x="668" y="300"/>
                  </a:lnTo>
                  <a:lnTo>
                    <a:pt x="649" y="266"/>
                  </a:lnTo>
                  <a:lnTo>
                    <a:pt x="626" y="236"/>
                  </a:lnTo>
                  <a:lnTo>
                    <a:pt x="599" y="208"/>
                  </a:lnTo>
                  <a:lnTo>
                    <a:pt x="567" y="185"/>
                  </a:lnTo>
                  <a:lnTo>
                    <a:pt x="533" y="166"/>
                  </a:lnTo>
                  <a:lnTo>
                    <a:pt x="496" y="151"/>
                  </a:lnTo>
                  <a:lnTo>
                    <a:pt x="457" y="143"/>
                  </a:lnTo>
                  <a:lnTo>
                    <a:pt x="417" y="140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2"/>
                  </a:lnTo>
                  <a:lnTo>
                    <a:pt x="567" y="28"/>
                  </a:lnTo>
                  <a:lnTo>
                    <a:pt x="612" y="48"/>
                  </a:lnTo>
                  <a:lnTo>
                    <a:pt x="655" y="74"/>
                  </a:lnTo>
                  <a:lnTo>
                    <a:pt x="694" y="105"/>
                  </a:lnTo>
                  <a:lnTo>
                    <a:pt x="728" y="140"/>
                  </a:lnTo>
                  <a:lnTo>
                    <a:pt x="759" y="179"/>
                  </a:lnTo>
                  <a:lnTo>
                    <a:pt x="784" y="221"/>
                  </a:lnTo>
                  <a:lnTo>
                    <a:pt x="805" y="266"/>
                  </a:lnTo>
                  <a:lnTo>
                    <a:pt x="821" y="315"/>
                  </a:lnTo>
                  <a:lnTo>
                    <a:pt x="831" y="364"/>
                  </a:lnTo>
                  <a:lnTo>
                    <a:pt x="834" y="417"/>
                  </a:lnTo>
                  <a:lnTo>
                    <a:pt x="831" y="470"/>
                  </a:lnTo>
                  <a:lnTo>
                    <a:pt x="821" y="519"/>
                  </a:lnTo>
                  <a:lnTo>
                    <a:pt x="805" y="568"/>
                  </a:lnTo>
                  <a:lnTo>
                    <a:pt x="785" y="613"/>
                  </a:lnTo>
                  <a:lnTo>
                    <a:pt x="759" y="655"/>
                  </a:lnTo>
                  <a:lnTo>
                    <a:pt x="728" y="694"/>
                  </a:lnTo>
                  <a:lnTo>
                    <a:pt x="694" y="729"/>
                  </a:lnTo>
                  <a:lnTo>
                    <a:pt x="655" y="759"/>
                  </a:lnTo>
                  <a:lnTo>
                    <a:pt x="612" y="785"/>
                  </a:lnTo>
                  <a:lnTo>
                    <a:pt x="567" y="806"/>
                  </a:lnTo>
                  <a:lnTo>
                    <a:pt x="520" y="822"/>
                  </a:lnTo>
                  <a:lnTo>
                    <a:pt x="469" y="831"/>
                  </a:lnTo>
                  <a:lnTo>
                    <a:pt x="417" y="834"/>
                  </a:lnTo>
                  <a:lnTo>
                    <a:pt x="365" y="831"/>
                  </a:lnTo>
                  <a:lnTo>
                    <a:pt x="314" y="822"/>
                  </a:lnTo>
                  <a:lnTo>
                    <a:pt x="266" y="806"/>
                  </a:lnTo>
                  <a:lnTo>
                    <a:pt x="221" y="785"/>
                  </a:lnTo>
                  <a:lnTo>
                    <a:pt x="179" y="759"/>
                  </a:lnTo>
                  <a:lnTo>
                    <a:pt x="140" y="729"/>
                  </a:lnTo>
                  <a:lnTo>
                    <a:pt x="105" y="694"/>
                  </a:lnTo>
                  <a:lnTo>
                    <a:pt x="75" y="655"/>
                  </a:lnTo>
                  <a:lnTo>
                    <a:pt x="48" y="613"/>
                  </a:lnTo>
                  <a:lnTo>
                    <a:pt x="27" y="568"/>
                  </a:lnTo>
                  <a:lnTo>
                    <a:pt x="12" y="519"/>
                  </a:lnTo>
                  <a:lnTo>
                    <a:pt x="3" y="470"/>
                  </a:lnTo>
                  <a:lnTo>
                    <a:pt x="0" y="417"/>
                  </a:lnTo>
                  <a:lnTo>
                    <a:pt x="3" y="364"/>
                  </a:lnTo>
                  <a:lnTo>
                    <a:pt x="12" y="315"/>
                  </a:lnTo>
                  <a:lnTo>
                    <a:pt x="27" y="266"/>
                  </a:lnTo>
                  <a:lnTo>
                    <a:pt x="48" y="221"/>
                  </a:lnTo>
                  <a:lnTo>
                    <a:pt x="74" y="179"/>
                  </a:lnTo>
                  <a:lnTo>
                    <a:pt x="104" y="140"/>
                  </a:lnTo>
                  <a:lnTo>
                    <a:pt x="139" y="105"/>
                  </a:lnTo>
                  <a:lnTo>
                    <a:pt x="178" y="74"/>
                  </a:lnTo>
                  <a:lnTo>
                    <a:pt x="220" y="48"/>
                  </a:lnTo>
                  <a:lnTo>
                    <a:pt x="265" y="28"/>
                  </a:lnTo>
                  <a:lnTo>
                    <a:pt x="314" y="12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4" name="Inhaltsplatzhalter 4"/>
          <p:cNvSpPr txBox="1"/>
          <p:nvPr/>
        </p:nvSpPr>
        <p:spPr>
          <a:xfrm>
            <a:off x="878365" y="2574990"/>
            <a:ext cx="57369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j-lt"/>
              </a:rPr>
              <a:t>01</a:t>
            </a:r>
            <a:endParaRPr lang="en-US" sz="1800" dirty="0">
              <a:latin typeface="+mn-lt"/>
            </a:endParaRPr>
          </a:p>
        </p:txBody>
      </p:sp>
      <p:sp>
        <p:nvSpPr>
          <p:cNvPr id="55" name="Inhaltsplatzhalter 4"/>
          <p:cNvSpPr txBox="1"/>
          <p:nvPr/>
        </p:nvSpPr>
        <p:spPr>
          <a:xfrm>
            <a:off x="3712139" y="2574990"/>
            <a:ext cx="57369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j-lt"/>
              </a:rPr>
              <a:t>02</a:t>
            </a:r>
            <a:endParaRPr lang="en-US" sz="1800" dirty="0">
              <a:latin typeface="+mn-lt"/>
            </a:endParaRPr>
          </a:p>
        </p:txBody>
      </p:sp>
      <p:sp>
        <p:nvSpPr>
          <p:cNvPr id="56" name="Inhaltsplatzhalter 4"/>
          <p:cNvSpPr txBox="1"/>
          <p:nvPr/>
        </p:nvSpPr>
        <p:spPr>
          <a:xfrm>
            <a:off x="6562694" y="2574990"/>
            <a:ext cx="57369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j-lt"/>
              </a:rPr>
              <a:t>03</a:t>
            </a:r>
            <a:endParaRPr lang="en-US" sz="1800" dirty="0">
              <a:latin typeface="+mn-lt"/>
            </a:endParaRPr>
          </a:p>
        </p:txBody>
      </p:sp>
      <p:sp>
        <p:nvSpPr>
          <p:cNvPr id="57" name="Inhaltsplatzhalter 4"/>
          <p:cNvSpPr txBox="1"/>
          <p:nvPr/>
        </p:nvSpPr>
        <p:spPr>
          <a:xfrm>
            <a:off x="9445136" y="2574990"/>
            <a:ext cx="57369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j-lt"/>
              </a:rPr>
              <a:t>04</a:t>
            </a:r>
            <a:endParaRPr lang="en-US" sz="1800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18000" decel="8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accel="18000" decel="8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accel="18000" decel="8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accel="18000" decel="8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accel="18000" decel="8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4" accel="18000" decel="8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" presetClass="entr" presetSubtype="4" accel="18000" decel="8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4" accel="18000" decel="8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54" grpId="0"/>
      <p:bldP spid="55" grpId="0"/>
      <p:bldP spid="56" grpId="0"/>
      <p:bldP spid="5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1926015" y="3287583"/>
            <a:ext cx="2814421" cy="635262"/>
          </a:xfrm>
          <a:custGeom>
            <a:avLst/>
            <a:gdLst>
              <a:gd name="T0" fmla="*/ 0 w 2162"/>
              <a:gd name="T1" fmla="*/ 488 h 488"/>
              <a:gd name="T2" fmla="*/ 0 w 2162"/>
              <a:gd name="T3" fmla="*/ 0 h 488"/>
              <a:gd name="T4" fmla="*/ 2162 w 2162"/>
              <a:gd name="T5" fmla="*/ 0 h 488"/>
              <a:gd name="T6" fmla="*/ 2162 w 2162"/>
              <a:gd name="T7" fmla="*/ 272 h 488"/>
              <a:gd name="T8" fmla="*/ 1804 w 2162"/>
              <a:gd name="T9" fmla="*/ 467 h 488"/>
              <a:gd name="T10" fmla="*/ 1804 w 2162"/>
              <a:gd name="T11" fmla="*/ 488 h 488"/>
              <a:gd name="T12" fmla="*/ 0 w 2162"/>
              <a:gd name="T13" fmla="*/ 488 h 488"/>
              <a:gd name="T14" fmla="*/ 0 w 2162"/>
              <a:gd name="T15" fmla="*/ 48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2" h="488">
                <a:moveTo>
                  <a:pt x="0" y="488"/>
                </a:moveTo>
                <a:lnTo>
                  <a:pt x="0" y="0"/>
                </a:lnTo>
                <a:lnTo>
                  <a:pt x="2162" y="0"/>
                </a:lnTo>
                <a:lnTo>
                  <a:pt x="2162" y="272"/>
                </a:lnTo>
                <a:lnTo>
                  <a:pt x="1804" y="467"/>
                </a:lnTo>
                <a:lnTo>
                  <a:pt x="1804" y="488"/>
                </a:lnTo>
                <a:lnTo>
                  <a:pt x="0" y="488"/>
                </a:lnTo>
                <a:lnTo>
                  <a:pt x="0" y="48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 bwMode="auto">
          <a:xfrm>
            <a:off x="1463887" y="3922846"/>
            <a:ext cx="2814421" cy="633961"/>
          </a:xfrm>
          <a:custGeom>
            <a:avLst/>
            <a:gdLst>
              <a:gd name="T0" fmla="*/ 0 w 2162"/>
              <a:gd name="T1" fmla="*/ 487 h 487"/>
              <a:gd name="T2" fmla="*/ 0 w 2162"/>
              <a:gd name="T3" fmla="*/ 0 h 487"/>
              <a:gd name="T4" fmla="*/ 2159 w 2162"/>
              <a:gd name="T5" fmla="*/ 0 h 487"/>
              <a:gd name="T6" fmla="*/ 2162 w 2162"/>
              <a:gd name="T7" fmla="*/ 270 h 487"/>
              <a:gd name="T8" fmla="*/ 1807 w 2162"/>
              <a:gd name="T9" fmla="*/ 466 h 487"/>
              <a:gd name="T10" fmla="*/ 1807 w 2162"/>
              <a:gd name="T11" fmla="*/ 487 h 487"/>
              <a:gd name="T12" fmla="*/ 0 w 2162"/>
              <a:gd name="T13" fmla="*/ 487 h 487"/>
              <a:gd name="T14" fmla="*/ 0 w 2162"/>
              <a:gd name="T15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2" h="487">
                <a:moveTo>
                  <a:pt x="0" y="487"/>
                </a:moveTo>
                <a:lnTo>
                  <a:pt x="0" y="0"/>
                </a:lnTo>
                <a:lnTo>
                  <a:pt x="2159" y="0"/>
                </a:lnTo>
                <a:lnTo>
                  <a:pt x="2162" y="270"/>
                </a:lnTo>
                <a:lnTo>
                  <a:pt x="1807" y="466"/>
                </a:lnTo>
                <a:lnTo>
                  <a:pt x="1807" y="487"/>
                </a:lnTo>
                <a:lnTo>
                  <a:pt x="0" y="487"/>
                </a:lnTo>
                <a:lnTo>
                  <a:pt x="0" y="48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 bwMode="auto">
          <a:xfrm>
            <a:off x="1001761" y="4556806"/>
            <a:ext cx="2814421" cy="635262"/>
          </a:xfrm>
          <a:custGeom>
            <a:avLst/>
            <a:gdLst>
              <a:gd name="T0" fmla="*/ 0 w 2162"/>
              <a:gd name="T1" fmla="*/ 488 h 488"/>
              <a:gd name="T2" fmla="*/ 0 w 2162"/>
              <a:gd name="T3" fmla="*/ 0 h 488"/>
              <a:gd name="T4" fmla="*/ 2162 w 2162"/>
              <a:gd name="T5" fmla="*/ 0 h 488"/>
              <a:gd name="T6" fmla="*/ 2162 w 2162"/>
              <a:gd name="T7" fmla="*/ 273 h 488"/>
              <a:gd name="T8" fmla="*/ 1805 w 2162"/>
              <a:gd name="T9" fmla="*/ 469 h 488"/>
              <a:gd name="T10" fmla="*/ 1805 w 2162"/>
              <a:gd name="T11" fmla="*/ 488 h 488"/>
              <a:gd name="T12" fmla="*/ 0 w 2162"/>
              <a:gd name="T13" fmla="*/ 488 h 488"/>
              <a:gd name="T14" fmla="*/ 0 w 2162"/>
              <a:gd name="T15" fmla="*/ 48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2" h="488">
                <a:moveTo>
                  <a:pt x="0" y="488"/>
                </a:moveTo>
                <a:lnTo>
                  <a:pt x="0" y="0"/>
                </a:lnTo>
                <a:lnTo>
                  <a:pt x="2162" y="0"/>
                </a:lnTo>
                <a:lnTo>
                  <a:pt x="2162" y="273"/>
                </a:lnTo>
                <a:lnTo>
                  <a:pt x="1805" y="469"/>
                </a:lnTo>
                <a:lnTo>
                  <a:pt x="1805" y="488"/>
                </a:lnTo>
                <a:lnTo>
                  <a:pt x="0" y="488"/>
                </a:lnTo>
                <a:lnTo>
                  <a:pt x="0" y="4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 bwMode="auto">
          <a:xfrm>
            <a:off x="537029" y="5192068"/>
            <a:ext cx="2814421" cy="813605"/>
          </a:xfrm>
          <a:custGeom>
            <a:avLst/>
            <a:gdLst>
              <a:gd name="T0" fmla="*/ 2162 w 2162"/>
              <a:gd name="T1" fmla="*/ 625 h 625"/>
              <a:gd name="T2" fmla="*/ 0 w 2162"/>
              <a:gd name="T3" fmla="*/ 625 h 625"/>
              <a:gd name="T4" fmla="*/ 0 w 2162"/>
              <a:gd name="T5" fmla="*/ 0 h 625"/>
              <a:gd name="T6" fmla="*/ 2162 w 2162"/>
              <a:gd name="T7" fmla="*/ 0 h 625"/>
              <a:gd name="T8" fmla="*/ 2162 w 2162"/>
              <a:gd name="T9" fmla="*/ 625 h 625"/>
              <a:gd name="T10" fmla="*/ 2162 w 2162"/>
              <a:gd name="T11" fmla="*/ 625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2" h="625">
                <a:moveTo>
                  <a:pt x="2162" y="625"/>
                </a:moveTo>
                <a:lnTo>
                  <a:pt x="0" y="625"/>
                </a:lnTo>
                <a:lnTo>
                  <a:pt x="0" y="0"/>
                </a:lnTo>
                <a:lnTo>
                  <a:pt x="2162" y="0"/>
                </a:lnTo>
                <a:lnTo>
                  <a:pt x="2162" y="625"/>
                </a:lnTo>
                <a:lnTo>
                  <a:pt x="2162" y="62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4431917" y="1772327"/>
            <a:ext cx="1959160" cy="3900094"/>
            <a:chOff x="4431917" y="1772327"/>
            <a:chExt cx="1959160" cy="3900094"/>
          </a:xfrm>
        </p:grpSpPr>
        <p:sp>
          <p:nvSpPr>
            <p:cNvPr id="9" name="Freeform 9"/>
            <p:cNvSpPr/>
            <p:nvPr/>
          </p:nvSpPr>
          <p:spPr bwMode="auto">
            <a:xfrm>
              <a:off x="5636052" y="3417760"/>
              <a:ext cx="462127" cy="2254660"/>
            </a:xfrm>
            <a:custGeom>
              <a:avLst/>
              <a:gdLst>
                <a:gd name="T0" fmla="*/ 355 w 355"/>
                <a:gd name="T1" fmla="*/ 1533 h 1732"/>
                <a:gd name="T2" fmla="*/ 355 w 355"/>
                <a:gd name="T3" fmla="*/ 104 h 1732"/>
                <a:gd name="T4" fmla="*/ 282 w 355"/>
                <a:gd name="T5" fmla="*/ 144 h 1732"/>
                <a:gd name="T6" fmla="*/ 0 w 355"/>
                <a:gd name="T7" fmla="*/ 0 h 1732"/>
                <a:gd name="T8" fmla="*/ 0 w 355"/>
                <a:gd name="T9" fmla="*/ 1732 h 1732"/>
                <a:gd name="T10" fmla="*/ 355 w 355"/>
                <a:gd name="T11" fmla="*/ 1533 h 1732"/>
                <a:gd name="T12" fmla="*/ 355 w 355"/>
                <a:gd name="T13" fmla="*/ 1533 h 1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1732">
                  <a:moveTo>
                    <a:pt x="355" y="1533"/>
                  </a:moveTo>
                  <a:lnTo>
                    <a:pt x="355" y="104"/>
                  </a:lnTo>
                  <a:lnTo>
                    <a:pt x="282" y="144"/>
                  </a:lnTo>
                  <a:lnTo>
                    <a:pt x="0" y="0"/>
                  </a:lnTo>
                  <a:lnTo>
                    <a:pt x="0" y="1732"/>
                  </a:lnTo>
                  <a:lnTo>
                    <a:pt x="355" y="1533"/>
                  </a:lnTo>
                  <a:lnTo>
                    <a:pt x="355" y="153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5309308" y="1772327"/>
              <a:ext cx="1081769" cy="1832888"/>
            </a:xfrm>
            <a:custGeom>
              <a:avLst/>
              <a:gdLst>
                <a:gd name="T0" fmla="*/ 291 w 831"/>
                <a:gd name="T1" fmla="*/ 0 h 1408"/>
                <a:gd name="T2" fmla="*/ 0 w 831"/>
                <a:gd name="T3" fmla="*/ 161 h 1408"/>
                <a:gd name="T4" fmla="*/ 533 w 831"/>
                <a:gd name="T5" fmla="*/ 1408 h 1408"/>
                <a:gd name="T6" fmla="*/ 831 w 831"/>
                <a:gd name="T7" fmla="*/ 1247 h 1408"/>
                <a:gd name="T8" fmla="*/ 291 w 831"/>
                <a:gd name="T9" fmla="*/ 0 h 1408"/>
                <a:gd name="T10" fmla="*/ 291 w 831"/>
                <a:gd name="T11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1" h="1408">
                  <a:moveTo>
                    <a:pt x="291" y="0"/>
                  </a:moveTo>
                  <a:lnTo>
                    <a:pt x="0" y="161"/>
                  </a:lnTo>
                  <a:lnTo>
                    <a:pt x="533" y="1408"/>
                  </a:lnTo>
                  <a:lnTo>
                    <a:pt x="831" y="1247"/>
                  </a:lnTo>
                  <a:lnTo>
                    <a:pt x="291" y="0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4431917" y="1981912"/>
              <a:ext cx="1571233" cy="3690509"/>
            </a:xfrm>
            <a:custGeom>
              <a:avLst/>
              <a:gdLst>
                <a:gd name="T0" fmla="*/ 925 w 1207"/>
                <a:gd name="T1" fmla="*/ 2835 h 2835"/>
                <a:gd name="T2" fmla="*/ 925 w 1207"/>
                <a:gd name="T3" fmla="*/ 1103 h 2835"/>
                <a:gd name="T4" fmla="*/ 1207 w 1207"/>
                <a:gd name="T5" fmla="*/ 1247 h 2835"/>
                <a:gd name="T6" fmla="*/ 674 w 1207"/>
                <a:gd name="T7" fmla="*/ 0 h 2835"/>
                <a:gd name="T8" fmla="*/ 0 w 1207"/>
                <a:gd name="T9" fmla="*/ 632 h 2835"/>
                <a:gd name="T10" fmla="*/ 267 w 1207"/>
                <a:gd name="T11" fmla="*/ 767 h 2835"/>
                <a:gd name="T12" fmla="*/ 267 w 1207"/>
                <a:gd name="T13" fmla="*/ 2499 h 2835"/>
                <a:gd name="T14" fmla="*/ 925 w 1207"/>
                <a:gd name="T15" fmla="*/ 2835 h 2835"/>
                <a:gd name="T16" fmla="*/ 925 w 1207"/>
                <a:gd name="T17" fmla="*/ 2835 h 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7" h="2835">
                  <a:moveTo>
                    <a:pt x="925" y="2835"/>
                  </a:moveTo>
                  <a:lnTo>
                    <a:pt x="925" y="1103"/>
                  </a:lnTo>
                  <a:lnTo>
                    <a:pt x="1207" y="1247"/>
                  </a:lnTo>
                  <a:lnTo>
                    <a:pt x="674" y="0"/>
                  </a:lnTo>
                  <a:lnTo>
                    <a:pt x="0" y="632"/>
                  </a:lnTo>
                  <a:lnTo>
                    <a:pt x="267" y="767"/>
                  </a:lnTo>
                  <a:lnTo>
                    <a:pt x="267" y="2499"/>
                  </a:lnTo>
                  <a:lnTo>
                    <a:pt x="925" y="2835"/>
                  </a:lnTo>
                  <a:lnTo>
                    <a:pt x="925" y="28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318664" y="3666398"/>
            <a:ext cx="1317389" cy="2262471"/>
            <a:chOff x="4318664" y="3666398"/>
            <a:chExt cx="1317389" cy="2262471"/>
          </a:xfrm>
        </p:grpSpPr>
        <p:sp>
          <p:nvSpPr>
            <p:cNvPr id="12" name="Freeform 12"/>
            <p:cNvSpPr/>
            <p:nvPr/>
          </p:nvSpPr>
          <p:spPr bwMode="auto">
            <a:xfrm>
              <a:off x="4318664" y="3666398"/>
              <a:ext cx="1317389" cy="691238"/>
            </a:xfrm>
            <a:custGeom>
              <a:avLst/>
              <a:gdLst>
                <a:gd name="T0" fmla="*/ 1012 w 1012"/>
                <a:gd name="T1" fmla="*/ 334 h 531"/>
                <a:gd name="T2" fmla="*/ 354 w 1012"/>
                <a:gd name="T3" fmla="*/ 0 h 531"/>
                <a:gd name="T4" fmla="*/ 0 w 1012"/>
                <a:gd name="T5" fmla="*/ 194 h 531"/>
                <a:gd name="T6" fmla="*/ 657 w 1012"/>
                <a:gd name="T7" fmla="*/ 531 h 531"/>
                <a:gd name="T8" fmla="*/ 1012 w 1012"/>
                <a:gd name="T9" fmla="*/ 334 h 531"/>
                <a:gd name="T10" fmla="*/ 1012 w 1012"/>
                <a:gd name="T11" fmla="*/ 334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2" h="531">
                  <a:moveTo>
                    <a:pt x="1012" y="334"/>
                  </a:moveTo>
                  <a:lnTo>
                    <a:pt x="354" y="0"/>
                  </a:lnTo>
                  <a:lnTo>
                    <a:pt x="0" y="194"/>
                  </a:lnTo>
                  <a:lnTo>
                    <a:pt x="657" y="531"/>
                  </a:lnTo>
                  <a:lnTo>
                    <a:pt x="1012" y="334"/>
                  </a:lnTo>
                  <a:lnTo>
                    <a:pt x="1012" y="334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4318664" y="3918941"/>
              <a:ext cx="855262" cy="2009928"/>
            </a:xfrm>
            <a:custGeom>
              <a:avLst/>
              <a:gdLst>
                <a:gd name="T0" fmla="*/ 657 w 657"/>
                <a:gd name="T1" fmla="*/ 1544 h 1544"/>
                <a:gd name="T2" fmla="*/ 657 w 657"/>
                <a:gd name="T3" fmla="*/ 337 h 1544"/>
                <a:gd name="T4" fmla="*/ 0 w 657"/>
                <a:gd name="T5" fmla="*/ 0 h 1544"/>
                <a:gd name="T6" fmla="*/ 0 w 657"/>
                <a:gd name="T7" fmla="*/ 1208 h 1544"/>
                <a:gd name="T8" fmla="*/ 657 w 657"/>
                <a:gd name="T9" fmla="*/ 1544 h 1544"/>
                <a:gd name="T10" fmla="*/ 657 w 657"/>
                <a:gd name="T11" fmla="*/ 1544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1544">
                  <a:moveTo>
                    <a:pt x="657" y="1544"/>
                  </a:moveTo>
                  <a:lnTo>
                    <a:pt x="657" y="337"/>
                  </a:lnTo>
                  <a:lnTo>
                    <a:pt x="0" y="0"/>
                  </a:lnTo>
                  <a:lnTo>
                    <a:pt x="0" y="1208"/>
                  </a:lnTo>
                  <a:lnTo>
                    <a:pt x="657" y="1544"/>
                  </a:lnTo>
                  <a:lnTo>
                    <a:pt x="657" y="15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5173924" y="4101188"/>
              <a:ext cx="462127" cy="1827680"/>
            </a:xfrm>
            <a:custGeom>
              <a:avLst/>
              <a:gdLst>
                <a:gd name="T0" fmla="*/ 355 w 355"/>
                <a:gd name="T1" fmla="*/ 1207 h 1404"/>
                <a:gd name="T2" fmla="*/ 355 w 355"/>
                <a:gd name="T3" fmla="*/ 0 h 1404"/>
                <a:gd name="T4" fmla="*/ 0 w 355"/>
                <a:gd name="T5" fmla="*/ 197 h 1404"/>
                <a:gd name="T6" fmla="*/ 0 w 355"/>
                <a:gd name="T7" fmla="*/ 1404 h 1404"/>
                <a:gd name="T8" fmla="*/ 355 w 355"/>
                <a:gd name="T9" fmla="*/ 1207 h 1404"/>
                <a:gd name="T10" fmla="*/ 355 w 355"/>
                <a:gd name="T11" fmla="*/ 1207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" h="1404">
                  <a:moveTo>
                    <a:pt x="355" y="1207"/>
                  </a:moveTo>
                  <a:lnTo>
                    <a:pt x="355" y="0"/>
                  </a:lnTo>
                  <a:lnTo>
                    <a:pt x="0" y="197"/>
                  </a:lnTo>
                  <a:lnTo>
                    <a:pt x="0" y="1404"/>
                  </a:lnTo>
                  <a:lnTo>
                    <a:pt x="355" y="1207"/>
                  </a:lnTo>
                  <a:lnTo>
                    <a:pt x="355" y="120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856535" y="4299057"/>
            <a:ext cx="1317390" cy="1884958"/>
            <a:chOff x="3856535" y="4299057"/>
            <a:chExt cx="1317390" cy="1884958"/>
          </a:xfrm>
        </p:grpSpPr>
        <p:sp>
          <p:nvSpPr>
            <p:cNvPr id="15" name="Freeform 15"/>
            <p:cNvSpPr/>
            <p:nvPr/>
          </p:nvSpPr>
          <p:spPr bwMode="auto">
            <a:xfrm>
              <a:off x="3856535" y="4299057"/>
              <a:ext cx="1317389" cy="689937"/>
            </a:xfrm>
            <a:custGeom>
              <a:avLst/>
              <a:gdLst>
                <a:gd name="T0" fmla="*/ 1012 w 1012"/>
                <a:gd name="T1" fmla="*/ 333 h 530"/>
                <a:gd name="T2" fmla="*/ 355 w 1012"/>
                <a:gd name="T3" fmla="*/ 0 h 530"/>
                <a:gd name="T4" fmla="*/ 0 w 1012"/>
                <a:gd name="T5" fmla="*/ 196 h 530"/>
                <a:gd name="T6" fmla="*/ 657 w 1012"/>
                <a:gd name="T7" fmla="*/ 530 h 530"/>
                <a:gd name="T8" fmla="*/ 1012 w 1012"/>
                <a:gd name="T9" fmla="*/ 333 h 530"/>
                <a:gd name="T10" fmla="*/ 1012 w 1012"/>
                <a:gd name="T11" fmla="*/ 333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2" h="530">
                  <a:moveTo>
                    <a:pt x="1012" y="333"/>
                  </a:moveTo>
                  <a:lnTo>
                    <a:pt x="355" y="0"/>
                  </a:lnTo>
                  <a:lnTo>
                    <a:pt x="0" y="196"/>
                  </a:lnTo>
                  <a:lnTo>
                    <a:pt x="657" y="530"/>
                  </a:lnTo>
                  <a:lnTo>
                    <a:pt x="1012" y="333"/>
                  </a:lnTo>
                  <a:lnTo>
                    <a:pt x="1012" y="33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4711798" y="4732545"/>
              <a:ext cx="462127" cy="1451470"/>
            </a:xfrm>
            <a:custGeom>
              <a:avLst/>
              <a:gdLst>
                <a:gd name="T0" fmla="*/ 355 w 355"/>
                <a:gd name="T1" fmla="*/ 919 h 1115"/>
                <a:gd name="T2" fmla="*/ 355 w 355"/>
                <a:gd name="T3" fmla="*/ 0 h 1115"/>
                <a:gd name="T4" fmla="*/ 0 w 355"/>
                <a:gd name="T5" fmla="*/ 197 h 1115"/>
                <a:gd name="T6" fmla="*/ 0 w 355"/>
                <a:gd name="T7" fmla="*/ 1115 h 1115"/>
                <a:gd name="T8" fmla="*/ 355 w 355"/>
                <a:gd name="T9" fmla="*/ 919 h 1115"/>
                <a:gd name="T10" fmla="*/ 355 w 355"/>
                <a:gd name="T11" fmla="*/ 919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" h="1115">
                  <a:moveTo>
                    <a:pt x="355" y="919"/>
                  </a:moveTo>
                  <a:lnTo>
                    <a:pt x="355" y="0"/>
                  </a:lnTo>
                  <a:lnTo>
                    <a:pt x="0" y="197"/>
                  </a:lnTo>
                  <a:lnTo>
                    <a:pt x="0" y="1115"/>
                  </a:lnTo>
                  <a:lnTo>
                    <a:pt x="355" y="919"/>
                  </a:lnTo>
                  <a:lnTo>
                    <a:pt x="355" y="91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3856535" y="4554203"/>
              <a:ext cx="855262" cy="1629812"/>
            </a:xfrm>
            <a:custGeom>
              <a:avLst/>
              <a:gdLst>
                <a:gd name="T0" fmla="*/ 657 w 657"/>
                <a:gd name="T1" fmla="*/ 1252 h 1252"/>
                <a:gd name="T2" fmla="*/ 657 w 657"/>
                <a:gd name="T3" fmla="*/ 334 h 1252"/>
                <a:gd name="T4" fmla="*/ 0 w 657"/>
                <a:gd name="T5" fmla="*/ 0 h 1252"/>
                <a:gd name="T6" fmla="*/ 0 w 657"/>
                <a:gd name="T7" fmla="*/ 919 h 1252"/>
                <a:gd name="T8" fmla="*/ 657 w 657"/>
                <a:gd name="T9" fmla="*/ 1252 h 1252"/>
                <a:gd name="T10" fmla="*/ 657 w 657"/>
                <a:gd name="T11" fmla="*/ 1252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1252">
                  <a:moveTo>
                    <a:pt x="657" y="1252"/>
                  </a:moveTo>
                  <a:lnTo>
                    <a:pt x="657" y="334"/>
                  </a:lnTo>
                  <a:lnTo>
                    <a:pt x="0" y="0"/>
                  </a:lnTo>
                  <a:lnTo>
                    <a:pt x="0" y="919"/>
                  </a:lnTo>
                  <a:lnTo>
                    <a:pt x="657" y="1252"/>
                  </a:lnTo>
                  <a:lnTo>
                    <a:pt x="657" y="125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394409" y="4936922"/>
            <a:ext cx="1317389" cy="1506145"/>
            <a:chOff x="3394409" y="4936922"/>
            <a:chExt cx="1317389" cy="1506145"/>
          </a:xfrm>
        </p:grpSpPr>
        <p:sp>
          <p:nvSpPr>
            <p:cNvPr id="18" name="Freeform 18"/>
            <p:cNvSpPr/>
            <p:nvPr/>
          </p:nvSpPr>
          <p:spPr bwMode="auto">
            <a:xfrm>
              <a:off x="3394409" y="4936922"/>
              <a:ext cx="1317389" cy="692540"/>
            </a:xfrm>
            <a:custGeom>
              <a:avLst/>
              <a:gdLst>
                <a:gd name="T0" fmla="*/ 1012 w 1012"/>
                <a:gd name="T1" fmla="*/ 336 h 532"/>
                <a:gd name="T2" fmla="*/ 355 w 1012"/>
                <a:gd name="T3" fmla="*/ 0 h 532"/>
                <a:gd name="T4" fmla="*/ 0 w 1012"/>
                <a:gd name="T5" fmla="*/ 196 h 532"/>
                <a:gd name="T6" fmla="*/ 658 w 1012"/>
                <a:gd name="T7" fmla="*/ 532 h 532"/>
                <a:gd name="T8" fmla="*/ 1012 w 1012"/>
                <a:gd name="T9" fmla="*/ 336 h 532"/>
                <a:gd name="T10" fmla="*/ 1012 w 1012"/>
                <a:gd name="T11" fmla="*/ 336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2" h="532">
                  <a:moveTo>
                    <a:pt x="1012" y="336"/>
                  </a:moveTo>
                  <a:lnTo>
                    <a:pt x="355" y="0"/>
                  </a:lnTo>
                  <a:lnTo>
                    <a:pt x="0" y="196"/>
                  </a:lnTo>
                  <a:lnTo>
                    <a:pt x="658" y="532"/>
                  </a:lnTo>
                  <a:lnTo>
                    <a:pt x="1012" y="336"/>
                  </a:lnTo>
                  <a:lnTo>
                    <a:pt x="1012" y="3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4250972" y="5374316"/>
              <a:ext cx="460826" cy="1068751"/>
            </a:xfrm>
            <a:custGeom>
              <a:avLst/>
              <a:gdLst>
                <a:gd name="T0" fmla="*/ 354 w 354"/>
                <a:gd name="T1" fmla="*/ 622 h 821"/>
                <a:gd name="T2" fmla="*/ 354 w 354"/>
                <a:gd name="T3" fmla="*/ 0 h 821"/>
                <a:gd name="T4" fmla="*/ 0 w 354"/>
                <a:gd name="T5" fmla="*/ 196 h 821"/>
                <a:gd name="T6" fmla="*/ 0 w 354"/>
                <a:gd name="T7" fmla="*/ 821 h 821"/>
                <a:gd name="T8" fmla="*/ 354 w 354"/>
                <a:gd name="T9" fmla="*/ 622 h 821"/>
                <a:gd name="T10" fmla="*/ 354 w 354"/>
                <a:gd name="T11" fmla="*/ 622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821">
                  <a:moveTo>
                    <a:pt x="354" y="622"/>
                  </a:moveTo>
                  <a:lnTo>
                    <a:pt x="354" y="0"/>
                  </a:lnTo>
                  <a:lnTo>
                    <a:pt x="0" y="196"/>
                  </a:lnTo>
                  <a:lnTo>
                    <a:pt x="0" y="821"/>
                  </a:lnTo>
                  <a:lnTo>
                    <a:pt x="354" y="622"/>
                  </a:lnTo>
                  <a:lnTo>
                    <a:pt x="354" y="62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3394409" y="5192068"/>
              <a:ext cx="856563" cy="1250999"/>
            </a:xfrm>
            <a:custGeom>
              <a:avLst/>
              <a:gdLst>
                <a:gd name="T0" fmla="*/ 658 w 658"/>
                <a:gd name="T1" fmla="*/ 961 h 961"/>
                <a:gd name="T2" fmla="*/ 658 w 658"/>
                <a:gd name="T3" fmla="*/ 336 h 961"/>
                <a:gd name="T4" fmla="*/ 0 w 658"/>
                <a:gd name="T5" fmla="*/ 0 h 961"/>
                <a:gd name="T6" fmla="*/ 0 w 658"/>
                <a:gd name="T7" fmla="*/ 625 h 961"/>
                <a:gd name="T8" fmla="*/ 658 w 658"/>
                <a:gd name="T9" fmla="*/ 961 h 961"/>
                <a:gd name="T10" fmla="*/ 658 w 658"/>
                <a:gd name="T11" fmla="*/ 961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8" h="961">
                  <a:moveTo>
                    <a:pt x="658" y="961"/>
                  </a:moveTo>
                  <a:lnTo>
                    <a:pt x="658" y="336"/>
                  </a:lnTo>
                  <a:lnTo>
                    <a:pt x="0" y="0"/>
                  </a:lnTo>
                  <a:lnTo>
                    <a:pt x="0" y="625"/>
                  </a:lnTo>
                  <a:lnTo>
                    <a:pt x="658" y="961"/>
                  </a:lnTo>
                  <a:lnTo>
                    <a:pt x="658" y="9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1" name="Freeform 21"/>
          <p:cNvSpPr/>
          <p:nvPr/>
        </p:nvSpPr>
        <p:spPr bwMode="auto">
          <a:xfrm>
            <a:off x="1426136" y="5428990"/>
            <a:ext cx="28638" cy="348873"/>
          </a:xfrm>
          <a:custGeom>
            <a:avLst/>
            <a:gdLst>
              <a:gd name="T0" fmla="*/ 22 w 22"/>
              <a:gd name="T1" fmla="*/ 0 h 268"/>
              <a:gd name="T2" fmla="*/ 22 w 22"/>
              <a:gd name="T3" fmla="*/ 268 h 268"/>
              <a:gd name="T4" fmla="*/ 0 w 22"/>
              <a:gd name="T5" fmla="*/ 268 h 268"/>
              <a:gd name="T6" fmla="*/ 0 w 22"/>
              <a:gd name="T7" fmla="*/ 0 h 268"/>
              <a:gd name="T8" fmla="*/ 22 w 22"/>
              <a:gd name="T9" fmla="*/ 0 h 268"/>
              <a:gd name="T10" fmla="*/ 22 w 22"/>
              <a:gd name="T11" fmla="*/ 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" h="268">
                <a:moveTo>
                  <a:pt x="22" y="0"/>
                </a:moveTo>
                <a:lnTo>
                  <a:pt x="22" y="268"/>
                </a:lnTo>
                <a:lnTo>
                  <a:pt x="0" y="268"/>
                </a:lnTo>
                <a:lnTo>
                  <a:pt x="0" y="0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 bwMode="auto">
          <a:xfrm>
            <a:off x="1888264" y="4711716"/>
            <a:ext cx="24734" cy="347573"/>
          </a:xfrm>
          <a:custGeom>
            <a:avLst/>
            <a:gdLst>
              <a:gd name="T0" fmla="*/ 19 w 19"/>
              <a:gd name="T1" fmla="*/ 0 h 267"/>
              <a:gd name="T2" fmla="*/ 19 w 19"/>
              <a:gd name="T3" fmla="*/ 267 h 267"/>
              <a:gd name="T4" fmla="*/ 0 w 19"/>
              <a:gd name="T5" fmla="*/ 267 h 267"/>
              <a:gd name="T6" fmla="*/ 0 w 19"/>
              <a:gd name="T7" fmla="*/ 0 h 267"/>
              <a:gd name="T8" fmla="*/ 19 w 19"/>
              <a:gd name="T9" fmla="*/ 0 h 267"/>
              <a:gd name="T10" fmla="*/ 19 w 19"/>
              <a:gd name="T11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267">
                <a:moveTo>
                  <a:pt x="19" y="0"/>
                </a:moveTo>
                <a:lnTo>
                  <a:pt x="19" y="267"/>
                </a:lnTo>
                <a:lnTo>
                  <a:pt x="0" y="267"/>
                </a:lnTo>
                <a:lnTo>
                  <a:pt x="0" y="0"/>
                </a:lnTo>
                <a:lnTo>
                  <a:pt x="19" y="0"/>
                </a:lnTo>
                <a:lnTo>
                  <a:pt x="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 bwMode="auto">
          <a:xfrm>
            <a:off x="2350391" y="4073851"/>
            <a:ext cx="24734" cy="347573"/>
          </a:xfrm>
          <a:custGeom>
            <a:avLst/>
            <a:gdLst>
              <a:gd name="T0" fmla="*/ 19 w 19"/>
              <a:gd name="T1" fmla="*/ 0 h 267"/>
              <a:gd name="T2" fmla="*/ 19 w 19"/>
              <a:gd name="T3" fmla="*/ 267 h 267"/>
              <a:gd name="T4" fmla="*/ 0 w 19"/>
              <a:gd name="T5" fmla="*/ 267 h 267"/>
              <a:gd name="T6" fmla="*/ 0 w 19"/>
              <a:gd name="T7" fmla="*/ 0 h 267"/>
              <a:gd name="T8" fmla="*/ 19 w 19"/>
              <a:gd name="T9" fmla="*/ 0 h 267"/>
              <a:gd name="T10" fmla="*/ 19 w 19"/>
              <a:gd name="T11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267">
                <a:moveTo>
                  <a:pt x="19" y="0"/>
                </a:moveTo>
                <a:lnTo>
                  <a:pt x="19" y="267"/>
                </a:lnTo>
                <a:lnTo>
                  <a:pt x="0" y="267"/>
                </a:lnTo>
                <a:lnTo>
                  <a:pt x="0" y="0"/>
                </a:lnTo>
                <a:lnTo>
                  <a:pt x="19" y="0"/>
                </a:lnTo>
                <a:lnTo>
                  <a:pt x="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24"/>
          <p:cNvSpPr/>
          <p:nvPr/>
        </p:nvSpPr>
        <p:spPr bwMode="auto">
          <a:xfrm>
            <a:off x="2799501" y="3432080"/>
            <a:ext cx="28638" cy="348873"/>
          </a:xfrm>
          <a:custGeom>
            <a:avLst/>
            <a:gdLst>
              <a:gd name="T0" fmla="*/ 22 w 22"/>
              <a:gd name="T1" fmla="*/ 0 h 268"/>
              <a:gd name="T2" fmla="*/ 22 w 22"/>
              <a:gd name="T3" fmla="*/ 268 h 268"/>
              <a:gd name="T4" fmla="*/ 0 w 22"/>
              <a:gd name="T5" fmla="*/ 268 h 268"/>
              <a:gd name="T6" fmla="*/ 0 w 22"/>
              <a:gd name="T7" fmla="*/ 0 h 268"/>
              <a:gd name="T8" fmla="*/ 22 w 22"/>
              <a:gd name="T9" fmla="*/ 0 h 268"/>
              <a:gd name="T10" fmla="*/ 22 w 22"/>
              <a:gd name="T11" fmla="*/ 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" h="268">
                <a:moveTo>
                  <a:pt x="22" y="0"/>
                </a:moveTo>
                <a:lnTo>
                  <a:pt x="22" y="268"/>
                </a:lnTo>
                <a:lnTo>
                  <a:pt x="0" y="268"/>
                </a:lnTo>
                <a:lnTo>
                  <a:pt x="0" y="0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7000305" y="2264126"/>
            <a:ext cx="227809" cy="2278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7000305" y="3245535"/>
            <a:ext cx="227809" cy="2278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Oval 27"/>
          <p:cNvSpPr>
            <a:spLocks noChangeArrowheads="1"/>
          </p:cNvSpPr>
          <p:nvPr/>
        </p:nvSpPr>
        <p:spPr bwMode="auto">
          <a:xfrm>
            <a:off x="7000305" y="4226944"/>
            <a:ext cx="227809" cy="22911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Oval 28"/>
          <p:cNvSpPr>
            <a:spLocks noChangeArrowheads="1"/>
          </p:cNvSpPr>
          <p:nvPr/>
        </p:nvSpPr>
        <p:spPr bwMode="auto">
          <a:xfrm>
            <a:off x="7000305" y="5209655"/>
            <a:ext cx="227809" cy="2278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34" name="Inhaltsplatzhalter 4"/>
          <p:cNvSpPr txBox="1"/>
          <p:nvPr/>
        </p:nvSpPr>
        <p:spPr>
          <a:xfrm>
            <a:off x="1548488" y="5346939"/>
            <a:ext cx="1720965" cy="5078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35" name="Inhaltsplatzhalter 4"/>
          <p:cNvSpPr txBox="1"/>
          <p:nvPr/>
        </p:nvSpPr>
        <p:spPr>
          <a:xfrm>
            <a:off x="606038" y="5386342"/>
            <a:ext cx="76347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j-lt"/>
              </a:rPr>
              <a:t>40%</a:t>
            </a:r>
            <a:endParaRPr lang="en-US" sz="2000" dirty="0">
              <a:latin typeface="+mn-lt"/>
            </a:endParaRPr>
          </a:p>
        </p:txBody>
      </p:sp>
      <p:sp>
        <p:nvSpPr>
          <p:cNvPr id="36" name="Inhaltsplatzhalter 4"/>
          <p:cNvSpPr txBox="1"/>
          <p:nvPr/>
        </p:nvSpPr>
        <p:spPr>
          <a:xfrm>
            <a:off x="1068166" y="4686092"/>
            <a:ext cx="76347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j-lt"/>
              </a:rPr>
              <a:t>60%</a:t>
            </a:r>
            <a:endParaRPr lang="en-US" sz="2000" dirty="0">
              <a:latin typeface="+mn-lt"/>
            </a:endParaRPr>
          </a:p>
        </p:txBody>
      </p:sp>
      <p:sp>
        <p:nvSpPr>
          <p:cNvPr id="37" name="Inhaltsplatzhalter 4"/>
          <p:cNvSpPr txBox="1"/>
          <p:nvPr/>
        </p:nvSpPr>
        <p:spPr>
          <a:xfrm>
            <a:off x="1530479" y="4047524"/>
            <a:ext cx="76347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j-lt"/>
              </a:rPr>
              <a:t>70%</a:t>
            </a:r>
            <a:endParaRPr lang="en-US" sz="2000" dirty="0">
              <a:latin typeface="+mn-lt"/>
            </a:endParaRPr>
          </a:p>
        </p:txBody>
      </p:sp>
      <p:sp>
        <p:nvSpPr>
          <p:cNvPr id="38" name="Inhaltsplatzhalter 4"/>
          <p:cNvSpPr txBox="1"/>
          <p:nvPr/>
        </p:nvSpPr>
        <p:spPr>
          <a:xfrm>
            <a:off x="1978807" y="3389976"/>
            <a:ext cx="76347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j-lt"/>
              </a:rPr>
              <a:t>80%</a:t>
            </a:r>
            <a:endParaRPr lang="en-US" sz="2000" dirty="0">
              <a:latin typeface="+mn-lt"/>
            </a:endParaRPr>
          </a:p>
        </p:txBody>
      </p:sp>
      <p:sp>
        <p:nvSpPr>
          <p:cNvPr id="39" name="Inhaltsplatzhalter 4"/>
          <p:cNvSpPr txBox="1"/>
          <p:nvPr/>
        </p:nvSpPr>
        <p:spPr>
          <a:xfrm>
            <a:off x="1963427" y="4631586"/>
            <a:ext cx="1720965" cy="5078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40" name="Inhaltsplatzhalter 4"/>
          <p:cNvSpPr txBox="1"/>
          <p:nvPr/>
        </p:nvSpPr>
        <p:spPr>
          <a:xfrm>
            <a:off x="2422450" y="3998714"/>
            <a:ext cx="1720965" cy="5078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41" name="Inhaltsplatzhalter 4"/>
          <p:cNvSpPr txBox="1"/>
          <p:nvPr/>
        </p:nvSpPr>
        <p:spPr>
          <a:xfrm>
            <a:off x="2885361" y="3351300"/>
            <a:ext cx="1720965" cy="5078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100" dirty="0"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48" name="Inhaltsplatzhalter 4"/>
          <p:cNvSpPr txBox="1"/>
          <p:nvPr/>
        </p:nvSpPr>
        <p:spPr>
          <a:xfrm>
            <a:off x="7425511" y="2001004"/>
            <a:ext cx="4240307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49" name="Inhaltsplatzhalter 4"/>
          <p:cNvSpPr txBox="1"/>
          <p:nvPr/>
        </p:nvSpPr>
        <p:spPr>
          <a:xfrm>
            <a:off x="7425511" y="2982847"/>
            <a:ext cx="4240307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0" name="Inhaltsplatzhalter 4"/>
          <p:cNvSpPr txBox="1"/>
          <p:nvPr/>
        </p:nvSpPr>
        <p:spPr>
          <a:xfrm>
            <a:off x="7425511" y="3964690"/>
            <a:ext cx="4240307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1" name="Inhaltsplatzhalter 4"/>
          <p:cNvSpPr txBox="1"/>
          <p:nvPr/>
        </p:nvSpPr>
        <p:spPr>
          <a:xfrm>
            <a:off x="7425511" y="4946533"/>
            <a:ext cx="4240307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" presetClass="entr" presetSubtype="4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5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8" grpId="0"/>
      <p:bldP spid="49" grpId="0"/>
      <p:bldP spid="50" grpId="0"/>
      <p:bldP spid="5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7925094" y="1898711"/>
            <a:ext cx="2662556" cy="2651370"/>
            <a:chOff x="7925094" y="1898711"/>
            <a:chExt cx="2662556" cy="2651370"/>
          </a:xfrm>
        </p:grpSpPr>
        <p:sp>
          <p:nvSpPr>
            <p:cNvPr id="5" name="Freeform 5"/>
            <p:cNvSpPr/>
            <p:nvPr/>
          </p:nvSpPr>
          <p:spPr bwMode="auto">
            <a:xfrm>
              <a:off x="7925094" y="1898711"/>
              <a:ext cx="2662556" cy="2592636"/>
            </a:xfrm>
            <a:custGeom>
              <a:avLst/>
              <a:gdLst>
                <a:gd name="T0" fmla="*/ 405 w 948"/>
                <a:gd name="T1" fmla="*/ 893 h 923"/>
                <a:gd name="T2" fmla="*/ 416 w 948"/>
                <a:gd name="T3" fmla="*/ 910 h 923"/>
                <a:gd name="T4" fmla="*/ 399 w 948"/>
                <a:gd name="T5" fmla="*/ 921 h 923"/>
                <a:gd name="T6" fmla="*/ 116 w 948"/>
                <a:gd name="T7" fmla="*/ 709 h 923"/>
                <a:gd name="T8" fmla="*/ 285 w 948"/>
                <a:gd name="T9" fmla="*/ 117 h 923"/>
                <a:gd name="T10" fmla="*/ 876 w 948"/>
                <a:gd name="T11" fmla="*/ 286 h 923"/>
                <a:gd name="T12" fmla="*/ 905 w 948"/>
                <a:gd name="T13" fmla="*/ 646 h 923"/>
                <a:gd name="T14" fmla="*/ 887 w 948"/>
                <a:gd name="T15" fmla="*/ 654 h 923"/>
                <a:gd name="T16" fmla="*/ 878 w 948"/>
                <a:gd name="T17" fmla="*/ 636 h 923"/>
                <a:gd name="T18" fmla="*/ 852 w 948"/>
                <a:gd name="T19" fmla="*/ 299 h 923"/>
                <a:gd name="T20" fmla="*/ 299 w 948"/>
                <a:gd name="T21" fmla="*/ 142 h 923"/>
                <a:gd name="T22" fmla="*/ 141 w 948"/>
                <a:gd name="T23" fmla="*/ 695 h 923"/>
                <a:gd name="T24" fmla="*/ 405 w 948"/>
                <a:gd name="T25" fmla="*/ 893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8" h="923">
                  <a:moveTo>
                    <a:pt x="405" y="893"/>
                  </a:moveTo>
                  <a:cubicBezTo>
                    <a:pt x="413" y="895"/>
                    <a:pt x="418" y="903"/>
                    <a:pt x="416" y="910"/>
                  </a:cubicBezTo>
                  <a:cubicBezTo>
                    <a:pt x="414" y="918"/>
                    <a:pt x="406" y="923"/>
                    <a:pt x="399" y="921"/>
                  </a:cubicBezTo>
                  <a:cubicBezTo>
                    <a:pt x="279" y="893"/>
                    <a:pt x="176" y="816"/>
                    <a:pt x="116" y="709"/>
                  </a:cubicBezTo>
                  <a:cubicBezTo>
                    <a:pt x="0" y="499"/>
                    <a:pt x="75" y="234"/>
                    <a:pt x="285" y="117"/>
                  </a:cubicBezTo>
                  <a:cubicBezTo>
                    <a:pt x="495" y="0"/>
                    <a:pt x="760" y="76"/>
                    <a:pt x="876" y="286"/>
                  </a:cubicBezTo>
                  <a:cubicBezTo>
                    <a:pt x="938" y="396"/>
                    <a:pt x="948" y="527"/>
                    <a:pt x="905" y="646"/>
                  </a:cubicBezTo>
                  <a:cubicBezTo>
                    <a:pt x="902" y="653"/>
                    <a:pt x="894" y="657"/>
                    <a:pt x="887" y="654"/>
                  </a:cubicBezTo>
                  <a:cubicBezTo>
                    <a:pt x="879" y="652"/>
                    <a:pt x="876" y="643"/>
                    <a:pt x="878" y="636"/>
                  </a:cubicBezTo>
                  <a:cubicBezTo>
                    <a:pt x="919" y="525"/>
                    <a:pt x="909" y="402"/>
                    <a:pt x="852" y="299"/>
                  </a:cubicBezTo>
                  <a:cubicBezTo>
                    <a:pt x="742" y="103"/>
                    <a:pt x="495" y="33"/>
                    <a:pt x="299" y="142"/>
                  </a:cubicBezTo>
                  <a:cubicBezTo>
                    <a:pt x="103" y="251"/>
                    <a:pt x="32" y="499"/>
                    <a:pt x="141" y="695"/>
                  </a:cubicBezTo>
                  <a:cubicBezTo>
                    <a:pt x="197" y="795"/>
                    <a:pt x="293" y="867"/>
                    <a:pt x="405" y="8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8945327" y="4348711"/>
              <a:ext cx="199972" cy="201370"/>
            </a:xfrm>
            <a:custGeom>
              <a:avLst/>
              <a:gdLst>
                <a:gd name="T0" fmla="*/ 8 w 71"/>
                <a:gd name="T1" fmla="*/ 51 h 72"/>
                <a:gd name="T2" fmla="*/ 20 w 71"/>
                <a:gd name="T3" fmla="*/ 8 h 72"/>
                <a:gd name="T4" fmla="*/ 63 w 71"/>
                <a:gd name="T5" fmla="*/ 21 h 72"/>
                <a:gd name="T6" fmla="*/ 51 w 71"/>
                <a:gd name="T7" fmla="*/ 63 h 72"/>
                <a:gd name="T8" fmla="*/ 8 w 71"/>
                <a:gd name="T9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8" y="51"/>
                  </a:moveTo>
                  <a:cubicBezTo>
                    <a:pt x="0" y="36"/>
                    <a:pt x="5" y="17"/>
                    <a:pt x="20" y="8"/>
                  </a:cubicBezTo>
                  <a:cubicBezTo>
                    <a:pt x="35" y="0"/>
                    <a:pt x="55" y="5"/>
                    <a:pt x="63" y="21"/>
                  </a:cubicBezTo>
                  <a:cubicBezTo>
                    <a:pt x="71" y="36"/>
                    <a:pt x="66" y="55"/>
                    <a:pt x="51" y="63"/>
                  </a:cubicBezTo>
                  <a:cubicBezTo>
                    <a:pt x="36" y="72"/>
                    <a:pt x="17" y="66"/>
                    <a:pt x="8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9248780" y="3783756"/>
            <a:ext cx="2417038" cy="2615011"/>
            <a:chOff x="9248780" y="3783756"/>
            <a:chExt cx="2417038" cy="2615011"/>
          </a:xfrm>
        </p:grpSpPr>
        <p:sp>
          <p:nvSpPr>
            <p:cNvPr id="7" name="Freeform 7"/>
            <p:cNvSpPr/>
            <p:nvPr/>
          </p:nvSpPr>
          <p:spPr bwMode="auto">
            <a:xfrm>
              <a:off x="9317901" y="3783756"/>
              <a:ext cx="2347917" cy="2615011"/>
            </a:xfrm>
            <a:custGeom>
              <a:avLst/>
              <a:gdLst>
                <a:gd name="T0" fmla="*/ 35 w 836"/>
                <a:gd name="T1" fmla="*/ 204 h 931"/>
                <a:gd name="T2" fmla="*/ 16 w 836"/>
                <a:gd name="T3" fmla="*/ 206 h 931"/>
                <a:gd name="T4" fmla="*/ 13 w 836"/>
                <a:gd name="T5" fmla="*/ 186 h 931"/>
                <a:gd name="T6" fmla="*/ 72 w 836"/>
                <a:gd name="T7" fmla="*/ 126 h 931"/>
                <a:gd name="T8" fmla="*/ 471 w 836"/>
                <a:gd name="T9" fmla="*/ 40 h 931"/>
                <a:gd name="T10" fmla="*/ 771 w 836"/>
                <a:gd name="T11" fmla="*/ 577 h 931"/>
                <a:gd name="T12" fmla="*/ 262 w 836"/>
                <a:gd name="T13" fmla="*/ 884 h 931"/>
                <a:gd name="T14" fmla="*/ 4 w 836"/>
                <a:gd name="T15" fmla="*/ 719 h 931"/>
                <a:gd name="T16" fmla="*/ 7 w 836"/>
                <a:gd name="T17" fmla="*/ 699 h 931"/>
                <a:gd name="T18" fmla="*/ 27 w 836"/>
                <a:gd name="T19" fmla="*/ 702 h 931"/>
                <a:gd name="T20" fmla="*/ 268 w 836"/>
                <a:gd name="T21" fmla="*/ 856 h 931"/>
                <a:gd name="T22" fmla="*/ 743 w 836"/>
                <a:gd name="T23" fmla="*/ 570 h 931"/>
                <a:gd name="T24" fmla="*/ 464 w 836"/>
                <a:gd name="T25" fmla="*/ 67 h 931"/>
                <a:gd name="T26" fmla="*/ 90 w 836"/>
                <a:gd name="T27" fmla="*/ 148 h 931"/>
                <a:gd name="T28" fmla="*/ 35 w 836"/>
                <a:gd name="T29" fmla="*/ 204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6" h="931">
                  <a:moveTo>
                    <a:pt x="35" y="204"/>
                  </a:moveTo>
                  <a:cubicBezTo>
                    <a:pt x="31" y="210"/>
                    <a:pt x="22" y="211"/>
                    <a:pt x="16" y="206"/>
                  </a:cubicBezTo>
                  <a:cubicBezTo>
                    <a:pt x="9" y="201"/>
                    <a:pt x="9" y="192"/>
                    <a:pt x="13" y="186"/>
                  </a:cubicBezTo>
                  <a:cubicBezTo>
                    <a:pt x="31" y="164"/>
                    <a:pt x="51" y="144"/>
                    <a:pt x="72" y="126"/>
                  </a:cubicBezTo>
                  <a:cubicBezTo>
                    <a:pt x="182" y="33"/>
                    <a:pt x="332" y="0"/>
                    <a:pt x="471" y="40"/>
                  </a:cubicBezTo>
                  <a:cubicBezTo>
                    <a:pt x="702" y="106"/>
                    <a:pt x="836" y="347"/>
                    <a:pt x="771" y="577"/>
                  </a:cubicBezTo>
                  <a:cubicBezTo>
                    <a:pt x="708" y="798"/>
                    <a:pt x="485" y="931"/>
                    <a:pt x="262" y="884"/>
                  </a:cubicBezTo>
                  <a:cubicBezTo>
                    <a:pt x="162" y="862"/>
                    <a:pt x="70" y="806"/>
                    <a:pt x="4" y="719"/>
                  </a:cubicBezTo>
                  <a:cubicBezTo>
                    <a:pt x="0" y="713"/>
                    <a:pt x="1" y="704"/>
                    <a:pt x="7" y="699"/>
                  </a:cubicBezTo>
                  <a:cubicBezTo>
                    <a:pt x="13" y="695"/>
                    <a:pt x="22" y="696"/>
                    <a:pt x="27" y="702"/>
                  </a:cubicBezTo>
                  <a:cubicBezTo>
                    <a:pt x="88" y="783"/>
                    <a:pt x="174" y="836"/>
                    <a:pt x="268" y="856"/>
                  </a:cubicBezTo>
                  <a:cubicBezTo>
                    <a:pt x="477" y="900"/>
                    <a:pt x="685" y="776"/>
                    <a:pt x="743" y="570"/>
                  </a:cubicBezTo>
                  <a:cubicBezTo>
                    <a:pt x="805" y="354"/>
                    <a:pt x="680" y="129"/>
                    <a:pt x="464" y="67"/>
                  </a:cubicBezTo>
                  <a:cubicBezTo>
                    <a:pt x="333" y="30"/>
                    <a:pt x="193" y="61"/>
                    <a:pt x="90" y="148"/>
                  </a:cubicBezTo>
                  <a:cubicBezTo>
                    <a:pt x="70" y="164"/>
                    <a:pt x="52" y="183"/>
                    <a:pt x="35" y="20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9248780" y="4229847"/>
              <a:ext cx="199972" cy="202769"/>
            </a:xfrm>
            <a:custGeom>
              <a:avLst/>
              <a:gdLst>
                <a:gd name="T0" fmla="*/ 8 w 71"/>
                <a:gd name="T1" fmla="*/ 51 h 72"/>
                <a:gd name="T2" fmla="*/ 20 w 71"/>
                <a:gd name="T3" fmla="*/ 8 h 72"/>
                <a:gd name="T4" fmla="*/ 63 w 71"/>
                <a:gd name="T5" fmla="*/ 21 h 72"/>
                <a:gd name="T6" fmla="*/ 51 w 71"/>
                <a:gd name="T7" fmla="*/ 63 h 72"/>
                <a:gd name="T8" fmla="*/ 8 w 71"/>
                <a:gd name="T9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8" y="51"/>
                  </a:moveTo>
                  <a:cubicBezTo>
                    <a:pt x="0" y="36"/>
                    <a:pt x="5" y="17"/>
                    <a:pt x="20" y="8"/>
                  </a:cubicBezTo>
                  <a:cubicBezTo>
                    <a:pt x="35" y="0"/>
                    <a:pt x="54" y="5"/>
                    <a:pt x="63" y="21"/>
                  </a:cubicBezTo>
                  <a:cubicBezTo>
                    <a:pt x="71" y="36"/>
                    <a:pt x="66" y="55"/>
                    <a:pt x="51" y="63"/>
                  </a:cubicBezTo>
                  <a:cubicBezTo>
                    <a:pt x="36" y="72"/>
                    <a:pt x="16" y="66"/>
                    <a:pt x="8" y="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869300" y="3848083"/>
            <a:ext cx="2609417" cy="2567465"/>
            <a:chOff x="6869300" y="3848083"/>
            <a:chExt cx="2609417" cy="2567465"/>
          </a:xfrm>
        </p:grpSpPr>
        <p:sp>
          <p:nvSpPr>
            <p:cNvPr id="9" name="Freeform 9"/>
            <p:cNvSpPr/>
            <p:nvPr/>
          </p:nvSpPr>
          <p:spPr bwMode="auto">
            <a:xfrm>
              <a:off x="6869300" y="3848083"/>
              <a:ext cx="2609417" cy="2567465"/>
            </a:xfrm>
            <a:custGeom>
              <a:avLst/>
              <a:gdLst>
                <a:gd name="T0" fmla="*/ 865 w 929"/>
                <a:gd name="T1" fmla="*/ 292 h 914"/>
                <a:gd name="T2" fmla="*/ 873 w 929"/>
                <a:gd name="T3" fmla="*/ 274 h 914"/>
                <a:gd name="T4" fmla="*/ 892 w 929"/>
                <a:gd name="T5" fmla="*/ 282 h 914"/>
                <a:gd name="T6" fmla="*/ 892 w 929"/>
                <a:gd name="T7" fmla="*/ 584 h 914"/>
                <a:gd name="T8" fmla="*/ 365 w 929"/>
                <a:gd name="T9" fmla="*/ 852 h 914"/>
                <a:gd name="T10" fmla="*/ 66 w 929"/>
                <a:gd name="T11" fmla="*/ 314 h 914"/>
                <a:gd name="T12" fmla="*/ 354 w 929"/>
                <a:gd name="T13" fmla="*/ 19 h 914"/>
                <a:gd name="T14" fmla="*/ 440 w 929"/>
                <a:gd name="T15" fmla="*/ 1 h 914"/>
                <a:gd name="T16" fmla="*/ 456 w 929"/>
                <a:gd name="T17" fmla="*/ 14 h 914"/>
                <a:gd name="T18" fmla="*/ 443 w 929"/>
                <a:gd name="T19" fmla="*/ 29 h 914"/>
                <a:gd name="T20" fmla="*/ 362 w 929"/>
                <a:gd name="T21" fmla="*/ 46 h 914"/>
                <a:gd name="T22" fmla="*/ 93 w 929"/>
                <a:gd name="T23" fmla="*/ 322 h 914"/>
                <a:gd name="T24" fmla="*/ 373 w 929"/>
                <a:gd name="T25" fmla="*/ 824 h 914"/>
                <a:gd name="T26" fmla="*/ 865 w 929"/>
                <a:gd name="T27" fmla="*/ 574 h 914"/>
                <a:gd name="T28" fmla="*/ 865 w 929"/>
                <a:gd name="T29" fmla="*/ 292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9" h="914">
                  <a:moveTo>
                    <a:pt x="865" y="292"/>
                  </a:moveTo>
                  <a:cubicBezTo>
                    <a:pt x="862" y="285"/>
                    <a:pt x="866" y="277"/>
                    <a:pt x="873" y="274"/>
                  </a:cubicBezTo>
                  <a:cubicBezTo>
                    <a:pt x="881" y="271"/>
                    <a:pt x="889" y="275"/>
                    <a:pt x="892" y="282"/>
                  </a:cubicBezTo>
                  <a:cubicBezTo>
                    <a:pt x="929" y="383"/>
                    <a:pt x="927" y="490"/>
                    <a:pt x="892" y="584"/>
                  </a:cubicBezTo>
                  <a:cubicBezTo>
                    <a:pt x="813" y="797"/>
                    <a:pt x="583" y="914"/>
                    <a:pt x="365" y="852"/>
                  </a:cubicBezTo>
                  <a:cubicBezTo>
                    <a:pt x="134" y="786"/>
                    <a:pt x="0" y="545"/>
                    <a:pt x="66" y="314"/>
                  </a:cubicBezTo>
                  <a:cubicBezTo>
                    <a:pt x="106" y="173"/>
                    <a:pt x="215" y="62"/>
                    <a:pt x="354" y="19"/>
                  </a:cubicBezTo>
                  <a:cubicBezTo>
                    <a:pt x="382" y="10"/>
                    <a:pt x="411" y="4"/>
                    <a:pt x="440" y="1"/>
                  </a:cubicBezTo>
                  <a:cubicBezTo>
                    <a:pt x="448" y="0"/>
                    <a:pt x="455" y="6"/>
                    <a:pt x="456" y="14"/>
                  </a:cubicBezTo>
                  <a:cubicBezTo>
                    <a:pt x="456" y="21"/>
                    <a:pt x="451" y="28"/>
                    <a:pt x="443" y="29"/>
                  </a:cubicBezTo>
                  <a:cubicBezTo>
                    <a:pt x="415" y="32"/>
                    <a:pt x="388" y="37"/>
                    <a:pt x="362" y="46"/>
                  </a:cubicBezTo>
                  <a:cubicBezTo>
                    <a:pt x="232" y="86"/>
                    <a:pt x="131" y="190"/>
                    <a:pt x="93" y="322"/>
                  </a:cubicBezTo>
                  <a:cubicBezTo>
                    <a:pt x="31" y="538"/>
                    <a:pt x="157" y="763"/>
                    <a:pt x="373" y="824"/>
                  </a:cubicBezTo>
                  <a:cubicBezTo>
                    <a:pt x="577" y="883"/>
                    <a:pt x="792" y="773"/>
                    <a:pt x="865" y="574"/>
                  </a:cubicBezTo>
                  <a:cubicBezTo>
                    <a:pt x="898" y="486"/>
                    <a:pt x="900" y="386"/>
                    <a:pt x="865" y="2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9195641" y="4575252"/>
              <a:ext cx="202769" cy="199972"/>
            </a:xfrm>
            <a:custGeom>
              <a:avLst/>
              <a:gdLst>
                <a:gd name="T0" fmla="*/ 8 w 72"/>
                <a:gd name="T1" fmla="*/ 51 h 71"/>
                <a:gd name="T2" fmla="*/ 21 w 72"/>
                <a:gd name="T3" fmla="*/ 8 h 71"/>
                <a:gd name="T4" fmla="*/ 63 w 72"/>
                <a:gd name="T5" fmla="*/ 20 h 71"/>
                <a:gd name="T6" fmla="*/ 51 w 72"/>
                <a:gd name="T7" fmla="*/ 63 h 71"/>
                <a:gd name="T8" fmla="*/ 8 w 72"/>
                <a:gd name="T9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1">
                  <a:moveTo>
                    <a:pt x="8" y="51"/>
                  </a:moveTo>
                  <a:cubicBezTo>
                    <a:pt x="0" y="36"/>
                    <a:pt x="5" y="16"/>
                    <a:pt x="21" y="8"/>
                  </a:cubicBezTo>
                  <a:cubicBezTo>
                    <a:pt x="36" y="0"/>
                    <a:pt x="55" y="5"/>
                    <a:pt x="63" y="20"/>
                  </a:cubicBezTo>
                  <a:cubicBezTo>
                    <a:pt x="72" y="35"/>
                    <a:pt x="66" y="54"/>
                    <a:pt x="51" y="63"/>
                  </a:cubicBezTo>
                  <a:cubicBezTo>
                    <a:pt x="36" y="71"/>
                    <a:pt x="17" y="66"/>
                    <a:pt x="8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1" name="Freeform 11"/>
          <p:cNvSpPr/>
          <p:nvPr/>
        </p:nvSpPr>
        <p:spPr bwMode="auto">
          <a:xfrm>
            <a:off x="8334825" y="2308443"/>
            <a:ext cx="1963356" cy="983077"/>
          </a:xfrm>
          <a:custGeom>
            <a:avLst/>
            <a:gdLst>
              <a:gd name="T0" fmla="*/ 350 w 699"/>
              <a:gd name="T1" fmla="*/ 350 h 350"/>
              <a:gd name="T2" fmla="*/ 0 w 699"/>
              <a:gd name="T3" fmla="*/ 350 h 350"/>
              <a:gd name="T4" fmla="*/ 350 w 699"/>
              <a:gd name="T5" fmla="*/ 0 h 350"/>
              <a:gd name="T6" fmla="*/ 699 w 699"/>
              <a:gd name="T7" fmla="*/ 350 h 350"/>
              <a:gd name="T8" fmla="*/ 350 w 699"/>
              <a:gd name="T9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9" h="350">
                <a:moveTo>
                  <a:pt x="350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57"/>
                  <a:pt x="157" y="0"/>
                  <a:pt x="350" y="0"/>
                </a:cubicBezTo>
                <a:cubicBezTo>
                  <a:pt x="543" y="0"/>
                  <a:pt x="699" y="157"/>
                  <a:pt x="699" y="350"/>
                </a:cubicBezTo>
                <a:cubicBezTo>
                  <a:pt x="350" y="350"/>
                  <a:pt x="350" y="350"/>
                  <a:pt x="350" y="3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7095841" y="4224253"/>
            <a:ext cx="1612357" cy="1973145"/>
          </a:xfrm>
          <a:custGeom>
            <a:avLst/>
            <a:gdLst>
              <a:gd name="T0" fmla="*/ 399 w 574"/>
              <a:gd name="T1" fmla="*/ 303 h 702"/>
              <a:gd name="T2" fmla="*/ 574 w 574"/>
              <a:gd name="T3" fmla="*/ 605 h 702"/>
              <a:gd name="T4" fmla="*/ 97 w 574"/>
              <a:gd name="T5" fmla="*/ 477 h 702"/>
              <a:gd name="T6" fmla="*/ 225 w 574"/>
              <a:gd name="T7" fmla="*/ 0 h 702"/>
              <a:gd name="T8" fmla="*/ 399 w 574"/>
              <a:gd name="T9" fmla="*/ 303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702">
                <a:moveTo>
                  <a:pt x="399" y="303"/>
                </a:moveTo>
                <a:cubicBezTo>
                  <a:pt x="574" y="605"/>
                  <a:pt x="574" y="605"/>
                  <a:pt x="574" y="605"/>
                </a:cubicBezTo>
                <a:cubicBezTo>
                  <a:pt x="407" y="702"/>
                  <a:pt x="193" y="645"/>
                  <a:pt x="97" y="477"/>
                </a:cubicBezTo>
                <a:cubicBezTo>
                  <a:pt x="0" y="310"/>
                  <a:pt x="57" y="96"/>
                  <a:pt x="225" y="0"/>
                </a:cubicBezTo>
                <a:cubicBezTo>
                  <a:pt x="399" y="303"/>
                  <a:pt x="399" y="303"/>
                  <a:pt x="399" y="30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 bwMode="auto">
          <a:xfrm>
            <a:off x="9815732" y="4224253"/>
            <a:ext cx="1612357" cy="1973145"/>
          </a:xfrm>
          <a:custGeom>
            <a:avLst/>
            <a:gdLst>
              <a:gd name="T0" fmla="*/ 175 w 574"/>
              <a:gd name="T1" fmla="*/ 303 h 702"/>
              <a:gd name="T2" fmla="*/ 0 w 574"/>
              <a:gd name="T3" fmla="*/ 605 h 702"/>
              <a:gd name="T4" fmla="*/ 478 w 574"/>
              <a:gd name="T5" fmla="*/ 477 h 702"/>
              <a:gd name="T6" fmla="*/ 350 w 574"/>
              <a:gd name="T7" fmla="*/ 0 h 702"/>
              <a:gd name="T8" fmla="*/ 175 w 574"/>
              <a:gd name="T9" fmla="*/ 303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702">
                <a:moveTo>
                  <a:pt x="175" y="303"/>
                </a:moveTo>
                <a:cubicBezTo>
                  <a:pt x="0" y="605"/>
                  <a:pt x="0" y="605"/>
                  <a:pt x="0" y="605"/>
                </a:cubicBezTo>
                <a:cubicBezTo>
                  <a:pt x="168" y="702"/>
                  <a:pt x="381" y="645"/>
                  <a:pt x="478" y="477"/>
                </a:cubicBezTo>
                <a:cubicBezTo>
                  <a:pt x="574" y="310"/>
                  <a:pt x="517" y="96"/>
                  <a:pt x="350" y="0"/>
                </a:cubicBezTo>
                <a:cubicBezTo>
                  <a:pt x="175" y="303"/>
                  <a:pt x="175" y="303"/>
                  <a:pt x="175" y="3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9005594" y="2505057"/>
            <a:ext cx="582861" cy="666945"/>
            <a:chOff x="6326188" y="3460750"/>
            <a:chExt cx="484188" cy="554038"/>
          </a:xfrm>
          <a:solidFill>
            <a:schemeClr val="bg1"/>
          </a:solidFill>
        </p:grpSpPr>
        <p:sp>
          <p:nvSpPr>
            <p:cNvPr id="21" name="Freeform 227"/>
            <p:cNvSpPr/>
            <p:nvPr/>
          </p:nvSpPr>
          <p:spPr bwMode="auto">
            <a:xfrm>
              <a:off x="6326188" y="3460750"/>
              <a:ext cx="276225" cy="288925"/>
            </a:xfrm>
            <a:custGeom>
              <a:avLst/>
              <a:gdLst>
                <a:gd name="T0" fmla="*/ 1475 w 1743"/>
                <a:gd name="T1" fmla="*/ 2 h 1815"/>
                <a:gd name="T2" fmla="*/ 1507 w 1743"/>
                <a:gd name="T3" fmla="*/ 21 h 1815"/>
                <a:gd name="T4" fmla="*/ 1733 w 1743"/>
                <a:gd name="T5" fmla="*/ 252 h 1815"/>
                <a:gd name="T6" fmla="*/ 1743 w 1743"/>
                <a:gd name="T7" fmla="*/ 287 h 1815"/>
                <a:gd name="T8" fmla="*/ 1733 w 1743"/>
                <a:gd name="T9" fmla="*/ 320 h 1815"/>
                <a:gd name="T10" fmla="*/ 1507 w 1743"/>
                <a:gd name="T11" fmla="*/ 552 h 1815"/>
                <a:gd name="T12" fmla="*/ 1475 w 1743"/>
                <a:gd name="T13" fmla="*/ 570 h 1815"/>
                <a:gd name="T14" fmla="*/ 1440 w 1743"/>
                <a:gd name="T15" fmla="*/ 570 h 1815"/>
                <a:gd name="T16" fmla="*/ 1408 w 1743"/>
                <a:gd name="T17" fmla="*/ 552 h 1815"/>
                <a:gd name="T18" fmla="*/ 1389 w 1743"/>
                <a:gd name="T19" fmla="*/ 520 h 1815"/>
                <a:gd name="T20" fmla="*/ 1389 w 1743"/>
                <a:gd name="T21" fmla="*/ 484 h 1815"/>
                <a:gd name="T22" fmla="*/ 1408 w 1743"/>
                <a:gd name="T23" fmla="*/ 452 h 1815"/>
                <a:gd name="T24" fmla="*/ 1410 w 1743"/>
                <a:gd name="T25" fmla="*/ 361 h 1815"/>
                <a:gd name="T26" fmla="*/ 1228 w 1743"/>
                <a:gd name="T27" fmla="*/ 388 h 1815"/>
                <a:gd name="T28" fmla="*/ 1056 w 1743"/>
                <a:gd name="T29" fmla="*/ 438 h 1815"/>
                <a:gd name="T30" fmla="*/ 893 w 1743"/>
                <a:gd name="T31" fmla="*/ 510 h 1815"/>
                <a:gd name="T32" fmla="*/ 741 w 1743"/>
                <a:gd name="T33" fmla="*/ 602 h 1815"/>
                <a:gd name="T34" fmla="*/ 602 w 1743"/>
                <a:gd name="T35" fmla="*/ 710 h 1815"/>
                <a:gd name="T36" fmla="*/ 480 w 1743"/>
                <a:gd name="T37" fmla="*/ 835 h 1815"/>
                <a:gd name="T38" fmla="*/ 373 w 1743"/>
                <a:gd name="T39" fmla="*/ 975 h 1815"/>
                <a:gd name="T40" fmla="*/ 284 w 1743"/>
                <a:gd name="T41" fmla="*/ 1129 h 1815"/>
                <a:gd name="T42" fmla="*/ 215 w 1743"/>
                <a:gd name="T43" fmla="*/ 1293 h 1815"/>
                <a:gd name="T44" fmla="*/ 167 w 1743"/>
                <a:gd name="T45" fmla="*/ 1468 h 1815"/>
                <a:gd name="T46" fmla="*/ 143 w 1743"/>
                <a:gd name="T47" fmla="*/ 1650 h 1815"/>
                <a:gd name="T48" fmla="*/ 138 w 1743"/>
                <a:gd name="T49" fmla="*/ 1763 h 1815"/>
                <a:gd name="T50" fmla="*/ 120 w 1743"/>
                <a:gd name="T51" fmla="*/ 1794 h 1815"/>
                <a:gd name="T52" fmla="*/ 89 w 1743"/>
                <a:gd name="T53" fmla="*/ 1812 h 1815"/>
                <a:gd name="T54" fmla="*/ 51 w 1743"/>
                <a:gd name="T55" fmla="*/ 1812 h 1815"/>
                <a:gd name="T56" fmla="*/ 20 w 1743"/>
                <a:gd name="T57" fmla="*/ 1794 h 1815"/>
                <a:gd name="T58" fmla="*/ 2 w 1743"/>
                <a:gd name="T59" fmla="*/ 1763 h 1815"/>
                <a:gd name="T60" fmla="*/ 3 w 1743"/>
                <a:gd name="T61" fmla="*/ 1645 h 1815"/>
                <a:gd name="T62" fmla="*/ 28 w 1743"/>
                <a:gd name="T63" fmla="*/ 1451 h 1815"/>
                <a:gd name="T64" fmla="*/ 76 w 1743"/>
                <a:gd name="T65" fmla="*/ 1265 h 1815"/>
                <a:gd name="T66" fmla="*/ 147 w 1743"/>
                <a:gd name="T67" fmla="*/ 1090 h 1815"/>
                <a:gd name="T68" fmla="*/ 237 w 1743"/>
                <a:gd name="T69" fmla="*/ 926 h 1815"/>
                <a:gd name="T70" fmla="*/ 346 w 1743"/>
                <a:gd name="T71" fmla="*/ 774 h 1815"/>
                <a:gd name="T72" fmla="*/ 473 w 1743"/>
                <a:gd name="T73" fmla="*/ 639 h 1815"/>
                <a:gd name="T74" fmla="*/ 615 w 1743"/>
                <a:gd name="T75" fmla="*/ 519 h 1815"/>
                <a:gd name="T76" fmla="*/ 772 w 1743"/>
                <a:gd name="T77" fmla="*/ 416 h 1815"/>
                <a:gd name="T78" fmla="*/ 940 w 1743"/>
                <a:gd name="T79" fmla="*/ 333 h 1815"/>
                <a:gd name="T80" fmla="*/ 1119 w 1743"/>
                <a:gd name="T81" fmla="*/ 272 h 1815"/>
                <a:gd name="T82" fmla="*/ 1308 w 1743"/>
                <a:gd name="T83" fmla="*/ 232 h 1815"/>
                <a:gd name="T84" fmla="*/ 1505 w 1743"/>
                <a:gd name="T85" fmla="*/ 217 h 1815"/>
                <a:gd name="T86" fmla="*/ 1397 w 1743"/>
                <a:gd name="T87" fmla="*/ 105 h 1815"/>
                <a:gd name="T88" fmla="*/ 1387 w 1743"/>
                <a:gd name="T89" fmla="*/ 71 h 1815"/>
                <a:gd name="T90" fmla="*/ 1397 w 1743"/>
                <a:gd name="T91" fmla="*/ 36 h 1815"/>
                <a:gd name="T92" fmla="*/ 1423 w 1743"/>
                <a:gd name="T93" fmla="*/ 10 h 1815"/>
                <a:gd name="T94" fmla="*/ 1457 w 1743"/>
                <a:gd name="T95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1815">
                  <a:moveTo>
                    <a:pt x="1457" y="0"/>
                  </a:moveTo>
                  <a:lnTo>
                    <a:pt x="1475" y="2"/>
                  </a:lnTo>
                  <a:lnTo>
                    <a:pt x="1492" y="10"/>
                  </a:lnTo>
                  <a:lnTo>
                    <a:pt x="1507" y="21"/>
                  </a:lnTo>
                  <a:lnTo>
                    <a:pt x="1722" y="237"/>
                  </a:lnTo>
                  <a:lnTo>
                    <a:pt x="1733" y="252"/>
                  </a:lnTo>
                  <a:lnTo>
                    <a:pt x="1741" y="269"/>
                  </a:lnTo>
                  <a:lnTo>
                    <a:pt x="1743" y="287"/>
                  </a:lnTo>
                  <a:lnTo>
                    <a:pt x="1741" y="304"/>
                  </a:lnTo>
                  <a:lnTo>
                    <a:pt x="1733" y="320"/>
                  </a:lnTo>
                  <a:lnTo>
                    <a:pt x="1722" y="335"/>
                  </a:lnTo>
                  <a:lnTo>
                    <a:pt x="1507" y="552"/>
                  </a:lnTo>
                  <a:lnTo>
                    <a:pt x="1492" y="562"/>
                  </a:lnTo>
                  <a:lnTo>
                    <a:pt x="1475" y="570"/>
                  </a:lnTo>
                  <a:lnTo>
                    <a:pt x="1458" y="572"/>
                  </a:lnTo>
                  <a:lnTo>
                    <a:pt x="1440" y="570"/>
                  </a:lnTo>
                  <a:lnTo>
                    <a:pt x="1423" y="562"/>
                  </a:lnTo>
                  <a:lnTo>
                    <a:pt x="1408" y="552"/>
                  </a:lnTo>
                  <a:lnTo>
                    <a:pt x="1397" y="536"/>
                  </a:lnTo>
                  <a:lnTo>
                    <a:pt x="1389" y="520"/>
                  </a:lnTo>
                  <a:lnTo>
                    <a:pt x="1387" y="502"/>
                  </a:lnTo>
                  <a:lnTo>
                    <a:pt x="1389" y="484"/>
                  </a:lnTo>
                  <a:lnTo>
                    <a:pt x="1397" y="467"/>
                  </a:lnTo>
                  <a:lnTo>
                    <a:pt x="1408" y="452"/>
                  </a:lnTo>
                  <a:lnTo>
                    <a:pt x="1504" y="357"/>
                  </a:lnTo>
                  <a:lnTo>
                    <a:pt x="1410" y="361"/>
                  </a:lnTo>
                  <a:lnTo>
                    <a:pt x="1318" y="371"/>
                  </a:lnTo>
                  <a:lnTo>
                    <a:pt x="1228" y="388"/>
                  </a:lnTo>
                  <a:lnTo>
                    <a:pt x="1140" y="411"/>
                  </a:lnTo>
                  <a:lnTo>
                    <a:pt x="1056" y="438"/>
                  </a:lnTo>
                  <a:lnTo>
                    <a:pt x="972" y="472"/>
                  </a:lnTo>
                  <a:lnTo>
                    <a:pt x="893" y="510"/>
                  </a:lnTo>
                  <a:lnTo>
                    <a:pt x="815" y="553"/>
                  </a:lnTo>
                  <a:lnTo>
                    <a:pt x="741" y="602"/>
                  </a:lnTo>
                  <a:lnTo>
                    <a:pt x="670" y="654"/>
                  </a:lnTo>
                  <a:lnTo>
                    <a:pt x="602" y="710"/>
                  </a:lnTo>
                  <a:lnTo>
                    <a:pt x="539" y="771"/>
                  </a:lnTo>
                  <a:lnTo>
                    <a:pt x="480" y="835"/>
                  </a:lnTo>
                  <a:lnTo>
                    <a:pt x="424" y="904"/>
                  </a:lnTo>
                  <a:lnTo>
                    <a:pt x="373" y="975"/>
                  </a:lnTo>
                  <a:lnTo>
                    <a:pt x="326" y="1050"/>
                  </a:lnTo>
                  <a:lnTo>
                    <a:pt x="284" y="1129"/>
                  </a:lnTo>
                  <a:lnTo>
                    <a:pt x="247" y="1209"/>
                  </a:lnTo>
                  <a:lnTo>
                    <a:pt x="215" y="1293"/>
                  </a:lnTo>
                  <a:lnTo>
                    <a:pt x="188" y="1379"/>
                  </a:lnTo>
                  <a:lnTo>
                    <a:pt x="167" y="1468"/>
                  </a:lnTo>
                  <a:lnTo>
                    <a:pt x="152" y="1558"/>
                  </a:lnTo>
                  <a:lnTo>
                    <a:pt x="143" y="1650"/>
                  </a:lnTo>
                  <a:lnTo>
                    <a:pt x="140" y="1744"/>
                  </a:lnTo>
                  <a:lnTo>
                    <a:pt x="138" y="1763"/>
                  </a:lnTo>
                  <a:lnTo>
                    <a:pt x="130" y="1780"/>
                  </a:lnTo>
                  <a:lnTo>
                    <a:pt x="120" y="1794"/>
                  </a:lnTo>
                  <a:lnTo>
                    <a:pt x="105" y="1805"/>
                  </a:lnTo>
                  <a:lnTo>
                    <a:pt x="89" y="1812"/>
                  </a:lnTo>
                  <a:lnTo>
                    <a:pt x="70" y="1815"/>
                  </a:lnTo>
                  <a:lnTo>
                    <a:pt x="51" y="1812"/>
                  </a:lnTo>
                  <a:lnTo>
                    <a:pt x="34" y="1805"/>
                  </a:lnTo>
                  <a:lnTo>
                    <a:pt x="20" y="1794"/>
                  </a:lnTo>
                  <a:lnTo>
                    <a:pt x="10" y="1780"/>
                  </a:lnTo>
                  <a:lnTo>
                    <a:pt x="2" y="1763"/>
                  </a:lnTo>
                  <a:lnTo>
                    <a:pt x="0" y="1744"/>
                  </a:lnTo>
                  <a:lnTo>
                    <a:pt x="3" y="1645"/>
                  </a:lnTo>
                  <a:lnTo>
                    <a:pt x="13" y="1547"/>
                  </a:lnTo>
                  <a:lnTo>
                    <a:pt x="28" y="1451"/>
                  </a:lnTo>
                  <a:lnTo>
                    <a:pt x="50" y="1357"/>
                  </a:lnTo>
                  <a:lnTo>
                    <a:pt x="76" y="1265"/>
                  </a:lnTo>
                  <a:lnTo>
                    <a:pt x="109" y="1176"/>
                  </a:lnTo>
                  <a:lnTo>
                    <a:pt x="147" y="1090"/>
                  </a:lnTo>
                  <a:lnTo>
                    <a:pt x="190" y="1007"/>
                  </a:lnTo>
                  <a:lnTo>
                    <a:pt x="237" y="926"/>
                  </a:lnTo>
                  <a:lnTo>
                    <a:pt x="290" y="849"/>
                  </a:lnTo>
                  <a:lnTo>
                    <a:pt x="346" y="774"/>
                  </a:lnTo>
                  <a:lnTo>
                    <a:pt x="408" y="704"/>
                  </a:lnTo>
                  <a:lnTo>
                    <a:pt x="473" y="639"/>
                  </a:lnTo>
                  <a:lnTo>
                    <a:pt x="542" y="576"/>
                  </a:lnTo>
                  <a:lnTo>
                    <a:pt x="615" y="519"/>
                  </a:lnTo>
                  <a:lnTo>
                    <a:pt x="691" y="465"/>
                  </a:lnTo>
                  <a:lnTo>
                    <a:pt x="772" y="416"/>
                  </a:lnTo>
                  <a:lnTo>
                    <a:pt x="854" y="372"/>
                  </a:lnTo>
                  <a:lnTo>
                    <a:pt x="940" y="333"/>
                  </a:lnTo>
                  <a:lnTo>
                    <a:pt x="1028" y="299"/>
                  </a:lnTo>
                  <a:lnTo>
                    <a:pt x="1119" y="272"/>
                  </a:lnTo>
                  <a:lnTo>
                    <a:pt x="1212" y="248"/>
                  </a:lnTo>
                  <a:lnTo>
                    <a:pt x="1308" y="232"/>
                  </a:lnTo>
                  <a:lnTo>
                    <a:pt x="1405" y="221"/>
                  </a:lnTo>
                  <a:lnTo>
                    <a:pt x="1505" y="217"/>
                  </a:lnTo>
                  <a:lnTo>
                    <a:pt x="1408" y="120"/>
                  </a:lnTo>
                  <a:lnTo>
                    <a:pt x="1397" y="105"/>
                  </a:lnTo>
                  <a:lnTo>
                    <a:pt x="1389" y="88"/>
                  </a:lnTo>
                  <a:lnTo>
                    <a:pt x="1387" y="71"/>
                  </a:lnTo>
                  <a:lnTo>
                    <a:pt x="1389" y="53"/>
                  </a:lnTo>
                  <a:lnTo>
                    <a:pt x="1397" y="36"/>
                  </a:lnTo>
                  <a:lnTo>
                    <a:pt x="1408" y="21"/>
                  </a:lnTo>
                  <a:lnTo>
                    <a:pt x="1423" y="10"/>
                  </a:lnTo>
                  <a:lnTo>
                    <a:pt x="1440" y="2"/>
                  </a:lnTo>
                  <a:lnTo>
                    <a:pt x="14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228"/>
            <p:cNvSpPr/>
            <p:nvPr/>
          </p:nvSpPr>
          <p:spPr bwMode="auto">
            <a:xfrm>
              <a:off x="6534151" y="3727450"/>
              <a:ext cx="276225" cy="287338"/>
            </a:xfrm>
            <a:custGeom>
              <a:avLst/>
              <a:gdLst>
                <a:gd name="T0" fmla="*/ 1691 w 1743"/>
                <a:gd name="T1" fmla="*/ 3 h 1815"/>
                <a:gd name="T2" fmla="*/ 1722 w 1743"/>
                <a:gd name="T3" fmla="*/ 21 h 1815"/>
                <a:gd name="T4" fmla="*/ 1740 w 1743"/>
                <a:gd name="T5" fmla="*/ 52 h 1815"/>
                <a:gd name="T6" fmla="*/ 1739 w 1743"/>
                <a:gd name="T7" fmla="*/ 170 h 1815"/>
                <a:gd name="T8" fmla="*/ 1714 w 1743"/>
                <a:gd name="T9" fmla="*/ 364 h 1815"/>
                <a:gd name="T10" fmla="*/ 1666 w 1743"/>
                <a:gd name="T11" fmla="*/ 549 h 1815"/>
                <a:gd name="T12" fmla="*/ 1595 w 1743"/>
                <a:gd name="T13" fmla="*/ 724 h 1815"/>
                <a:gd name="T14" fmla="*/ 1505 w 1743"/>
                <a:gd name="T15" fmla="*/ 889 h 1815"/>
                <a:gd name="T16" fmla="*/ 1395 w 1743"/>
                <a:gd name="T17" fmla="*/ 1040 h 1815"/>
                <a:gd name="T18" fmla="*/ 1269 w 1743"/>
                <a:gd name="T19" fmla="*/ 1176 h 1815"/>
                <a:gd name="T20" fmla="*/ 1126 w 1743"/>
                <a:gd name="T21" fmla="*/ 1296 h 1815"/>
                <a:gd name="T22" fmla="*/ 971 w 1743"/>
                <a:gd name="T23" fmla="*/ 1399 h 1815"/>
                <a:gd name="T24" fmla="*/ 802 w 1743"/>
                <a:gd name="T25" fmla="*/ 1481 h 1815"/>
                <a:gd name="T26" fmla="*/ 622 w 1743"/>
                <a:gd name="T27" fmla="*/ 1543 h 1815"/>
                <a:gd name="T28" fmla="*/ 434 w 1743"/>
                <a:gd name="T29" fmla="*/ 1582 h 1815"/>
                <a:gd name="T30" fmla="*/ 238 w 1743"/>
                <a:gd name="T31" fmla="*/ 1598 h 1815"/>
                <a:gd name="T32" fmla="*/ 346 w 1743"/>
                <a:gd name="T33" fmla="*/ 1710 h 1815"/>
                <a:gd name="T34" fmla="*/ 354 w 1743"/>
                <a:gd name="T35" fmla="*/ 1743 h 1815"/>
                <a:gd name="T36" fmla="*/ 346 w 1743"/>
                <a:gd name="T37" fmla="*/ 1778 h 1815"/>
                <a:gd name="T38" fmla="*/ 320 w 1743"/>
                <a:gd name="T39" fmla="*/ 1805 h 1815"/>
                <a:gd name="T40" fmla="*/ 285 w 1743"/>
                <a:gd name="T41" fmla="*/ 1815 h 1815"/>
                <a:gd name="T42" fmla="*/ 250 w 1743"/>
                <a:gd name="T43" fmla="*/ 1805 h 1815"/>
                <a:gd name="T44" fmla="*/ 20 w 1743"/>
                <a:gd name="T45" fmla="*/ 1578 h 1815"/>
                <a:gd name="T46" fmla="*/ 2 w 1743"/>
                <a:gd name="T47" fmla="*/ 1546 h 1815"/>
                <a:gd name="T48" fmla="*/ 2 w 1743"/>
                <a:gd name="T49" fmla="*/ 1510 h 1815"/>
                <a:gd name="T50" fmla="*/ 20 w 1743"/>
                <a:gd name="T51" fmla="*/ 1479 h 1815"/>
                <a:gd name="T52" fmla="*/ 251 w 1743"/>
                <a:gd name="T53" fmla="*/ 1251 h 1815"/>
                <a:gd name="T54" fmla="*/ 285 w 1743"/>
                <a:gd name="T55" fmla="*/ 1243 h 1815"/>
                <a:gd name="T56" fmla="*/ 320 w 1743"/>
                <a:gd name="T57" fmla="*/ 1251 h 1815"/>
                <a:gd name="T58" fmla="*/ 346 w 1743"/>
                <a:gd name="T59" fmla="*/ 1279 h 1815"/>
                <a:gd name="T60" fmla="*/ 354 w 1743"/>
                <a:gd name="T61" fmla="*/ 1313 h 1815"/>
                <a:gd name="T62" fmla="*/ 346 w 1743"/>
                <a:gd name="T63" fmla="*/ 1348 h 1815"/>
                <a:gd name="T64" fmla="*/ 239 w 1743"/>
                <a:gd name="T65" fmla="*/ 1458 h 1815"/>
                <a:gd name="T66" fmla="*/ 424 w 1743"/>
                <a:gd name="T67" fmla="*/ 1443 h 1815"/>
                <a:gd name="T68" fmla="*/ 601 w 1743"/>
                <a:gd name="T69" fmla="*/ 1404 h 1815"/>
                <a:gd name="T70" fmla="*/ 770 w 1743"/>
                <a:gd name="T71" fmla="*/ 1343 h 1815"/>
                <a:gd name="T72" fmla="*/ 927 w 1743"/>
                <a:gd name="T73" fmla="*/ 1262 h 1815"/>
                <a:gd name="T74" fmla="*/ 1072 w 1743"/>
                <a:gd name="T75" fmla="*/ 1161 h 1815"/>
                <a:gd name="T76" fmla="*/ 1204 w 1743"/>
                <a:gd name="T77" fmla="*/ 1043 h 1815"/>
                <a:gd name="T78" fmla="*/ 1318 w 1743"/>
                <a:gd name="T79" fmla="*/ 911 h 1815"/>
                <a:gd name="T80" fmla="*/ 1416 w 1743"/>
                <a:gd name="T81" fmla="*/ 765 h 1815"/>
                <a:gd name="T82" fmla="*/ 1495 w 1743"/>
                <a:gd name="T83" fmla="*/ 605 h 1815"/>
                <a:gd name="T84" fmla="*/ 1554 w 1743"/>
                <a:gd name="T85" fmla="*/ 436 h 1815"/>
                <a:gd name="T86" fmla="*/ 1590 w 1743"/>
                <a:gd name="T87" fmla="*/ 256 h 1815"/>
                <a:gd name="T88" fmla="*/ 1603 w 1743"/>
                <a:gd name="T89" fmla="*/ 70 h 1815"/>
                <a:gd name="T90" fmla="*/ 1612 w 1743"/>
                <a:gd name="T91" fmla="*/ 35 h 1815"/>
                <a:gd name="T92" fmla="*/ 1637 w 1743"/>
                <a:gd name="T93" fmla="*/ 9 h 1815"/>
                <a:gd name="T94" fmla="*/ 1673 w 1743"/>
                <a:gd name="T95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1815">
                  <a:moveTo>
                    <a:pt x="1673" y="0"/>
                  </a:moveTo>
                  <a:lnTo>
                    <a:pt x="1691" y="3"/>
                  </a:lnTo>
                  <a:lnTo>
                    <a:pt x="1708" y="9"/>
                  </a:lnTo>
                  <a:lnTo>
                    <a:pt x="1722" y="21"/>
                  </a:lnTo>
                  <a:lnTo>
                    <a:pt x="1733" y="35"/>
                  </a:lnTo>
                  <a:lnTo>
                    <a:pt x="1740" y="52"/>
                  </a:lnTo>
                  <a:lnTo>
                    <a:pt x="1743" y="70"/>
                  </a:lnTo>
                  <a:lnTo>
                    <a:pt x="1739" y="170"/>
                  </a:lnTo>
                  <a:lnTo>
                    <a:pt x="1730" y="268"/>
                  </a:lnTo>
                  <a:lnTo>
                    <a:pt x="1714" y="364"/>
                  </a:lnTo>
                  <a:lnTo>
                    <a:pt x="1693" y="458"/>
                  </a:lnTo>
                  <a:lnTo>
                    <a:pt x="1666" y="549"/>
                  </a:lnTo>
                  <a:lnTo>
                    <a:pt x="1634" y="638"/>
                  </a:lnTo>
                  <a:lnTo>
                    <a:pt x="1595" y="724"/>
                  </a:lnTo>
                  <a:lnTo>
                    <a:pt x="1553" y="808"/>
                  </a:lnTo>
                  <a:lnTo>
                    <a:pt x="1505" y="889"/>
                  </a:lnTo>
                  <a:lnTo>
                    <a:pt x="1452" y="966"/>
                  </a:lnTo>
                  <a:lnTo>
                    <a:pt x="1395" y="1040"/>
                  </a:lnTo>
                  <a:lnTo>
                    <a:pt x="1334" y="1110"/>
                  </a:lnTo>
                  <a:lnTo>
                    <a:pt x="1269" y="1176"/>
                  </a:lnTo>
                  <a:lnTo>
                    <a:pt x="1199" y="1239"/>
                  </a:lnTo>
                  <a:lnTo>
                    <a:pt x="1126" y="1296"/>
                  </a:lnTo>
                  <a:lnTo>
                    <a:pt x="1050" y="1350"/>
                  </a:lnTo>
                  <a:lnTo>
                    <a:pt x="971" y="1399"/>
                  </a:lnTo>
                  <a:lnTo>
                    <a:pt x="888" y="1442"/>
                  </a:lnTo>
                  <a:lnTo>
                    <a:pt x="802" y="1481"/>
                  </a:lnTo>
                  <a:lnTo>
                    <a:pt x="713" y="1515"/>
                  </a:lnTo>
                  <a:lnTo>
                    <a:pt x="622" y="1543"/>
                  </a:lnTo>
                  <a:lnTo>
                    <a:pt x="529" y="1566"/>
                  </a:lnTo>
                  <a:lnTo>
                    <a:pt x="434" y="1582"/>
                  </a:lnTo>
                  <a:lnTo>
                    <a:pt x="338" y="1594"/>
                  </a:lnTo>
                  <a:lnTo>
                    <a:pt x="238" y="1598"/>
                  </a:lnTo>
                  <a:lnTo>
                    <a:pt x="334" y="1695"/>
                  </a:lnTo>
                  <a:lnTo>
                    <a:pt x="346" y="1710"/>
                  </a:lnTo>
                  <a:lnTo>
                    <a:pt x="352" y="1726"/>
                  </a:lnTo>
                  <a:lnTo>
                    <a:pt x="354" y="1743"/>
                  </a:lnTo>
                  <a:lnTo>
                    <a:pt x="352" y="1761"/>
                  </a:lnTo>
                  <a:lnTo>
                    <a:pt x="346" y="1778"/>
                  </a:lnTo>
                  <a:lnTo>
                    <a:pt x="334" y="1793"/>
                  </a:lnTo>
                  <a:lnTo>
                    <a:pt x="320" y="1805"/>
                  </a:lnTo>
                  <a:lnTo>
                    <a:pt x="303" y="1811"/>
                  </a:lnTo>
                  <a:lnTo>
                    <a:pt x="285" y="1815"/>
                  </a:lnTo>
                  <a:lnTo>
                    <a:pt x="267" y="1811"/>
                  </a:lnTo>
                  <a:lnTo>
                    <a:pt x="250" y="1805"/>
                  </a:lnTo>
                  <a:lnTo>
                    <a:pt x="235" y="1793"/>
                  </a:lnTo>
                  <a:lnTo>
                    <a:pt x="20" y="1578"/>
                  </a:lnTo>
                  <a:lnTo>
                    <a:pt x="9" y="1563"/>
                  </a:lnTo>
                  <a:lnTo>
                    <a:pt x="2" y="1546"/>
                  </a:lnTo>
                  <a:lnTo>
                    <a:pt x="0" y="1528"/>
                  </a:lnTo>
                  <a:lnTo>
                    <a:pt x="2" y="1510"/>
                  </a:lnTo>
                  <a:lnTo>
                    <a:pt x="9" y="1493"/>
                  </a:lnTo>
                  <a:lnTo>
                    <a:pt x="20" y="1479"/>
                  </a:lnTo>
                  <a:lnTo>
                    <a:pt x="235" y="1263"/>
                  </a:lnTo>
                  <a:lnTo>
                    <a:pt x="251" y="1251"/>
                  </a:lnTo>
                  <a:lnTo>
                    <a:pt x="267" y="1245"/>
                  </a:lnTo>
                  <a:lnTo>
                    <a:pt x="285" y="1243"/>
                  </a:lnTo>
                  <a:lnTo>
                    <a:pt x="303" y="1245"/>
                  </a:lnTo>
                  <a:lnTo>
                    <a:pt x="320" y="1251"/>
                  </a:lnTo>
                  <a:lnTo>
                    <a:pt x="334" y="1263"/>
                  </a:lnTo>
                  <a:lnTo>
                    <a:pt x="346" y="1279"/>
                  </a:lnTo>
                  <a:lnTo>
                    <a:pt x="352" y="1295"/>
                  </a:lnTo>
                  <a:lnTo>
                    <a:pt x="354" y="1313"/>
                  </a:lnTo>
                  <a:lnTo>
                    <a:pt x="352" y="1331"/>
                  </a:lnTo>
                  <a:lnTo>
                    <a:pt x="346" y="1348"/>
                  </a:lnTo>
                  <a:lnTo>
                    <a:pt x="334" y="1363"/>
                  </a:lnTo>
                  <a:lnTo>
                    <a:pt x="239" y="1458"/>
                  </a:lnTo>
                  <a:lnTo>
                    <a:pt x="332" y="1454"/>
                  </a:lnTo>
                  <a:lnTo>
                    <a:pt x="424" y="1443"/>
                  </a:lnTo>
                  <a:lnTo>
                    <a:pt x="513" y="1426"/>
                  </a:lnTo>
                  <a:lnTo>
                    <a:pt x="601" y="1404"/>
                  </a:lnTo>
                  <a:lnTo>
                    <a:pt x="687" y="1376"/>
                  </a:lnTo>
                  <a:lnTo>
                    <a:pt x="770" y="1343"/>
                  </a:lnTo>
                  <a:lnTo>
                    <a:pt x="850" y="1304"/>
                  </a:lnTo>
                  <a:lnTo>
                    <a:pt x="927" y="1262"/>
                  </a:lnTo>
                  <a:lnTo>
                    <a:pt x="1001" y="1213"/>
                  </a:lnTo>
                  <a:lnTo>
                    <a:pt x="1072" y="1161"/>
                  </a:lnTo>
                  <a:lnTo>
                    <a:pt x="1140" y="1105"/>
                  </a:lnTo>
                  <a:lnTo>
                    <a:pt x="1204" y="1043"/>
                  </a:lnTo>
                  <a:lnTo>
                    <a:pt x="1263" y="980"/>
                  </a:lnTo>
                  <a:lnTo>
                    <a:pt x="1318" y="911"/>
                  </a:lnTo>
                  <a:lnTo>
                    <a:pt x="1370" y="840"/>
                  </a:lnTo>
                  <a:lnTo>
                    <a:pt x="1416" y="765"/>
                  </a:lnTo>
                  <a:lnTo>
                    <a:pt x="1459" y="686"/>
                  </a:lnTo>
                  <a:lnTo>
                    <a:pt x="1495" y="605"/>
                  </a:lnTo>
                  <a:lnTo>
                    <a:pt x="1528" y="522"/>
                  </a:lnTo>
                  <a:lnTo>
                    <a:pt x="1554" y="436"/>
                  </a:lnTo>
                  <a:lnTo>
                    <a:pt x="1574" y="347"/>
                  </a:lnTo>
                  <a:lnTo>
                    <a:pt x="1590" y="256"/>
                  </a:lnTo>
                  <a:lnTo>
                    <a:pt x="1600" y="164"/>
                  </a:lnTo>
                  <a:lnTo>
                    <a:pt x="1603" y="70"/>
                  </a:lnTo>
                  <a:lnTo>
                    <a:pt x="1605" y="52"/>
                  </a:lnTo>
                  <a:lnTo>
                    <a:pt x="1612" y="35"/>
                  </a:lnTo>
                  <a:lnTo>
                    <a:pt x="1623" y="21"/>
                  </a:lnTo>
                  <a:lnTo>
                    <a:pt x="1637" y="9"/>
                  </a:lnTo>
                  <a:lnTo>
                    <a:pt x="1654" y="3"/>
                  </a:lnTo>
                  <a:lnTo>
                    <a:pt x="16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229"/>
            <p:cNvSpPr>
              <a:spLocks noEditPoints="1"/>
            </p:cNvSpPr>
            <p:nvPr/>
          </p:nvSpPr>
          <p:spPr bwMode="auto">
            <a:xfrm>
              <a:off x="6497638" y="3667125"/>
              <a:ext cx="142875" cy="142875"/>
            </a:xfrm>
            <a:custGeom>
              <a:avLst/>
              <a:gdLst>
                <a:gd name="T0" fmla="*/ 410 w 901"/>
                <a:gd name="T1" fmla="*/ 143 h 905"/>
                <a:gd name="T2" fmla="*/ 331 w 901"/>
                <a:gd name="T3" fmla="*/ 164 h 905"/>
                <a:gd name="T4" fmla="*/ 260 w 901"/>
                <a:gd name="T5" fmla="*/ 206 h 905"/>
                <a:gd name="T6" fmla="*/ 203 w 901"/>
                <a:gd name="T7" fmla="*/ 262 h 905"/>
                <a:gd name="T8" fmla="*/ 163 w 901"/>
                <a:gd name="T9" fmla="*/ 333 h 905"/>
                <a:gd name="T10" fmla="*/ 142 w 901"/>
                <a:gd name="T11" fmla="*/ 413 h 905"/>
                <a:gd name="T12" fmla="*/ 142 w 901"/>
                <a:gd name="T13" fmla="*/ 493 h 905"/>
                <a:gd name="T14" fmla="*/ 163 w 901"/>
                <a:gd name="T15" fmla="*/ 572 h 905"/>
                <a:gd name="T16" fmla="*/ 204 w 901"/>
                <a:gd name="T17" fmla="*/ 644 h 905"/>
                <a:gd name="T18" fmla="*/ 260 w 901"/>
                <a:gd name="T19" fmla="*/ 701 h 905"/>
                <a:gd name="T20" fmla="*/ 330 w 901"/>
                <a:gd name="T21" fmla="*/ 741 h 905"/>
                <a:gd name="T22" fmla="*/ 408 w 901"/>
                <a:gd name="T23" fmla="*/ 763 h 905"/>
                <a:gd name="T24" fmla="*/ 491 w 901"/>
                <a:gd name="T25" fmla="*/ 763 h 905"/>
                <a:gd name="T26" fmla="*/ 569 w 901"/>
                <a:gd name="T27" fmla="*/ 741 h 905"/>
                <a:gd name="T28" fmla="*/ 640 w 901"/>
                <a:gd name="T29" fmla="*/ 700 h 905"/>
                <a:gd name="T30" fmla="*/ 696 w 901"/>
                <a:gd name="T31" fmla="*/ 643 h 905"/>
                <a:gd name="T32" fmla="*/ 738 w 901"/>
                <a:gd name="T33" fmla="*/ 572 h 905"/>
                <a:gd name="T34" fmla="*/ 759 w 901"/>
                <a:gd name="T35" fmla="*/ 493 h 905"/>
                <a:gd name="T36" fmla="*/ 759 w 901"/>
                <a:gd name="T37" fmla="*/ 413 h 905"/>
                <a:gd name="T38" fmla="*/ 738 w 901"/>
                <a:gd name="T39" fmla="*/ 333 h 905"/>
                <a:gd name="T40" fmla="*/ 696 w 901"/>
                <a:gd name="T41" fmla="*/ 262 h 905"/>
                <a:gd name="T42" fmla="*/ 639 w 901"/>
                <a:gd name="T43" fmla="*/ 205 h 905"/>
                <a:gd name="T44" fmla="*/ 569 w 901"/>
                <a:gd name="T45" fmla="*/ 164 h 905"/>
                <a:gd name="T46" fmla="*/ 491 w 901"/>
                <a:gd name="T47" fmla="*/ 143 h 905"/>
                <a:gd name="T48" fmla="*/ 450 w 901"/>
                <a:gd name="T49" fmla="*/ 0 h 905"/>
                <a:gd name="T50" fmla="*/ 547 w 901"/>
                <a:gd name="T51" fmla="*/ 11 h 905"/>
                <a:gd name="T52" fmla="*/ 638 w 901"/>
                <a:gd name="T53" fmla="*/ 41 h 905"/>
                <a:gd name="T54" fmla="*/ 721 w 901"/>
                <a:gd name="T55" fmla="*/ 90 h 905"/>
                <a:gd name="T56" fmla="*/ 791 w 901"/>
                <a:gd name="T57" fmla="*/ 155 h 905"/>
                <a:gd name="T58" fmla="*/ 846 w 901"/>
                <a:gd name="T59" fmla="*/ 234 h 905"/>
                <a:gd name="T60" fmla="*/ 884 w 901"/>
                <a:gd name="T61" fmla="*/ 328 h 905"/>
                <a:gd name="T62" fmla="*/ 901 w 901"/>
                <a:gd name="T63" fmla="*/ 427 h 905"/>
                <a:gd name="T64" fmla="*/ 896 w 901"/>
                <a:gd name="T65" fmla="*/ 527 h 905"/>
                <a:gd name="T66" fmla="*/ 867 w 901"/>
                <a:gd name="T67" fmla="*/ 626 h 905"/>
                <a:gd name="T68" fmla="*/ 818 w 901"/>
                <a:gd name="T69" fmla="*/ 715 h 905"/>
                <a:gd name="T70" fmla="*/ 752 w 901"/>
                <a:gd name="T71" fmla="*/ 789 h 905"/>
                <a:gd name="T72" fmla="*/ 669 w 901"/>
                <a:gd name="T73" fmla="*/ 847 h 905"/>
                <a:gd name="T74" fmla="*/ 581 w 901"/>
                <a:gd name="T75" fmla="*/ 886 h 905"/>
                <a:gd name="T76" fmla="*/ 494 w 901"/>
                <a:gd name="T77" fmla="*/ 903 h 905"/>
                <a:gd name="T78" fmla="*/ 401 w 901"/>
                <a:gd name="T79" fmla="*/ 902 h 905"/>
                <a:gd name="T80" fmla="*/ 306 w 901"/>
                <a:gd name="T81" fmla="*/ 881 h 905"/>
                <a:gd name="T82" fmla="*/ 219 w 901"/>
                <a:gd name="T83" fmla="*/ 841 h 905"/>
                <a:gd name="T84" fmla="*/ 143 w 901"/>
                <a:gd name="T85" fmla="*/ 784 h 905"/>
                <a:gd name="T86" fmla="*/ 80 w 901"/>
                <a:gd name="T87" fmla="*/ 712 h 905"/>
                <a:gd name="T88" fmla="*/ 34 w 901"/>
                <a:gd name="T89" fmla="*/ 626 h 905"/>
                <a:gd name="T90" fmla="*/ 5 w 901"/>
                <a:gd name="T91" fmla="*/ 527 h 905"/>
                <a:gd name="T92" fmla="*/ 0 w 901"/>
                <a:gd name="T93" fmla="*/ 427 h 905"/>
                <a:gd name="T94" fmla="*/ 17 w 901"/>
                <a:gd name="T95" fmla="*/ 328 h 905"/>
                <a:gd name="T96" fmla="*/ 56 w 901"/>
                <a:gd name="T97" fmla="*/ 233 h 905"/>
                <a:gd name="T98" fmla="*/ 114 w 901"/>
                <a:gd name="T99" fmla="*/ 151 h 905"/>
                <a:gd name="T100" fmla="*/ 188 w 901"/>
                <a:gd name="T101" fmla="*/ 84 h 905"/>
                <a:gd name="T102" fmla="*/ 277 w 901"/>
                <a:gd name="T103" fmla="*/ 35 h 905"/>
                <a:gd name="T104" fmla="*/ 362 w 901"/>
                <a:gd name="T105" fmla="*/ 8 h 905"/>
                <a:gd name="T106" fmla="*/ 450 w 901"/>
                <a:gd name="T107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1" h="905">
                  <a:moveTo>
                    <a:pt x="450" y="140"/>
                  </a:moveTo>
                  <a:lnTo>
                    <a:pt x="410" y="143"/>
                  </a:lnTo>
                  <a:lnTo>
                    <a:pt x="370" y="152"/>
                  </a:lnTo>
                  <a:lnTo>
                    <a:pt x="331" y="164"/>
                  </a:lnTo>
                  <a:lnTo>
                    <a:pt x="294" y="182"/>
                  </a:lnTo>
                  <a:lnTo>
                    <a:pt x="260" y="206"/>
                  </a:lnTo>
                  <a:lnTo>
                    <a:pt x="230" y="232"/>
                  </a:lnTo>
                  <a:lnTo>
                    <a:pt x="203" y="262"/>
                  </a:lnTo>
                  <a:lnTo>
                    <a:pt x="181" y="296"/>
                  </a:lnTo>
                  <a:lnTo>
                    <a:pt x="163" y="333"/>
                  </a:lnTo>
                  <a:lnTo>
                    <a:pt x="149" y="372"/>
                  </a:lnTo>
                  <a:lnTo>
                    <a:pt x="142" y="413"/>
                  </a:lnTo>
                  <a:lnTo>
                    <a:pt x="138" y="453"/>
                  </a:lnTo>
                  <a:lnTo>
                    <a:pt x="142" y="493"/>
                  </a:lnTo>
                  <a:lnTo>
                    <a:pt x="149" y="533"/>
                  </a:lnTo>
                  <a:lnTo>
                    <a:pt x="163" y="572"/>
                  </a:lnTo>
                  <a:lnTo>
                    <a:pt x="181" y="610"/>
                  </a:lnTo>
                  <a:lnTo>
                    <a:pt x="204" y="644"/>
                  </a:lnTo>
                  <a:lnTo>
                    <a:pt x="231" y="675"/>
                  </a:lnTo>
                  <a:lnTo>
                    <a:pt x="260" y="701"/>
                  </a:lnTo>
                  <a:lnTo>
                    <a:pt x="294" y="723"/>
                  </a:lnTo>
                  <a:lnTo>
                    <a:pt x="330" y="741"/>
                  </a:lnTo>
                  <a:lnTo>
                    <a:pt x="368" y="754"/>
                  </a:lnTo>
                  <a:lnTo>
                    <a:pt x="408" y="763"/>
                  </a:lnTo>
                  <a:lnTo>
                    <a:pt x="450" y="765"/>
                  </a:lnTo>
                  <a:lnTo>
                    <a:pt x="491" y="763"/>
                  </a:lnTo>
                  <a:lnTo>
                    <a:pt x="530" y="754"/>
                  </a:lnTo>
                  <a:lnTo>
                    <a:pt x="569" y="741"/>
                  </a:lnTo>
                  <a:lnTo>
                    <a:pt x="606" y="722"/>
                  </a:lnTo>
                  <a:lnTo>
                    <a:pt x="640" y="700"/>
                  </a:lnTo>
                  <a:lnTo>
                    <a:pt x="670" y="673"/>
                  </a:lnTo>
                  <a:lnTo>
                    <a:pt x="696" y="643"/>
                  </a:lnTo>
                  <a:lnTo>
                    <a:pt x="720" y="609"/>
                  </a:lnTo>
                  <a:lnTo>
                    <a:pt x="738" y="572"/>
                  </a:lnTo>
                  <a:lnTo>
                    <a:pt x="750" y="533"/>
                  </a:lnTo>
                  <a:lnTo>
                    <a:pt x="759" y="493"/>
                  </a:lnTo>
                  <a:lnTo>
                    <a:pt x="761" y="453"/>
                  </a:lnTo>
                  <a:lnTo>
                    <a:pt x="759" y="413"/>
                  </a:lnTo>
                  <a:lnTo>
                    <a:pt x="750" y="372"/>
                  </a:lnTo>
                  <a:lnTo>
                    <a:pt x="738" y="333"/>
                  </a:lnTo>
                  <a:lnTo>
                    <a:pt x="719" y="296"/>
                  </a:lnTo>
                  <a:lnTo>
                    <a:pt x="696" y="262"/>
                  </a:lnTo>
                  <a:lnTo>
                    <a:pt x="670" y="231"/>
                  </a:lnTo>
                  <a:lnTo>
                    <a:pt x="639" y="205"/>
                  </a:lnTo>
                  <a:lnTo>
                    <a:pt x="605" y="182"/>
                  </a:lnTo>
                  <a:lnTo>
                    <a:pt x="569" y="164"/>
                  </a:lnTo>
                  <a:lnTo>
                    <a:pt x="531" y="152"/>
                  </a:lnTo>
                  <a:lnTo>
                    <a:pt x="491" y="143"/>
                  </a:lnTo>
                  <a:lnTo>
                    <a:pt x="450" y="140"/>
                  </a:lnTo>
                  <a:close/>
                  <a:moveTo>
                    <a:pt x="450" y="0"/>
                  </a:moveTo>
                  <a:lnTo>
                    <a:pt x="500" y="3"/>
                  </a:lnTo>
                  <a:lnTo>
                    <a:pt x="547" y="11"/>
                  </a:lnTo>
                  <a:lnTo>
                    <a:pt x="594" y="23"/>
                  </a:lnTo>
                  <a:lnTo>
                    <a:pt x="638" y="41"/>
                  </a:lnTo>
                  <a:lnTo>
                    <a:pt x="681" y="64"/>
                  </a:lnTo>
                  <a:lnTo>
                    <a:pt x="721" y="90"/>
                  </a:lnTo>
                  <a:lnTo>
                    <a:pt x="757" y="121"/>
                  </a:lnTo>
                  <a:lnTo>
                    <a:pt x="791" y="155"/>
                  </a:lnTo>
                  <a:lnTo>
                    <a:pt x="820" y="193"/>
                  </a:lnTo>
                  <a:lnTo>
                    <a:pt x="846" y="234"/>
                  </a:lnTo>
                  <a:lnTo>
                    <a:pt x="867" y="279"/>
                  </a:lnTo>
                  <a:lnTo>
                    <a:pt x="884" y="328"/>
                  </a:lnTo>
                  <a:lnTo>
                    <a:pt x="896" y="378"/>
                  </a:lnTo>
                  <a:lnTo>
                    <a:pt x="901" y="427"/>
                  </a:lnTo>
                  <a:lnTo>
                    <a:pt x="901" y="477"/>
                  </a:lnTo>
                  <a:lnTo>
                    <a:pt x="896" y="527"/>
                  </a:lnTo>
                  <a:lnTo>
                    <a:pt x="884" y="577"/>
                  </a:lnTo>
                  <a:lnTo>
                    <a:pt x="867" y="626"/>
                  </a:lnTo>
                  <a:lnTo>
                    <a:pt x="845" y="671"/>
                  </a:lnTo>
                  <a:lnTo>
                    <a:pt x="818" y="715"/>
                  </a:lnTo>
                  <a:lnTo>
                    <a:pt x="786" y="754"/>
                  </a:lnTo>
                  <a:lnTo>
                    <a:pt x="752" y="789"/>
                  </a:lnTo>
                  <a:lnTo>
                    <a:pt x="711" y="821"/>
                  </a:lnTo>
                  <a:lnTo>
                    <a:pt x="669" y="847"/>
                  </a:lnTo>
                  <a:lnTo>
                    <a:pt x="622" y="870"/>
                  </a:lnTo>
                  <a:lnTo>
                    <a:pt x="581" y="886"/>
                  </a:lnTo>
                  <a:lnTo>
                    <a:pt x="538" y="896"/>
                  </a:lnTo>
                  <a:lnTo>
                    <a:pt x="494" y="903"/>
                  </a:lnTo>
                  <a:lnTo>
                    <a:pt x="450" y="905"/>
                  </a:lnTo>
                  <a:lnTo>
                    <a:pt x="401" y="902"/>
                  </a:lnTo>
                  <a:lnTo>
                    <a:pt x="352" y="894"/>
                  </a:lnTo>
                  <a:lnTo>
                    <a:pt x="306" y="881"/>
                  </a:lnTo>
                  <a:lnTo>
                    <a:pt x="261" y="863"/>
                  </a:lnTo>
                  <a:lnTo>
                    <a:pt x="219" y="841"/>
                  </a:lnTo>
                  <a:lnTo>
                    <a:pt x="180" y="815"/>
                  </a:lnTo>
                  <a:lnTo>
                    <a:pt x="143" y="784"/>
                  </a:lnTo>
                  <a:lnTo>
                    <a:pt x="110" y="750"/>
                  </a:lnTo>
                  <a:lnTo>
                    <a:pt x="80" y="712"/>
                  </a:lnTo>
                  <a:lnTo>
                    <a:pt x="55" y="670"/>
                  </a:lnTo>
                  <a:lnTo>
                    <a:pt x="34" y="626"/>
                  </a:lnTo>
                  <a:lnTo>
                    <a:pt x="17" y="577"/>
                  </a:lnTo>
                  <a:lnTo>
                    <a:pt x="5" y="527"/>
                  </a:lnTo>
                  <a:lnTo>
                    <a:pt x="0" y="477"/>
                  </a:lnTo>
                  <a:lnTo>
                    <a:pt x="0" y="427"/>
                  </a:lnTo>
                  <a:lnTo>
                    <a:pt x="5" y="378"/>
                  </a:lnTo>
                  <a:lnTo>
                    <a:pt x="17" y="328"/>
                  </a:lnTo>
                  <a:lnTo>
                    <a:pt x="34" y="279"/>
                  </a:lnTo>
                  <a:lnTo>
                    <a:pt x="56" y="233"/>
                  </a:lnTo>
                  <a:lnTo>
                    <a:pt x="82" y="190"/>
                  </a:lnTo>
                  <a:lnTo>
                    <a:pt x="114" y="151"/>
                  </a:lnTo>
                  <a:lnTo>
                    <a:pt x="149" y="116"/>
                  </a:lnTo>
                  <a:lnTo>
                    <a:pt x="188" y="84"/>
                  </a:lnTo>
                  <a:lnTo>
                    <a:pt x="232" y="57"/>
                  </a:lnTo>
                  <a:lnTo>
                    <a:pt x="277" y="35"/>
                  </a:lnTo>
                  <a:lnTo>
                    <a:pt x="320" y="20"/>
                  </a:lnTo>
                  <a:lnTo>
                    <a:pt x="362" y="8"/>
                  </a:lnTo>
                  <a:lnTo>
                    <a:pt x="405" y="2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30"/>
            <p:cNvSpPr>
              <a:spLocks noEditPoints="1"/>
            </p:cNvSpPr>
            <p:nvPr/>
          </p:nvSpPr>
          <p:spPr bwMode="auto">
            <a:xfrm>
              <a:off x="6405563" y="3575050"/>
              <a:ext cx="327025" cy="327025"/>
            </a:xfrm>
            <a:custGeom>
              <a:avLst/>
              <a:gdLst>
                <a:gd name="T0" fmla="*/ 599 w 2059"/>
                <a:gd name="T1" fmla="*/ 201 h 2062"/>
                <a:gd name="T2" fmla="*/ 653 w 2059"/>
                <a:gd name="T3" fmla="*/ 375 h 2062"/>
                <a:gd name="T4" fmla="*/ 421 w 2059"/>
                <a:gd name="T5" fmla="*/ 624 h 2062"/>
                <a:gd name="T6" fmla="*/ 211 w 2059"/>
                <a:gd name="T7" fmla="*/ 598 h 2062"/>
                <a:gd name="T8" fmla="*/ 139 w 2059"/>
                <a:gd name="T9" fmla="*/ 743 h 2062"/>
                <a:gd name="T10" fmla="*/ 287 w 2059"/>
                <a:gd name="T11" fmla="*/ 819 h 2062"/>
                <a:gd name="T12" fmla="*/ 312 w 2059"/>
                <a:gd name="T13" fmla="*/ 1172 h 2062"/>
                <a:gd name="T14" fmla="*/ 144 w 2059"/>
                <a:gd name="T15" fmla="*/ 1304 h 2062"/>
                <a:gd name="T16" fmla="*/ 197 w 2059"/>
                <a:gd name="T17" fmla="*/ 1457 h 2062"/>
                <a:gd name="T18" fmla="*/ 336 w 2059"/>
                <a:gd name="T19" fmla="*/ 1411 h 2062"/>
                <a:gd name="T20" fmla="*/ 532 w 2059"/>
                <a:gd name="T21" fmla="*/ 1567 h 2062"/>
                <a:gd name="T22" fmla="*/ 598 w 2059"/>
                <a:gd name="T23" fmla="*/ 1845 h 2062"/>
                <a:gd name="T24" fmla="*/ 749 w 2059"/>
                <a:gd name="T25" fmla="*/ 1920 h 2062"/>
                <a:gd name="T26" fmla="*/ 867 w 2059"/>
                <a:gd name="T27" fmla="*/ 1747 h 2062"/>
                <a:gd name="T28" fmla="*/ 1184 w 2059"/>
                <a:gd name="T29" fmla="*/ 1747 h 2062"/>
                <a:gd name="T30" fmla="*/ 1303 w 2059"/>
                <a:gd name="T31" fmla="*/ 1919 h 2062"/>
                <a:gd name="T32" fmla="*/ 1457 w 2059"/>
                <a:gd name="T33" fmla="*/ 1861 h 2062"/>
                <a:gd name="T34" fmla="*/ 1405 w 2059"/>
                <a:gd name="T35" fmla="*/ 1705 h 2062"/>
                <a:gd name="T36" fmla="*/ 1603 w 2059"/>
                <a:gd name="T37" fmla="*/ 1484 h 2062"/>
                <a:gd name="T38" fmla="*/ 1845 w 2059"/>
                <a:gd name="T39" fmla="*/ 1462 h 2062"/>
                <a:gd name="T40" fmla="*/ 1917 w 2059"/>
                <a:gd name="T41" fmla="*/ 1322 h 2062"/>
                <a:gd name="T42" fmla="*/ 1788 w 2059"/>
                <a:gd name="T43" fmla="*/ 1252 h 2062"/>
                <a:gd name="T44" fmla="*/ 1756 w 2059"/>
                <a:gd name="T45" fmla="*/ 960 h 2062"/>
                <a:gd name="T46" fmla="*/ 1915 w 2059"/>
                <a:gd name="T47" fmla="*/ 755 h 2062"/>
                <a:gd name="T48" fmla="*/ 1848 w 2059"/>
                <a:gd name="T49" fmla="*/ 598 h 2062"/>
                <a:gd name="T50" fmla="*/ 1637 w 2059"/>
                <a:gd name="T51" fmla="*/ 624 h 2062"/>
                <a:gd name="T52" fmla="*/ 1406 w 2059"/>
                <a:gd name="T53" fmla="*/ 375 h 2062"/>
                <a:gd name="T54" fmla="*/ 1458 w 2059"/>
                <a:gd name="T55" fmla="*/ 200 h 2062"/>
                <a:gd name="T56" fmla="*/ 1305 w 2059"/>
                <a:gd name="T57" fmla="*/ 143 h 2062"/>
                <a:gd name="T58" fmla="*/ 1172 w 2059"/>
                <a:gd name="T59" fmla="*/ 313 h 2062"/>
                <a:gd name="T60" fmla="*/ 819 w 2059"/>
                <a:gd name="T61" fmla="*/ 287 h 2062"/>
                <a:gd name="T62" fmla="*/ 1315 w 2059"/>
                <a:gd name="T63" fmla="*/ 0 h 2062"/>
                <a:gd name="T64" fmla="*/ 1590 w 2059"/>
                <a:gd name="T65" fmla="*/ 151 h 2062"/>
                <a:gd name="T66" fmla="*/ 1684 w 2059"/>
                <a:gd name="T67" fmla="*/ 455 h 2062"/>
                <a:gd name="T68" fmla="*/ 1946 w 2059"/>
                <a:gd name="T69" fmla="*/ 492 h 2062"/>
                <a:gd name="T70" fmla="*/ 2047 w 2059"/>
                <a:gd name="T71" fmla="*/ 805 h 2062"/>
                <a:gd name="T72" fmla="*/ 1900 w 2059"/>
                <a:gd name="T73" fmla="*/ 1068 h 2062"/>
                <a:gd name="T74" fmla="*/ 2056 w 2059"/>
                <a:gd name="T75" fmla="*/ 1286 h 2062"/>
                <a:gd name="T76" fmla="*/ 1925 w 2059"/>
                <a:gd name="T77" fmla="*/ 1584 h 2062"/>
                <a:gd name="T78" fmla="*/ 1646 w 2059"/>
                <a:gd name="T79" fmla="*/ 1647 h 2062"/>
                <a:gd name="T80" fmla="*/ 1579 w 2059"/>
                <a:gd name="T81" fmla="*/ 1933 h 2062"/>
                <a:gd name="T82" fmla="*/ 1288 w 2059"/>
                <a:gd name="T83" fmla="*/ 2060 h 2062"/>
                <a:gd name="T84" fmla="*/ 1067 w 2059"/>
                <a:gd name="T85" fmla="*/ 1903 h 2062"/>
                <a:gd name="T86" fmla="*/ 797 w 2059"/>
                <a:gd name="T87" fmla="*/ 2053 h 2062"/>
                <a:gd name="T88" fmla="*/ 489 w 2059"/>
                <a:gd name="T89" fmla="*/ 1946 h 2062"/>
                <a:gd name="T90" fmla="*/ 454 w 2059"/>
                <a:gd name="T91" fmla="*/ 1687 h 2062"/>
                <a:gd name="T92" fmla="*/ 157 w 2059"/>
                <a:gd name="T93" fmla="*/ 1596 h 2062"/>
                <a:gd name="T94" fmla="*/ 0 w 2059"/>
                <a:gd name="T95" fmla="*/ 1317 h 2062"/>
                <a:gd name="T96" fmla="*/ 166 w 2059"/>
                <a:gd name="T97" fmla="*/ 1144 h 2062"/>
                <a:gd name="T98" fmla="*/ 23 w 2059"/>
                <a:gd name="T99" fmla="*/ 828 h 2062"/>
                <a:gd name="T100" fmla="*/ 94 w 2059"/>
                <a:gd name="T101" fmla="*/ 510 h 2062"/>
                <a:gd name="T102" fmla="*/ 339 w 2059"/>
                <a:gd name="T103" fmla="*/ 499 h 2062"/>
                <a:gd name="T104" fmla="*/ 460 w 2059"/>
                <a:gd name="T105" fmla="*/ 181 h 2062"/>
                <a:gd name="T106" fmla="*/ 714 w 2059"/>
                <a:gd name="T107" fmla="*/ 4 h 2062"/>
                <a:gd name="T108" fmla="*/ 888 w 2059"/>
                <a:gd name="T109" fmla="*/ 96 h 2062"/>
                <a:gd name="T110" fmla="*/ 1217 w 2059"/>
                <a:gd name="T111" fmla="*/ 34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59" h="2062">
                  <a:moveTo>
                    <a:pt x="745" y="140"/>
                  </a:moveTo>
                  <a:lnTo>
                    <a:pt x="743" y="140"/>
                  </a:lnTo>
                  <a:lnTo>
                    <a:pt x="741" y="140"/>
                  </a:lnTo>
                  <a:lnTo>
                    <a:pt x="739" y="141"/>
                  </a:lnTo>
                  <a:lnTo>
                    <a:pt x="606" y="196"/>
                  </a:lnTo>
                  <a:lnTo>
                    <a:pt x="603" y="197"/>
                  </a:lnTo>
                  <a:lnTo>
                    <a:pt x="601" y="199"/>
                  </a:lnTo>
                  <a:lnTo>
                    <a:pt x="599" y="201"/>
                  </a:lnTo>
                  <a:lnTo>
                    <a:pt x="598" y="205"/>
                  </a:lnTo>
                  <a:lnTo>
                    <a:pt x="597" y="206"/>
                  </a:lnTo>
                  <a:lnTo>
                    <a:pt x="597" y="209"/>
                  </a:lnTo>
                  <a:lnTo>
                    <a:pt x="597" y="212"/>
                  </a:lnTo>
                  <a:lnTo>
                    <a:pt x="598" y="215"/>
                  </a:lnTo>
                  <a:lnTo>
                    <a:pt x="649" y="337"/>
                  </a:lnTo>
                  <a:lnTo>
                    <a:pt x="653" y="356"/>
                  </a:lnTo>
                  <a:lnTo>
                    <a:pt x="653" y="375"/>
                  </a:lnTo>
                  <a:lnTo>
                    <a:pt x="647" y="393"/>
                  </a:lnTo>
                  <a:lnTo>
                    <a:pt x="637" y="409"/>
                  </a:lnTo>
                  <a:lnTo>
                    <a:pt x="622" y="422"/>
                  </a:lnTo>
                  <a:lnTo>
                    <a:pt x="576" y="456"/>
                  </a:lnTo>
                  <a:lnTo>
                    <a:pt x="532" y="493"/>
                  </a:lnTo>
                  <a:lnTo>
                    <a:pt x="492" y="533"/>
                  </a:lnTo>
                  <a:lnTo>
                    <a:pt x="455" y="577"/>
                  </a:lnTo>
                  <a:lnTo>
                    <a:pt x="421" y="624"/>
                  </a:lnTo>
                  <a:lnTo>
                    <a:pt x="408" y="638"/>
                  </a:lnTo>
                  <a:lnTo>
                    <a:pt x="392" y="648"/>
                  </a:lnTo>
                  <a:lnTo>
                    <a:pt x="374" y="653"/>
                  </a:lnTo>
                  <a:lnTo>
                    <a:pt x="355" y="654"/>
                  </a:lnTo>
                  <a:lnTo>
                    <a:pt x="336" y="649"/>
                  </a:lnTo>
                  <a:lnTo>
                    <a:pt x="215" y="599"/>
                  </a:lnTo>
                  <a:lnTo>
                    <a:pt x="212" y="598"/>
                  </a:lnTo>
                  <a:lnTo>
                    <a:pt x="211" y="598"/>
                  </a:lnTo>
                  <a:lnTo>
                    <a:pt x="209" y="597"/>
                  </a:lnTo>
                  <a:lnTo>
                    <a:pt x="206" y="598"/>
                  </a:lnTo>
                  <a:lnTo>
                    <a:pt x="203" y="599"/>
                  </a:lnTo>
                  <a:lnTo>
                    <a:pt x="200" y="600"/>
                  </a:lnTo>
                  <a:lnTo>
                    <a:pt x="197" y="603"/>
                  </a:lnTo>
                  <a:lnTo>
                    <a:pt x="194" y="607"/>
                  </a:lnTo>
                  <a:lnTo>
                    <a:pt x="140" y="739"/>
                  </a:lnTo>
                  <a:lnTo>
                    <a:pt x="139" y="743"/>
                  </a:lnTo>
                  <a:lnTo>
                    <a:pt x="139" y="748"/>
                  </a:lnTo>
                  <a:lnTo>
                    <a:pt x="140" y="751"/>
                  </a:lnTo>
                  <a:lnTo>
                    <a:pt x="141" y="753"/>
                  </a:lnTo>
                  <a:lnTo>
                    <a:pt x="143" y="755"/>
                  </a:lnTo>
                  <a:lnTo>
                    <a:pt x="145" y="756"/>
                  </a:lnTo>
                  <a:lnTo>
                    <a:pt x="148" y="758"/>
                  </a:lnTo>
                  <a:lnTo>
                    <a:pt x="270" y="809"/>
                  </a:lnTo>
                  <a:lnTo>
                    <a:pt x="287" y="819"/>
                  </a:lnTo>
                  <a:lnTo>
                    <a:pt x="299" y="832"/>
                  </a:lnTo>
                  <a:lnTo>
                    <a:pt x="309" y="849"/>
                  </a:lnTo>
                  <a:lnTo>
                    <a:pt x="313" y="867"/>
                  </a:lnTo>
                  <a:lnTo>
                    <a:pt x="312" y="888"/>
                  </a:lnTo>
                  <a:lnTo>
                    <a:pt x="301" y="959"/>
                  </a:lnTo>
                  <a:lnTo>
                    <a:pt x="297" y="1030"/>
                  </a:lnTo>
                  <a:lnTo>
                    <a:pt x="301" y="1102"/>
                  </a:lnTo>
                  <a:lnTo>
                    <a:pt x="312" y="1172"/>
                  </a:lnTo>
                  <a:lnTo>
                    <a:pt x="313" y="1192"/>
                  </a:lnTo>
                  <a:lnTo>
                    <a:pt x="309" y="1211"/>
                  </a:lnTo>
                  <a:lnTo>
                    <a:pt x="299" y="1227"/>
                  </a:lnTo>
                  <a:lnTo>
                    <a:pt x="287" y="1241"/>
                  </a:lnTo>
                  <a:lnTo>
                    <a:pt x="270" y="1251"/>
                  </a:lnTo>
                  <a:lnTo>
                    <a:pt x="148" y="1301"/>
                  </a:lnTo>
                  <a:lnTo>
                    <a:pt x="146" y="1302"/>
                  </a:lnTo>
                  <a:lnTo>
                    <a:pt x="144" y="1304"/>
                  </a:lnTo>
                  <a:lnTo>
                    <a:pt x="141" y="1307"/>
                  </a:lnTo>
                  <a:lnTo>
                    <a:pt x="140" y="1309"/>
                  </a:lnTo>
                  <a:lnTo>
                    <a:pt x="139" y="1311"/>
                  </a:lnTo>
                  <a:lnTo>
                    <a:pt x="139" y="1314"/>
                  </a:lnTo>
                  <a:lnTo>
                    <a:pt x="139" y="1317"/>
                  </a:lnTo>
                  <a:lnTo>
                    <a:pt x="140" y="1320"/>
                  </a:lnTo>
                  <a:lnTo>
                    <a:pt x="194" y="1453"/>
                  </a:lnTo>
                  <a:lnTo>
                    <a:pt x="197" y="1457"/>
                  </a:lnTo>
                  <a:lnTo>
                    <a:pt x="200" y="1459"/>
                  </a:lnTo>
                  <a:lnTo>
                    <a:pt x="203" y="1461"/>
                  </a:lnTo>
                  <a:lnTo>
                    <a:pt x="206" y="1462"/>
                  </a:lnTo>
                  <a:lnTo>
                    <a:pt x="209" y="1462"/>
                  </a:lnTo>
                  <a:lnTo>
                    <a:pt x="211" y="1462"/>
                  </a:lnTo>
                  <a:lnTo>
                    <a:pt x="212" y="1461"/>
                  </a:lnTo>
                  <a:lnTo>
                    <a:pt x="215" y="1461"/>
                  </a:lnTo>
                  <a:lnTo>
                    <a:pt x="336" y="1411"/>
                  </a:lnTo>
                  <a:lnTo>
                    <a:pt x="355" y="1406"/>
                  </a:lnTo>
                  <a:lnTo>
                    <a:pt x="374" y="1406"/>
                  </a:lnTo>
                  <a:lnTo>
                    <a:pt x="392" y="1412"/>
                  </a:lnTo>
                  <a:lnTo>
                    <a:pt x="408" y="1422"/>
                  </a:lnTo>
                  <a:lnTo>
                    <a:pt x="421" y="1437"/>
                  </a:lnTo>
                  <a:lnTo>
                    <a:pt x="455" y="1484"/>
                  </a:lnTo>
                  <a:lnTo>
                    <a:pt x="492" y="1527"/>
                  </a:lnTo>
                  <a:lnTo>
                    <a:pt x="532" y="1567"/>
                  </a:lnTo>
                  <a:lnTo>
                    <a:pt x="576" y="1605"/>
                  </a:lnTo>
                  <a:lnTo>
                    <a:pt x="622" y="1639"/>
                  </a:lnTo>
                  <a:lnTo>
                    <a:pt x="637" y="1651"/>
                  </a:lnTo>
                  <a:lnTo>
                    <a:pt x="647" y="1667"/>
                  </a:lnTo>
                  <a:lnTo>
                    <a:pt x="652" y="1685"/>
                  </a:lnTo>
                  <a:lnTo>
                    <a:pt x="653" y="1704"/>
                  </a:lnTo>
                  <a:lnTo>
                    <a:pt x="648" y="1723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9" y="1860"/>
                  </a:lnTo>
                  <a:lnTo>
                    <a:pt x="605" y="1864"/>
                  </a:lnTo>
                  <a:lnTo>
                    <a:pt x="738" y="1920"/>
                  </a:lnTo>
                  <a:lnTo>
                    <a:pt x="741" y="1921"/>
                  </a:lnTo>
                  <a:lnTo>
                    <a:pt x="743" y="1921"/>
                  </a:lnTo>
                  <a:lnTo>
                    <a:pt x="746" y="1921"/>
                  </a:lnTo>
                  <a:lnTo>
                    <a:pt x="749" y="1920"/>
                  </a:lnTo>
                  <a:lnTo>
                    <a:pt x="752" y="1919"/>
                  </a:lnTo>
                  <a:lnTo>
                    <a:pt x="756" y="1915"/>
                  </a:lnTo>
                  <a:lnTo>
                    <a:pt x="758" y="1912"/>
                  </a:lnTo>
                  <a:lnTo>
                    <a:pt x="807" y="1790"/>
                  </a:lnTo>
                  <a:lnTo>
                    <a:pt x="818" y="1773"/>
                  </a:lnTo>
                  <a:lnTo>
                    <a:pt x="832" y="1761"/>
                  </a:lnTo>
                  <a:lnTo>
                    <a:pt x="848" y="1751"/>
                  </a:lnTo>
                  <a:lnTo>
                    <a:pt x="867" y="1747"/>
                  </a:lnTo>
                  <a:lnTo>
                    <a:pt x="886" y="1748"/>
                  </a:lnTo>
                  <a:lnTo>
                    <a:pt x="957" y="1758"/>
                  </a:lnTo>
                  <a:lnTo>
                    <a:pt x="1029" y="1762"/>
                  </a:lnTo>
                  <a:lnTo>
                    <a:pt x="1100" y="1758"/>
                  </a:lnTo>
                  <a:lnTo>
                    <a:pt x="1171" y="1748"/>
                  </a:lnTo>
                  <a:lnTo>
                    <a:pt x="1175" y="1748"/>
                  </a:lnTo>
                  <a:lnTo>
                    <a:pt x="1180" y="1747"/>
                  </a:lnTo>
                  <a:lnTo>
                    <a:pt x="1184" y="1747"/>
                  </a:lnTo>
                  <a:lnTo>
                    <a:pt x="1200" y="1749"/>
                  </a:lnTo>
                  <a:lnTo>
                    <a:pt x="1215" y="1754"/>
                  </a:lnTo>
                  <a:lnTo>
                    <a:pt x="1229" y="1763"/>
                  </a:lnTo>
                  <a:lnTo>
                    <a:pt x="1241" y="1775"/>
                  </a:lnTo>
                  <a:lnTo>
                    <a:pt x="1249" y="1790"/>
                  </a:lnTo>
                  <a:lnTo>
                    <a:pt x="1299" y="1912"/>
                  </a:lnTo>
                  <a:lnTo>
                    <a:pt x="1301" y="1915"/>
                  </a:lnTo>
                  <a:lnTo>
                    <a:pt x="1303" y="1919"/>
                  </a:lnTo>
                  <a:lnTo>
                    <a:pt x="1306" y="1920"/>
                  </a:lnTo>
                  <a:lnTo>
                    <a:pt x="1309" y="1921"/>
                  </a:lnTo>
                  <a:lnTo>
                    <a:pt x="1313" y="1921"/>
                  </a:lnTo>
                  <a:lnTo>
                    <a:pt x="1316" y="1921"/>
                  </a:lnTo>
                  <a:lnTo>
                    <a:pt x="1319" y="1920"/>
                  </a:lnTo>
                  <a:lnTo>
                    <a:pt x="1451" y="1864"/>
                  </a:lnTo>
                  <a:lnTo>
                    <a:pt x="1454" y="1863"/>
                  </a:lnTo>
                  <a:lnTo>
                    <a:pt x="1457" y="1861"/>
                  </a:lnTo>
                  <a:lnTo>
                    <a:pt x="1459" y="1859"/>
                  </a:lnTo>
                  <a:lnTo>
                    <a:pt x="1460" y="1857"/>
                  </a:lnTo>
                  <a:lnTo>
                    <a:pt x="1461" y="1855"/>
                  </a:lnTo>
                  <a:lnTo>
                    <a:pt x="1461" y="1853"/>
                  </a:lnTo>
                  <a:lnTo>
                    <a:pt x="1461" y="1850"/>
                  </a:lnTo>
                  <a:lnTo>
                    <a:pt x="1460" y="1845"/>
                  </a:lnTo>
                  <a:lnTo>
                    <a:pt x="1409" y="1723"/>
                  </a:lnTo>
                  <a:lnTo>
                    <a:pt x="1405" y="1705"/>
                  </a:lnTo>
                  <a:lnTo>
                    <a:pt x="1405" y="1686"/>
                  </a:lnTo>
                  <a:lnTo>
                    <a:pt x="1411" y="1668"/>
                  </a:lnTo>
                  <a:lnTo>
                    <a:pt x="1421" y="1652"/>
                  </a:lnTo>
                  <a:lnTo>
                    <a:pt x="1435" y="1639"/>
                  </a:lnTo>
                  <a:lnTo>
                    <a:pt x="1482" y="1606"/>
                  </a:lnTo>
                  <a:lnTo>
                    <a:pt x="1525" y="1569"/>
                  </a:lnTo>
                  <a:lnTo>
                    <a:pt x="1566" y="1527"/>
                  </a:lnTo>
                  <a:lnTo>
                    <a:pt x="1603" y="1484"/>
                  </a:lnTo>
                  <a:lnTo>
                    <a:pt x="1637" y="1437"/>
                  </a:lnTo>
                  <a:lnTo>
                    <a:pt x="1649" y="1423"/>
                  </a:lnTo>
                  <a:lnTo>
                    <a:pt x="1665" y="1413"/>
                  </a:lnTo>
                  <a:lnTo>
                    <a:pt x="1683" y="1407"/>
                  </a:lnTo>
                  <a:lnTo>
                    <a:pt x="1702" y="1407"/>
                  </a:lnTo>
                  <a:lnTo>
                    <a:pt x="1721" y="1412"/>
                  </a:lnTo>
                  <a:lnTo>
                    <a:pt x="1843" y="1462"/>
                  </a:lnTo>
                  <a:lnTo>
                    <a:pt x="1845" y="1462"/>
                  </a:lnTo>
                  <a:lnTo>
                    <a:pt x="1846" y="1464"/>
                  </a:lnTo>
                  <a:lnTo>
                    <a:pt x="1848" y="1464"/>
                  </a:lnTo>
                  <a:lnTo>
                    <a:pt x="1851" y="1464"/>
                  </a:lnTo>
                  <a:lnTo>
                    <a:pt x="1855" y="1462"/>
                  </a:lnTo>
                  <a:lnTo>
                    <a:pt x="1858" y="1460"/>
                  </a:lnTo>
                  <a:lnTo>
                    <a:pt x="1861" y="1458"/>
                  </a:lnTo>
                  <a:lnTo>
                    <a:pt x="1863" y="1454"/>
                  </a:lnTo>
                  <a:lnTo>
                    <a:pt x="1917" y="1322"/>
                  </a:lnTo>
                  <a:lnTo>
                    <a:pt x="1918" y="1318"/>
                  </a:lnTo>
                  <a:lnTo>
                    <a:pt x="1918" y="1314"/>
                  </a:lnTo>
                  <a:lnTo>
                    <a:pt x="1917" y="1311"/>
                  </a:lnTo>
                  <a:lnTo>
                    <a:pt x="1916" y="1309"/>
                  </a:lnTo>
                  <a:lnTo>
                    <a:pt x="1915" y="1307"/>
                  </a:lnTo>
                  <a:lnTo>
                    <a:pt x="1913" y="1304"/>
                  </a:lnTo>
                  <a:lnTo>
                    <a:pt x="1910" y="1302"/>
                  </a:lnTo>
                  <a:lnTo>
                    <a:pt x="1788" y="1252"/>
                  </a:lnTo>
                  <a:lnTo>
                    <a:pt x="1771" y="1243"/>
                  </a:lnTo>
                  <a:lnTo>
                    <a:pt x="1758" y="1229"/>
                  </a:lnTo>
                  <a:lnTo>
                    <a:pt x="1749" y="1212"/>
                  </a:lnTo>
                  <a:lnTo>
                    <a:pt x="1745" y="1193"/>
                  </a:lnTo>
                  <a:lnTo>
                    <a:pt x="1746" y="1174"/>
                  </a:lnTo>
                  <a:lnTo>
                    <a:pt x="1756" y="1103"/>
                  </a:lnTo>
                  <a:lnTo>
                    <a:pt x="1760" y="1031"/>
                  </a:lnTo>
                  <a:lnTo>
                    <a:pt x="1756" y="960"/>
                  </a:lnTo>
                  <a:lnTo>
                    <a:pt x="1746" y="889"/>
                  </a:lnTo>
                  <a:lnTo>
                    <a:pt x="1745" y="870"/>
                  </a:lnTo>
                  <a:lnTo>
                    <a:pt x="1749" y="851"/>
                  </a:lnTo>
                  <a:lnTo>
                    <a:pt x="1757" y="834"/>
                  </a:lnTo>
                  <a:lnTo>
                    <a:pt x="1771" y="820"/>
                  </a:lnTo>
                  <a:lnTo>
                    <a:pt x="1788" y="810"/>
                  </a:lnTo>
                  <a:lnTo>
                    <a:pt x="1910" y="760"/>
                  </a:lnTo>
                  <a:lnTo>
                    <a:pt x="1915" y="755"/>
                  </a:lnTo>
                  <a:lnTo>
                    <a:pt x="1918" y="748"/>
                  </a:lnTo>
                  <a:lnTo>
                    <a:pt x="1917" y="740"/>
                  </a:lnTo>
                  <a:lnTo>
                    <a:pt x="1863" y="608"/>
                  </a:lnTo>
                  <a:lnTo>
                    <a:pt x="1861" y="603"/>
                  </a:lnTo>
                  <a:lnTo>
                    <a:pt x="1858" y="601"/>
                  </a:lnTo>
                  <a:lnTo>
                    <a:pt x="1855" y="599"/>
                  </a:lnTo>
                  <a:lnTo>
                    <a:pt x="1851" y="598"/>
                  </a:lnTo>
                  <a:lnTo>
                    <a:pt x="1848" y="598"/>
                  </a:lnTo>
                  <a:lnTo>
                    <a:pt x="1846" y="599"/>
                  </a:lnTo>
                  <a:lnTo>
                    <a:pt x="1843" y="599"/>
                  </a:lnTo>
                  <a:lnTo>
                    <a:pt x="1721" y="650"/>
                  </a:lnTo>
                  <a:lnTo>
                    <a:pt x="1702" y="654"/>
                  </a:lnTo>
                  <a:lnTo>
                    <a:pt x="1683" y="654"/>
                  </a:lnTo>
                  <a:lnTo>
                    <a:pt x="1665" y="649"/>
                  </a:lnTo>
                  <a:lnTo>
                    <a:pt x="1649" y="638"/>
                  </a:lnTo>
                  <a:lnTo>
                    <a:pt x="1637" y="624"/>
                  </a:lnTo>
                  <a:lnTo>
                    <a:pt x="1603" y="577"/>
                  </a:lnTo>
                  <a:lnTo>
                    <a:pt x="1566" y="533"/>
                  </a:lnTo>
                  <a:lnTo>
                    <a:pt x="1525" y="493"/>
                  </a:lnTo>
                  <a:lnTo>
                    <a:pt x="1482" y="456"/>
                  </a:lnTo>
                  <a:lnTo>
                    <a:pt x="1435" y="422"/>
                  </a:lnTo>
                  <a:lnTo>
                    <a:pt x="1421" y="409"/>
                  </a:lnTo>
                  <a:lnTo>
                    <a:pt x="1411" y="393"/>
                  </a:lnTo>
                  <a:lnTo>
                    <a:pt x="1406" y="375"/>
                  </a:lnTo>
                  <a:lnTo>
                    <a:pt x="1405" y="356"/>
                  </a:lnTo>
                  <a:lnTo>
                    <a:pt x="1410" y="337"/>
                  </a:lnTo>
                  <a:lnTo>
                    <a:pt x="1460" y="215"/>
                  </a:lnTo>
                  <a:lnTo>
                    <a:pt x="1462" y="211"/>
                  </a:lnTo>
                  <a:lnTo>
                    <a:pt x="1461" y="208"/>
                  </a:lnTo>
                  <a:lnTo>
                    <a:pt x="1460" y="205"/>
                  </a:lnTo>
                  <a:lnTo>
                    <a:pt x="1460" y="202"/>
                  </a:lnTo>
                  <a:lnTo>
                    <a:pt x="1458" y="200"/>
                  </a:lnTo>
                  <a:lnTo>
                    <a:pt x="1455" y="198"/>
                  </a:lnTo>
                  <a:lnTo>
                    <a:pt x="1452" y="196"/>
                  </a:lnTo>
                  <a:lnTo>
                    <a:pt x="1320" y="142"/>
                  </a:lnTo>
                  <a:lnTo>
                    <a:pt x="1317" y="141"/>
                  </a:lnTo>
                  <a:lnTo>
                    <a:pt x="1315" y="140"/>
                  </a:lnTo>
                  <a:lnTo>
                    <a:pt x="1311" y="141"/>
                  </a:lnTo>
                  <a:lnTo>
                    <a:pt x="1308" y="142"/>
                  </a:lnTo>
                  <a:lnTo>
                    <a:pt x="1305" y="143"/>
                  </a:lnTo>
                  <a:lnTo>
                    <a:pt x="1302" y="146"/>
                  </a:lnTo>
                  <a:lnTo>
                    <a:pt x="1300" y="149"/>
                  </a:lnTo>
                  <a:lnTo>
                    <a:pt x="1250" y="271"/>
                  </a:lnTo>
                  <a:lnTo>
                    <a:pt x="1239" y="288"/>
                  </a:lnTo>
                  <a:lnTo>
                    <a:pt x="1226" y="301"/>
                  </a:lnTo>
                  <a:lnTo>
                    <a:pt x="1210" y="310"/>
                  </a:lnTo>
                  <a:lnTo>
                    <a:pt x="1191" y="314"/>
                  </a:lnTo>
                  <a:lnTo>
                    <a:pt x="1172" y="313"/>
                  </a:lnTo>
                  <a:lnTo>
                    <a:pt x="1101" y="302"/>
                  </a:lnTo>
                  <a:lnTo>
                    <a:pt x="1030" y="299"/>
                  </a:lnTo>
                  <a:lnTo>
                    <a:pt x="958" y="302"/>
                  </a:lnTo>
                  <a:lnTo>
                    <a:pt x="888" y="313"/>
                  </a:lnTo>
                  <a:lnTo>
                    <a:pt x="868" y="314"/>
                  </a:lnTo>
                  <a:lnTo>
                    <a:pt x="850" y="310"/>
                  </a:lnTo>
                  <a:lnTo>
                    <a:pt x="833" y="301"/>
                  </a:lnTo>
                  <a:lnTo>
                    <a:pt x="819" y="287"/>
                  </a:lnTo>
                  <a:lnTo>
                    <a:pt x="809" y="270"/>
                  </a:lnTo>
                  <a:lnTo>
                    <a:pt x="759" y="148"/>
                  </a:lnTo>
                  <a:lnTo>
                    <a:pt x="757" y="145"/>
                  </a:lnTo>
                  <a:lnTo>
                    <a:pt x="755" y="142"/>
                  </a:lnTo>
                  <a:lnTo>
                    <a:pt x="751" y="141"/>
                  </a:lnTo>
                  <a:lnTo>
                    <a:pt x="748" y="140"/>
                  </a:lnTo>
                  <a:lnTo>
                    <a:pt x="745" y="140"/>
                  </a:lnTo>
                  <a:close/>
                  <a:moveTo>
                    <a:pt x="1315" y="0"/>
                  </a:moveTo>
                  <a:lnTo>
                    <a:pt x="1344" y="3"/>
                  </a:lnTo>
                  <a:lnTo>
                    <a:pt x="1374" y="12"/>
                  </a:lnTo>
                  <a:lnTo>
                    <a:pt x="1506" y="67"/>
                  </a:lnTo>
                  <a:lnTo>
                    <a:pt x="1529" y="78"/>
                  </a:lnTo>
                  <a:lnTo>
                    <a:pt x="1548" y="92"/>
                  </a:lnTo>
                  <a:lnTo>
                    <a:pt x="1565" y="109"/>
                  </a:lnTo>
                  <a:lnTo>
                    <a:pt x="1579" y="129"/>
                  </a:lnTo>
                  <a:lnTo>
                    <a:pt x="1590" y="151"/>
                  </a:lnTo>
                  <a:lnTo>
                    <a:pt x="1599" y="180"/>
                  </a:lnTo>
                  <a:lnTo>
                    <a:pt x="1602" y="211"/>
                  </a:lnTo>
                  <a:lnTo>
                    <a:pt x="1599" y="241"/>
                  </a:lnTo>
                  <a:lnTo>
                    <a:pt x="1590" y="270"/>
                  </a:lnTo>
                  <a:lnTo>
                    <a:pt x="1561" y="340"/>
                  </a:lnTo>
                  <a:lnTo>
                    <a:pt x="1605" y="375"/>
                  </a:lnTo>
                  <a:lnTo>
                    <a:pt x="1646" y="415"/>
                  </a:lnTo>
                  <a:lnTo>
                    <a:pt x="1684" y="455"/>
                  </a:lnTo>
                  <a:lnTo>
                    <a:pt x="1720" y="499"/>
                  </a:lnTo>
                  <a:lnTo>
                    <a:pt x="1790" y="470"/>
                  </a:lnTo>
                  <a:lnTo>
                    <a:pt x="1819" y="461"/>
                  </a:lnTo>
                  <a:lnTo>
                    <a:pt x="1849" y="458"/>
                  </a:lnTo>
                  <a:lnTo>
                    <a:pt x="1876" y="460"/>
                  </a:lnTo>
                  <a:lnTo>
                    <a:pt x="1901" y="467"/>
                  </a:lnTo>
                  <a:lnTo>
                    <a:pt x="1925" y="477"/>
                  </a:lnTo>
                  <a:lnTo>
                    <a:pt x="1946" y="492"/>
                  </a:lnTo>
                  <a:lnTo>
                    <a:pt x="1965" y="509"/>
                  </a:lnTo>
                  <a:lnTo>
                    <a:pt x="1981" y="530"/>
                  </a:lnTo>
                  <a:lnTo>
                    <a:pt x="1993" y="554"/>
                  </a:lnTo>
                  <a:lnTo>
                    <a:pt x="2047" y="686"/>
                  </a:lnTo>
                  <a:lnTo>
                    <a:pt x="2056" y="716"/>
                  </a:lnTo>
                  <a:lnTo>
                    <a:pt x="2059" y="746"/>
                  </a:lnTo>
                  <a:lnTo>
                    <a:pt x="2056" y="776"/>
                  </a:lnTo>
                  <a:lnTo>
                    <a:pt x="2047" y="805"/>
                  </a:lnTo>
                  <a:lnTo>
                    <a:pt x="2036" y="827"/>
                  </a:lnTo>
                  <a:lnTo>
                    <a:pt x="2022" y="847"/>
                  </a:lnTo>
                  <a:lnTo>
                    <a:pt x="2005" y="864"/>
                  </a:lnTo>
                  <a:lnTo>
                    <a:pt x="1985" y="878"/>
                  </a:lnTo>
                  <a:lnTo>
                    <a:pt x="1964" y="890"/>
                  </a:lnTo>
                  <a:lnTo>
                    <a:pt x="1893" y="918"/>
                  </a:lnTo>
                  <a:lnTo>
                    <a:pt x="1900" y="994"/>
                  </a:lnTo>
                  <a:lnTo>
                    <a:pt x="1900" y="1068"/>
                  </a:lnTo>
                  <a:lnTo>
                    <a:pt x="1893" y="1143"/>
                  </a:lnTo>
                  <a:lnTo>
                    <a:pt x="1964" y="1172"/>
                  </a:lnTo>
                  <a:lnTo>
                    <a:pt x="1985" y="1184"/>
                  </a:lnTo>
                  <a:lnTo>
                    <a:pt x="2005" y="1198"/>
                  </a:lnTo>
                  <a:lnTo>
                    <a:pt x="2022" y="1215"/>
                  </a:lnTo>
                  <a:lnTo>
                    <a:pt x="2037" y="1234"/>
                  </a:lnTo>
                  <a:lnTo>
                    <a:pt x="2047" y="1257"/>
                  </a:lnTo>
                  <a:lnTo>
                    <a:pt x="2056" y="1286"/>
                  </a:lnTo>
                  <a:lnTo>
                    <a:pt x="2059" y="1316"/>
                  </a:lnTo>
                  <a:lnTo>
                    <a:pt x="2056" y="1347"/>
                  </a:lnTo>
                  <a:lnTo>
                    <a:pt x="2047" y="1376"/>
                  </a:lnTo>
                  <a:lnTo>
                    <a:pt x="1993" y="1508"/>
                  </a:lnTo>
                  <a:lnTo>
                    <a:pt x="1981" y="1532"/>
                  </a:lnTo>
                  <a:lnTo>
                    <a:pt x="1965" y="1553"/>
                  </a:lnTo>
                  <a:lnTo>
                    <a:pt x="1946" y="1571"/>
                  </a:lnTo>
                  <a:lnTo>
                    <a:pt x="1925" y="1584"/>
                  </a:lnTo>
                  <a:lnTo>
                    <a:pt x="1901" y="1595"/>
                  </a:lnTo>
                  <a:lnTo>
                    <a:pt x="1876" y="1601"/>
                  </a:lnTo>
                  <a:lnTo>
                    <a:pt x="1849" y="1605"/>
                  </a:lnTo>
                  <a:lnTo>
                    <a:pt x="1819" y="1601"/>
                  </a:lnTo>
                  <a:lnTo>
                    <a:pt x="1790" y="1592"/>
                  </a:lnTo>
                  <a:lnTo>
                    <a:pt x="1720" y="1563"/>
                  </a:lnTo>
                  <a:lnTo>
                    <a:pt x="1684" y="1607"/>
                  </a:lnTo>
                  <a:lnTo>
                    <a:pt x="1646" y="1647"/>
                  </a:lnTo>
                  <a:lnTo>
                    <a:pt x="1605" y="1686"/>
                  </a:lnTo>
                  <a:lnTo>
                    <a:pt x="1561" y="1721"/>
                  </a:lnTo>
                  <a:lnTo>
                    <a:pt x="1590" y="1792"/>
                  </a:lnTo>
                  <a:lnTo>
                    <a:pt x="1599" y="1821"/>
                  </a:lnTo>
                  <a:lnTo>
                    <a:pt x="1602" y="1852"/>
                  </a:lnTo>
                  <a:lnTo>
                    <a:pt x="1599" y="1881"/>
                  </a:lnTo>
                  <a:lnTo>
                    <a:pt x="1590" y="1911"/>
                  </a:lnTo>
                  <a:lnTo>
                    <a:pt x="1579" y="1933"/>
                  </a:lnTo>
                  <a:lnTo>
                    <a:pt x="1565" y="1952"/>
                  </a:lnTo>
                  <a:lnTo>
                    <a:pt x="1548" y="1971"/>
                  </a:lnTo>
                  <a:lnTo>
                    <a:pt x="1527" y="1984"/>
                  </a:lnTo>
                  <a:lnTo>
                    <a:pt x="1506" y="1995"/>
                  </a:lnTo>
                  <a:lnTo>
                    <a:pt x="1374" y="2050"/>
                  </a:lnTo>
                  <a:lnTo>
                    <a:pt x="1344" y="2059"/>
                  </a:lnTo>
                  <a:lnTo>
                    <a:pt x="1315" y="2062"/>
                  </a:lnTo>
                  <a:lnTo>
                    <a:pt x="1288" y="2060"/>
                  </a:lnTo>
                  <a:lnTo>
                    <a:pt x="1263" y="2053"/>
                  </a:lnTo>
                  <a:lnTo>
                    <a:pt x="1238" y="2043"/>
                  </a:lnTo>
                  <a:lnTo>
                    <a:pt x="1217" y="2029"/>
                  </a:lnTo>
                  <a:lnTo>
                    <a:pt x="1198" y="2011"/>
                  </a:lnTo>
                  <a:lnTo>
                    <a:pt x="1183" y="1990"/>
                  </a:lnTo>
                  <a:lnTo>
                    <a:pt x="1171" y="1966"/>
                  </a:lnTo>
                  <a:lnTo>
                    <a:pt x="1142" y="1896"/>
                  </a:lnTo>
                  <a:lnTo>
                    <a:pt x="1067" y="1903"/>
                  </a:lnTo>
                  <a:lnTo>
                    <a:pt x="992" y="1903"/>
                  </a:lnTo>
                  <a:lnTo>
                    <a:pt x="918" y="1896"/>
                  </a:lnTo>
                  <a:lnTo>
                    <a:pt x="888" y="1966"/>
                  </a:lnTo>
                  <a:lnTo>
                    <a:pt x="876" y="1990"/>
                  </a:lnTo>
                  <a:lnTo>
                    <a:pt x="860" y="2011"/>
                  </a:lnTo>
                  <a:lnTo>
                    <a:pt x="841" y="2029"/>
                  </a:lnTo>
                  <a:lnTo>
                    <a:pt x="820" y="2043"/>
                  </a:lnTo>
                  <a:lnTo>
                    <a:pt x="797" y="2053"/>
                  </a:lnTo>
                  <a:lnTo>
                    <a:pt x="771" y="2060"/>
                  </a:lnTo>
                  <a:lnTo>
                    <a:pt x="745" y="2062"/>
                  </a:lnTo>
                  <a:lnTo>
                    <a:pt x="714" y="2059"/>
                  </a:lnTo>
                  <a:lnTo>
                    <a:pt x="686" y="2050"/>
                  </a:lnTo>
                  <a:lnTo>
                    <a:pt x="553" y="1995"/>
                  </a:lnTo>
                  <a:lnTo>
                    <a:pt x="528" y="1982"/>
                  </a:lnTo>
                  <a:lnTo>
                    <a:pt x="507" y="1966"/>
                  </a:lnTo>
                  <a:lnTo>
                    <a:pt x="489" y="1946"/>
                  </a:lnTo>
                  <a:lnTo>
                    <a:pt x="474" y="1924"/>
                  </a:lnTo>
                  <a:lnTo>
                    <a:pt x="464" y="1899"/>
                  </a:lnTo>
                  <a:lnTo>
                    <a:pt x="458" y="1873"/>
                  </a:lnTo>
                  <a:lnTo>
                    <a:pt x="457" y="1846"/>
                  </a:lnTo>
                  <a:lnTo>
                    <a:pt x="460" y="1820"/>
                  </a:lnTo>
                  <a:lnTo>
                    <a:pt x="469" y="1792"/>
                  </a:lnTo>
                  <a:lnTo>
                    <a:pt x="497" y="1722"/>
                  </a:lnTo>
                  <a:lnTo>
                    <a:pt x="454" y="1687"/>
                  </a:lnTo>
                  <a:lnTo>
                    <a:pt x="414" y="1648"/>
                  </a:lnTo>
                  <a:lnTo>
                    <a:pt x="375" y="1607"/>
                  </a:lnTo>
                  <a:lnTo>
                    <a:pt x="339" y="1563"/>
                  </a:lnTo>
                  <a:lnTo>
                    <a:pt x="270" y="1593"/>
                  </a:lnTo>
                  <a:lnTo>
                    <a:pt x="240" y="1601"/>
                  </a:lnTo>
                  <a:lnTo>
                    <a:pt x="209" y="1605"/>
                  </a:lnTo>
                  <a:lnTo>
                    <a:pt x="183" y="1602"/>
                  </a:lnTo>
                  <a:lnTo>
                    <a:pt x="157" y="1596"/>
                  </a:lnTo>
                  <a:lnTo>
                    <a:pt x="134" y="1586"/>
                  </a:lnTo>
                  <a:lnTo>
                    <a:pt x="113" y="1571"/>
                  </a:lnTo>
                  <a:lnTo>
                    <a:pt x="94" y="1554"/>
                  </a:lnTo>
                  <a:lnTo>
                    <a:pt x="78" y="1532"/>
                  </a:lnTo>
                  <a:lnTo>
                    <a:pt x="66" y="1509"/>
                  </a:lnTo>
                  <a:lnTo>
                    <a:pt x="11" y="1377"/>
                  </a:lnTo>
                  <a:lnTo>
                    <a:pt x="3" y="1347"/>
                  </a:lnTo>
                  <a:lnTo>
                    <a:pt x="0" y="1317"/>
                  </a:lnTo>
                  <a:lnTo>
                    <a:pt x="3" y="1286"/>
                  </a:lnTo>
                  <a:lnTo>
                    <a:pt x="11" y="1258"/>
                  </a:lnTo>
                  <a:lnTo>
                    <a:pt x="23" y="1236"/>
                  </a:lnTo>
                  <a:lnTo>
                    <a:pt x="37" y="1215"/>
                  </a:lnTo>
                  <a:lnTo>
                    <a:pt x="55" y="1198"/>
                  </a:lnTo>
                  <a:lnTo>
                    <a:pt x="74" y="1185"/>
                  </a:lnTo>
                  <a:lnTo>
                    <a:pt x="96" y="1173"/>
                  </a:lnTo>
                  <a:lnTo>
                    <a:pt x="166" y="1144"/>
                  </a:lnTo>
                  <a:lnTo>
                    <a:pt x="159" y="1069"/>
                  </a:lnTo>
                  <a:lnTo>
                    <a:pt x="159" y="995"/>
                  </a:lnTo>
                  <a:lnTo>
                    <a:pt x="166" y="919"/>
                  </a:lnTo>
                  <a:lnTo>
                    <a:pt x="96" y="890"/>
                  </a:lnTo>
                  <a:lnTo>
                    <a:pt x="74" y="879"/>
                  </a:lnTo>
                  <a:lnTo>
                    <a:pt x="54" y="864"/>
                  </a:lnTo>
                  <a:lnTo>
                    <a:pt x="37" y="847"/>
                  </a:lnTo>
                  <a:lnTo>
                    <a:pt x="23" y="828"/>
                  </a:lnTo>
                  <a:lnTo>
                    <a:pt x="11" y="806"/>
                  </a:lnTo>
                  <a:lnTo>
                    <a:pt x="3" y="776"/>
                  </a:lnTo>
                  <a:lnTo>
                    <a:pt x="0" y="747"/>
                  </a:lnTo>
                  <a:lnTo>
                    <a:pt x="3" y="716"/>
                  </a:lnTo>
                  <a:lnTo>
                    <a:pt x="11" y="687"/>
                  </a:lnTo>
                  <a:lnTo>
                    <a:pt x="66" y="555"/>
                  </a:lnTo>
                  <a:lnTo>
                    <a:pt x="78" y="530"/>
                  </a:lnTo>
                  <a:lnTo>
                    <a:pt x="94" y="510"/>
                  </a:lnTo>
                  <a:lnTo>
                    <a:pt x="113" y="492"/>
                  </a:lnTo>
                  <a:lnTo>
                    <a:pt x="134" y="478"/>
                  </a:lnTo>
                  <a:lnTo>
                    <a:pt x="157" y="468"/>
                  </a:lnTo>
                  <a:lnTo>
                    <a:pt x="183" y="461"/>
                  </a:lnTo>
                  <a:lnTo>
                    <a:pt x="209" y="458"/>
                  </a:lnTo>
                  <a:lnTo>
                    <a:pt x="240" y="461"/>
                  </a:lnTo>
                  <a:lnTo>
                    <a:pt x="270" y="471"/>
                  </a:lnTo>
                  <a:lnTo>
                    <a:pt x="339" y="499"/>
                  </a:lnTo>
                  <a:lnTo>
                    <a:pt x="374" y="456"/>
                  </a:lnTo>
                  <a:lnTo>
                    <a:pt x="414" y="416"/>
                  </a:lnTo>
                  <a:lnTo>
                    <a:pt x="454" y="376"/>
                  </a:lnTo>
                  <a:lnTo>
                    <a:pt x="497" y="340"/>
                  </a:lnTo>
                  <a:lnTo>
                    <a:pt x="469" y="270"/>
                  </a:lnTo>
                  <a:lnTo>
                    <a:pt x="460" y="242"/>
                  </a:lnTo>
                  <a:lnTo>
                    <a:pt x="457" y="211"/>
                  </a:lnTo>
                  <a:lnTo>
                    <a:pt x="460" y="181"/>
                  </a:lnTo>
                  <a:lnTo>
                    <a:pt x="469" y="152"/>
                  </a:lnTo>
                  <a:lnTo>
                    <a:pt x="480" y="129"/>
                  </a:lnTo>
                  <a:lnTo>
                    <a:pt x="494" y="110"/>
                  </a:lnTo>
                  <a:lnTo>
                    <a:pt x="511" y="92"/>
                  </a:lnTo>
                  <a:lnTo>
                    <a:pt x="531" y="78"/>
                  </a:lnTo>
                  <a:lnTo>
                    <a:pt x="553" y="68"/>
                  </a:lnTo>
                  <a:lnTo>
                    <a:pt x="686" y="13"/>
                  </a:lnTo>
                  <a:lnTo>
                    <a:pt x="714" y="4"/>
                  </a:lnTo>
                  <a:lnTo>
                    <a:pt x="745" y="1"/>
                  </a:lnTo>
                  <a:lnTo>
                    <a:pt x="771" y="3"/>
                  </a:lnTo>
                  <a:lnTo>
                    <a:pt x="797" y="9"/>
                  </a:lnTo>
                  <a:lnTo>
                    <a:pt x="820" y="20"/>
                  </a:lnTo>
                  <a:lnTo>
                    <a:pt x="841" y="34"/>
                  </a:lnTo>
                  <a:lnTo>
                    <a:pt x="860" y="52"/>
                  </a:lnTo>
                  <a:lnTo>
                    <a:pt x="876" y="73"/>
                  </a:lnTo>
                  <a:lnTo>
                    <a:pt x="888" y="96"/>
                  </a:lnTo>
                  <a:lnTo>
                    <a:pt x="918" y="166"/>
                  </a:lnTo>
                  <a:lnTo>
                    <a:pt x="992" y="160"/>
                  </a:lnTo>
                  <a:lnTo>
                    <a:pt x="1067" y="160"/>
                  </a:lnTo>
                  <a:lnTo>
                    <a:pt x="1142" y="166"/>
                  </a:lnTo>
                  <a:lnTo>
                    <a:pt x="1171" y="96"/>
                  </a:lnTo>
                  <a:lnTo>
                    <a:pt x="1183" y="72"/>
                  </a:lnTo>
                  <a:lnTo>
                    <a:pt x="1198" y="52"/>
                  </a:lnTo>
                  <a:lnTo>
                    <a:pt x="1217" y="34"/>
                  </a:lnTo>
                  <a:lnTo>
                    <a:pt x="1238" y="19"/>
                  </a:lnTo>
                  <a:lnTo>
                    <a:pt x="1263" y="8"/>
                  </a:lnTo>
                  <a:lnTo>
                    <a:pt x="1288" y="2"/>
                  </a:lnTo>
                  <a:lnTo>
                    <a:pt x="1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0482023" y="4878949"/>
            <a:ext cx="529774" cy="683387"/>
            <a:chOff x="10990263" y="4235450"/>
            <a:chExt cx="427037" cy="550863"/>
          </a:xfrm>
          <a:solidFill>
            <a:schemeClr val="bg1"/>
          </a:solidFill>
        </p:grpSpPr>
        <p:sp>
          <p:nvSpPr>
            <p:cNvPr id="26" name="Freeform 279"/>
            <p:cNvSpPr/>
            <p:nvPr/>
          </p:nvSpPr>
          <p:spPr bwMode="auto">
            <a:xfrm>
              <a:off x="10990263" y="4386263"/>
              <a:ext cx="427037" cy="400050"/>
            </a:xfrm>
            <a:custGeom>
              <a:avLst/>
              <a:gdLst>
                <a:gd name="T0" fmla="*/ 2176 w 2687"/>
                <a:gd name="T1" fmla="*/ 67 h 2526"/>
                <a:gd name="T2" fmla="*/ 2177 w 2687"/>
                <a:gd name="T3" fmla="*/ 221 h 2526"/>
                <a:gd name="T4" fmla="*/ 2129 w 2687"/>
                <a:gd name="T5" fmla="*/ 463 h 2526"/>
                <a:gd name="T6" fmla="*/ 2420 w 2687"/>
                <a:gd name="T7" fmla="*/ 834 h 2526"/>
                <a:gd name="T8" fmla="*/ 2617 w 2687"/>
                <a:gd name="T9" fmla="*/ 951 h 2526"/>
                <a:gd name="T10" fmla="*/ 2687 w 2687"/>
                <a:gd name="T11" fmla="*/ 1406 h 2526"/>
                <a:gd name="T12" fmla="*/ 2590 w 2687"/>
                <a:gd name="T13" fmla="*/ 1575 h 2526"/>
                <a:gd name="T14" fmla="*/ 2424 w 2687"/>
                <a:gd name="T15" fmla="*/ 1663 h 2526"/>
                <a:gd name="T16" fmla="*/ 2302 w 2687"/>
                <a:gd name="T17" fmla="*/ 1854 h 2526"/>
                <a:gd name="T18" fmla="*/ 2191 w 2687"/>
                <a:gd name="T19" fmla="*/ 1997 h 2526"/>
                <a:gd name="T20" fmla="*/ 2151 w 2687"/>
                <a:gd name="T21" fmla="*/ 2041 h 2526"/>
                <a:gd name="T22" fmla="*/ 2037 w 2687"/>
                <a:gd name="T23" fmla="*/ 2200 h 2526"/>
                <a:gd name="T24" fmla="*/ 2018 w 2687"/>
                <a:gd name="T25" fmla="*/ 2388 h 2526"/>
                <a:gd name="T26" fmla="*/ 1934 w 2687"/>
                <a:gd name="T27" fmla="*/ 2514 h 2526"/>
                <a:gd name="T28" fmla="*/ 1392 w 2687"/>
                <a:gd name="T29" fmla="*/ 2501 h 2526"/>
                <a:gd name="T30" fmla="*/ 1331 w 2687"/>
                <a:gd name="T31" fmla="*/ 2367 h 2526"/>
                <a:gd name="T32" fmla="*/ 1122 w 2687"/>
                <a:gd name="T33" fmla="*/ 2464 h 2526"/>
                <a:gd name="T34" fmla="*/ 596 w 2687"/>
                <a:gd name="T35" fmla="*/ 2526 h 2526"/>
                <a:gd name="T36" fmla="*/ 473 w 2687"/>
                <a:gd name="T37" fmla="*/ 2447 h 2526"/>
                <a:gd name="T38" fmla="*/ 459 w 2687"/>
                <a:gd name="T39" fmla="*/ 2358 h 2526"/>
                <a:gd name="T40" fmla="*/ 419 w 2687"/>
                <a:gd name="T41" fmla="*/ 2183 h 2526"/>
                <a:gd name="T42" fmla="*/ 231 w 2687"/>
                <a:gd name="T43" fmla="*/ 1926 h 2526"/>
                <a:gd name="T44" fmla="*/ 29 w 2687"/>
                <a:gd name="T45" fmla="*/ 1496 h 2526"/>
                <a:gd name="T46" fmla="*/ 1 w 2687"/>
                <a:gd name="T47" fmla="*/ 1305 h 2526"/>
                <a:gd name="T48" fmla="*/ 14 w 2687"/>
                <a:gd name="T49" fmla="*/ 1098 h 2526"/>
                <a:gd name="T50" fmla="*/ 94 w 2687"/>
                <a:gd name="T51" fmla="*/ 1041 h 2526"/>
                <a:gd name="T52" fmla="*/ 153 w 2687"/>
                <a:gd name="T53" fmla="*/ 1122 h 2526"/>
                <a:gd name="T54" fmla="*/ 141 w 2687"/>
                <a:gd name="T55" fmla="*/ 1295 h 2526"/>
                <a:gd name="T56" fmla="*/ 163 w 2687"/>
                <a:gd name="T57" fmla="*/ 1457 h 2526"/>
                <a:gd name="T58" fmla="*/ 239 w 2687"/>
                <a:gd name="T59" fmla="*/ 1657 h 2526"/>
                <a:gd name="T60" fmla="*/ 425 w 2687"/>
                <a:gd name="T61" fmla="*/ 1940 h 2526"/>
                <a:gd name="T62" fmla="*/ 573 w 2687"/>
                <a:gd name="T63" fmla="*/ 2197 h 2526"/>
                <a:gd name="T64" fmla="*/ 600 w 2687"/>
                <a:gd name="T65" fmla="*/ 2385 h 2526"/>
                <a:gd name="T66" fmla="*/ 1029 w 2687"/>
                <a:gd name="T67" fmla="*/ 2234 h 2526"/>
                <a:gd name="T68" fmla="*/ 1238 w 2687"/>
                <a:gd name="T69" fmla="*/ 2227 h 2526"/>
                <a:gd name="T70" fmla="*/ 1462 w 2687"/>
                <a:gd name="T71" fmla="*/ 2254 h 2526"/>
                <a:gd name="T72" fmla="*/ 1879 w 2687"/>
                <a:gd name="T73" fmla="*/ 2272 h 2526"/>
                <a:gd name="T74" fmla="*/ 1927 w 2687"/>
                <a:gd name="T75" fmla="*/ 2099 h 2526"/>
                <a:gd name="T76" fmla="*/ 2072 w 2687"/>
                <a:gd name="T77" fmla="*/ 1920 h 2526"/>
                <a:gd name="T78" fmla="*/ 2207 w 2687"/>
                <a:gd name="T79" fmla="*/ 1744 h 2526"/>
                <a:gd name="T80" fmla="*/ 2328 w 2687"/>
                <a:gd name="T81" fmla="*/ 1540 h 2526"/>
                <a:gd name="T82" fmla="*/ 2406 w 2687"/>
                <a:gd name="T83" fmla="*/ 1461 h 2526"/>
                <a:gd name="T84" fmla="*/ 2546 w 2687"/>
                <a:gd name="T85" fmla="*/ 1407 h 2526"/>
                <a:gd name="T86" fmla="*/ 2492 w 2687"/>
                <a:gd name="T87" fmla="*/ 1047 h 2526"/>
                <a:gd name="T88" fmla="*/ 2334 w 2687"/>
                <a:gd name="T89" fmla="*/ 998 h 2526"/>
                <a:gd name="T90" fmla="*/ 2125 w 2687"/>
                <a:gd name="T91" fmla="*/ 652 h 2526"/>
                <a:gd name="T92" fmla="*/ 1993 w 2687"/>
                <a:gd name="T93" fmla="*/ 503 h 2526"/>
                <a:gd name="T94" fmla="*/ 2028 w 2687"/>
                <a:gd name="T95" fmla="*/ 198 h 2526"/>
                <a:gd name="T96" fmla="*/ 2054 w 2687"/>
                <a:gd name="T97" fmla="*/ 141 h 2526"/>
                <a:gd name="T98" fmla="*/ 1850 w 2687"/>
                <a:gd name="T99" fmla="*/ 207 h 2526"/>
                <a:gd name="T100" fmla="*/ 1721 w 2687"/>
                <a:gd name="T101" fmla="*/ 327 h 2526"/>
                <a:gd name="T102" fmla="*/ 1566 w 2687"/>
                <a:gd name="T103" fmla="*/ 334 h 2526"/>
                <a:gd name="T104" fmla="*/ 1356 w 2687"/>
                <a:gd name="T105" fmla="*/ 264 h 2526"/>
                <a:gd name="T106" fmla="*/ 1392 w 2687"/>
                <a:gd name="T107" fmla="*/ 171 h 2526"/>
                <a:gd name="T108" fmla="*/ 1656 w 2687"/>
                <a:gd name="T109" fmla="*/ 182 h 2526"/>
                <a:gd name="T110" fmla="*/ 1843 w 2687"/>
                <a:gd name="T111" fmla="*/ 52 h 2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87" h="2526">
                  <a:moveTo>
                    <a:pt x="2063" y="0"/>
                  </a:moveTo>
                  <a:lnTo>
                    <a:pt x="2090" y="5"/>
                  </a:lnTo>
                  <a:lnTo>
                    <a:pt x="2115" y="13"/>
                  </a:lnTo>
                  <a:lnTo>
                    <a:pt x="2139" y="27"/>
                  </a:lnTo>
                  <a:lnTo>
                    <a:pt x="2159" y="45"/>
                  </a:lnTo>
                  <a:lnTo>
                    <a:pt x="2176" y="67"/>
                  </a:lnTo>
                  <a:lnTo>
                    <a:pt x="2188" y="91"/>
                  </a:lnTo>
                  <a:lnTo>
                    <a:pt x="2196" y="118"/>
                  </a:lnTo>
                  <a:lnTo>
                    <a:pt x="2199" y="144"/>
                  </a:lnTo>
                  <a:lnTo>
                    <a:pt x="2196" y="171"/>
                  </a:lnTo>
                  <a:lnTo>
                    <a:pt x="2188" y="197"/>
                  </a:lnTo>
                  <a:lnTo>
                    <a:pt x="2177" y="221"/>
                  </a:lnTo>
                  <a:lnTo>
                    <a:pt x="2153" y="264"/>
                  </a:lnTo>
                  <a:lnTo>
                    <a:pt x="2135" y="305"/>
                  </a:lnTo>
                  <a:lnTo>
                    <a:pt x="2125" y="345"/>
                  </a:lnTo>
                  <a:lnTo>
                    <a:pt x="2119" y="385"/>
                  </a:lnTo>
                  <a:lnTo>
                    <a:pt x="2122" y="425"/>
                  </a:lnTo>
                  <a:lnTo>
                    <a:pt x="2129" y="463"/>
                  </a:lnTo>
                  <a:lnTo>
                    <a:pt x="2189" y="517"/>
                  </a:lnTo>
                  <a:lnTo>
                    <a:pt x="2246" y="575"/>
                  </a:lnTo>
                  <a:lnTo>
                    <a:pt x="2297" y="636"/>
                  </a:lnTo>
                  <a:lnTo>
                    <a:pt x="2342" y="700"/>
                  </a:lnTo>
                  <a:lnTo>
                    <a:pt x="2384" y="765"/>
                  </a:lnTo>
                  <a:lnTo>
                    <a:pt x="2420" y="834"/>
                  </a:lnTo>
                  <a:lnTo>
                    <a:pt x="2450" y="906"/>
                  </a:lnTo>
                  <a:lnTo>
                    <a:pt x="2492" y="906"/>
                  </a:lnTo>
                  <a:lnTo>
                    <a:pt x="2527" y="909"/>
                  </a:lnTo>
                  <a:lnTo>
                    <a:pt x="2560" y="918"/>
                  </a:lnTo>
                  <a:lnTo>
                    <a:pt x="2590" y="932"/>
                  </a:lnTo>
                  <a:lnTo>
                    <a:pt x="2617" y="951"/>
                  </a:lnTo>
                  <a:lnTo>
                    <a:pt x="2641" y="975"/>
                  </a:lnTo>
                  <a:lnTo>
                    <a:pt x="2660" y="1002"/>
                  </a:lnTo>
                  <a:lnTo>
                    <a:pt x="2674" y="1032"/>
                  </a:lnTo>
                  <a:lnTo>
                    <a:pt x="2684" y="1065"/>
                  </a:lnTo>
                  <a:lnTo>
                    <a:pt x="2687" y="1100"/>
                  </a:lnTo>
                  <a:lnTo>
                    <a:pt x="2687" y="1406"/>
                  </a:lnTo>
                  <a:lnTo>
                    <a:pt x="2684" y="1441"/>
                  </a:lnTo>
                  <a:lnTo>
                    <a:pt x="2674" y="1474"/>
                  </a:lnTo>
                  <a:lnTo>
                    <a:pt x="2660" y="1505"/>
                  </a:lnTo>
                  <a:lnTo>
                    <a:pt x="2641" y="1531"/>
                  </a:lnTo>
                  <a:lnTo>
                    <a:pt x="2617" y="1556"/>
                  </a:lnTo>
                  <a:lnTo>
                    <a:pt x="2590" y="1575"/>
                  </a:lnTo>
                  <a:lnTo>
                    <a:pt x="2560" y="1588"/>
                  </a:lnTo>
                  <a:lnTo>
                    <a:pt x="2527" y="1598"/>
                  </a:lnTo>
                  <a:lnTo>
                    <a:pt x="2492" y="1601"/>
                  </a:lnTo>
                  <a:lnTo>
                    <a:pt x="2455" y="1601"/>
                  </a:lnTo>
                  <a:lnTo>
                    <a:pt x="2440" y="1632"/>
                  </a:lnTo>
                  <a:lnTo>
                    <a:pt x="2424" y="1663"/>
                  </a:lnTo>
                  <a:lnTo>
                    <a:pt x="2406" y="1696"/>
                  </a:lnTo>
                  <a:lnTo>
                    <a:pt x="2387" y="1728"/>
                  </a:lnTo>
                  <a:lnTo>
                    <a:pt x="2365" y="1761"/>
                  </a:lnTo>
                  <a:lnTo>
                    <a:pt x="2344" y="1792"/>
                  </a:lnTo>
                  <a:lnTo>
                    <a:pt x="2323" y="1823"/>
                  </a:lnTo>
                  <a:lnTo>
                    <a:pt x="2302" y="1854"/>
                  </a:lnTo>
                  <a:lnTo>
                    <a:pt x="2281" y="1882"/>
                  </a:lnTo>
                  <a:lnTo>
                    <a:pt x="2259" y="1910"/>
                  </a:lnTo>
                  <a:lnTo>
                    <a:pt x="2240" y="1934"/>
                  </a:lnTo>
                  <a:lnTo>
                    <a:pt x="2222" y="1958"/>
                  </a:lnTo>
                  <a:lnTo>
                    <a:pt x="2205" y="1979"/>
                  </a:lnTo>
                  <a:lnTo>
                    <a:pt x="2191" y="1997"/>
                  </a:lnTo>
                  <a:lnTo>
                    <a:pt x="2178" y="2011"/>
                  </a:lnTo>
                  <a:lnTo>
                    <a:pt x="2168" y="2022"/>
                  </a:lnTo>
                  <a:lnTo>
                    <a:pt x="2162" y="2030"/>
                  </a:lnTo>
                  <a:lnTo>
                    <a:pt x="2159" y="2034"/>
                  </a:lnTo>
                  <a:lnTo>
                    <a:pt x="2156" y="2038"/>
                  </a:lnTo>
                  <a:lnTo>
                    <a:pt x="2151" y="2041"/>
                  </a:lnTo>
                  <a:lnTo>
                    <a:pt x="2134" y="2057"/>
                  </a:lnTo>
                  <a:lnTo>
                    <a:pt x="2105" y="2086"/>
                  </a:lnTo>
                  <a:lnTo>
                    <a:pt x="2081" y="2115"/>
                  </a:lnTo>
                  <a:lnTo>
                    <a:pt x="2062" y="2145"/>
                  </a:lnTo>
                  <a:lnTo>
                    <a:pt x="2047" y="2173"/>
                  </a:lnTo>
                  <a:lnTo>
                    <a:pt x="2037" y="2200"/>
                  </a:lnTo>
                  <a:lnTo>
                    <a:pt x="2028" y="2224"/>
                  </a:lnTo>
                  <a:lnTo>
                    <a:pt x="2023" y="2246"/>
                  </a:lnTo>
                  <a:lnTo>
                    <a:pt x="2021" y="2264"/>
                  </a:lnTo>
                  <a:lnTo>
                    <a:pt x="2019" y="2278"/>
                  </a:lnTo>
                  <a:lnTo>
                    <a:pt x="2018" y="2288"/>
                  </a:lnTo>
                  <a:lnTo>
                    <a:pt x="2018" y="2388"/>
                  </a:lnTo>
                  <a:lnTo>
                    <a:pt x="2016" y="2416"/>
                  </a:lnTo>
                  <a:lnTo>
                    <a:pt x="2007" y="2441"/>
                  </a:lnTo>
                  <a:lnTo>
                    <a:pt x="1994" y="2464"/>
                  </a:lnTo>
                  <a:lnTo>
                    <a:pt x="1977" y="2485"/>
                  </a:lnTo>
                  <a:lnTo>
                    <a:pt x="1957" y="2501"/>
                  </a:lnTo>
                  <a:lnTo>
                    <a:pt x="1934" y="2514"/>
                  </a:lnTo>
                  <a:lnTo>
                    <a:pt x="1907" y="2522"/>
                  </a:lnTo>
                  <a:lnTo>
                    <a:pt x="1880" y="2526"/>
                  </a:lnTo>
                  <a:lnTo>
                    <a:pt x="1468" y="2526"/>
                  </a:lnTo>
                  <a:lnTo>
                    <a:pt x="1441" y="2522"/>
                  </a:lnTo>
                  <a:lnTo>
                    <a:pt x="1415" y="2514"/>
                  </a:lnTo>
                  <a:lnTo>
                    <a:pt x="1392" y="2501"/>
                  </a:lnTo>
                  <a:lnTo>
                    <a:pt x="1371" y="2485"/>
                  </a:lnTo>
                  <a:lnTo>
                    <a:pt x="1355" y="2464"/>
                  </a:lnTo>
                  <a:lnTo>
                    <a:pt x="1342" y="2441"/>
                  </a:lnTo>
                  <a:lnTo>
                    <a:pt x="1334" y="2416"/>
                  </a:lnTo>
                  <a:lnTo>
                    <a:pt x="1331" y="2388"/>
                  </a:lnTo>
                  <a:lnTo>
                    <a:pt x="1331" y="2367"/>
                  </a:lnTo>
                  <a:lnTo>
                    <a:pt x="1238" y="2369"/>
                  </a:lnTo>
                  <a:lnTo>
                    <a:pt x="1145" y="2365"/>
                  </a:lnTo>
                  <a:lnTo>
                    <a:pt x="1145" y="2388"/>
                  </a:lnTo>
                  <a:lnTo>
                    <a:pt x="1143" y="2416"/>
                  </a:lnTo>
                  <a:lnTo>
                    <a:pt x="1134" y="2441"/>
                  </a:lnTo>
                  <a:lnTo>
                    <a:pt x="1122" y="2464"/>
                  </a:lnTo>
                  <a:lnTo>
                    <a:pt x="1105" y="2485"/>
                  </a:lnTo>
                  <a:lnTo>
                    <a:pt x="1085" y="2501"/>
                  </a:lnTo>
                  <a:lnTo>
                    <a:pt x="1061" y="2514"/>
                  </a:lnTo>
                  <a:lnTo>
                    <a:pt x="1036" y="2522"/>
                  </a:lnTo>
                  <a:lnTo>
                    <a:pt x="1007" y="2526"/>
                  </a:lnTo>
                  <a:lnTo>
                    <a:pt x="596" y="2526"/>
                  </a:lnTo>
                  <a:lnTo>
                    <a:pt x="570" y="2522"/>
                  </a:lnTo>
                  <a:lnTo>
                    <a:pt x="545" y="2515"/>
                  </a:lnTo>
                  <a:lnTo>
                    <a:pt x="523" y="2503"/>
                  </a:lnTo>
                  <a:lnTo>
                    <a:pt x="503" y="2488"/>
                  </a:lnTo>
                  <a:lnTo>
                    <a:pt x="486" y="2468"/>
                  </a:lnTo>
                  <a:lnTo>
                    <a:pt x="473" y="2447"/>
                  </a:lnTo>
                  <a:lnTo>
                    <a:pt x="463" y="2423"/>
                  </a:lnTo>
                  <a:lnTo>
                    <a:pt x="459" y="2397"/>
                  </a:lnTo>
                  <a:lnTo>
                    <a:pt x="459" y="2393"/>
                  </a:lnTo>
                  <a:lnTo>
                    <a:pt x="459" y="2390"/>
                  </a:lnTo>
                  <a:lnTo>
                    <a:pt x="459" y="2388"/>
                  </a:lnTo>
                  <a:lnTo>
                    <a:pt x="459" y="2358"/>
                  </a:lnTo>
                  <a:lnTo>
                    <a:pt x="457" y="2338"/>
                  </a:lnTo>
                  <a:lnTo>
                    <a:pt x="454" y="2313"/>
                  </a:lnTo>
                  <a:lnTo>
                    <a:pt x="450" y="2284"/>
                  </a:lnTo>
                  <a:lnTo>
                    <a:pt x="442" y="2253"/>
                  </a:lnTo>
                  <a:lnTo>
                    <a:pt x="433" y="2219"/>
                  </a:lnTo>
                  <a:lnTo>
                    <a:pt x="419" y="2183"/>
                  </a:lnTo>
                  <a:lnTo>
                    <a:pt x="402" y="2146"/>
                  </a:lnTo>
                  <a:lnTo>
                    <a:pt x="381" y="2109"/>
                  </a:lnTo>
                  <a:lnTo>
                    <a:pt x="355" y="2073"/>
                  </a:lnTo>
                  <a:lnTo>
                    <a:pt x="323" y="2037"/>
                  </a:lnTo>
                  <a:lnTo>
                    <a:pt x="277" y="1984"/>
                  </a:lnTo>
                  <a:lnTo>
                    <a:pt x="231" y="1926"/>
                  </a:lnTo>
                  <a:lnTo>
                    <a:pt x="189" y="1862"/>
                  </a:lnTo>
                  <a:lnTo>
                    <a:pt x="149" y="1792"/>
                  </a:lnTo>
                  <a:lnTo>
                    <a:pt x="112" y="1717"/>
                  </a:lnTo>
                  <a:lnTo>
                    <a:pt x="78" y="1645"/>
                  </a:lnTo>
                  <a:lnTo>
                    <a:pt x="51" y="1572"/>
                  </a:lnTo>
                  <a:lnTo>
                    <a:pt x="29" y="1496"/>
                  </a:lnTo>
                  <a:lnTo>
                    <a:pt x="20" y="1462"/>
                  </a:lnTo>
                  <a:lnTo>
                    <a:pt x="13" y="1427"/>
                  </a:lnTo>
                  <a:lnTo>
                    <a:pt x="7" y="1393"/>
                  </a:lnTo>
                  <a:lnTo>
                    <a:pt x="4" y="1361"/>
                  </a:lnTo>
                  <a:lnTo>
                    <a:pt x="2" y="1331"/>
                  </a:lnTo>
                  <a:lnTo>
                    <a:pt x="1" y="1305"/>
                  </a:lnTo>
                  <a:lnTo>
                    <a:pt x="0" y="1285"/>
                  </a:lnTo>
                  <a:lnTo>
                    <a:pt x="0" y="1269"/>
                  </a:lnTo>
                  <a:lnTo>
                    <a:pt x="0" y="1260"/>
                  </a:lnTo>
                  <a:lnTo>
                    <a:pt x="2" y="1206"/>
                  </a:lnTo>
                  <a:lnTo>
                    <a:pt x="6" y="1151"/>
                  </a:lnTo>
                  <a:lnTo>
                    <a:pt x="14" y="1098"/>
                  </a:lnTo>
                  <a:lnTo>
                    <a:pt x="19" y="1081"/>
                  </a:lnTo>
                  <a:lnTo>
                    <a:pt x="30" y="1065"/>
                  </a:lnTo>
                  <a:lnTo>
                    <a:pt x="42" y="1053"/>
                  </a:lnTo>
                  <a:lnTo>
                    <a:pt x="58" y="1045"/>
                  </a:lnTo>
                  <a:lnTo>
                    <a:pt x="76" y="1040"/>
                  </a:lnTo>
                  <a:lnTo>
                    <a:pt x="94" y="1041"/>
                  </a:lnTo>
                  <a:lnTo>
                    <a:pt x="112" y="1047"/>
                  </a:lnTo>
                  <a:lnTo>
                    <a:pt x="128" y="1056"/>
                  </a:lnTo>
                  <a:lnTo>
                    <a:pt x="140" y="1069"/>
                  </a:lnTo>
                  <a:lnTo>
                    <a:pt x="148" y="1085"/>
                  </a:lnTo>
                  <a:lnTo>
                    <a:pt x="153" y="1103"/>
                  </a:lnTo>
                  <a:lnTo>
                    <a:pt x="153" y="1122"/>
                  </a:lnTo>
                  <a:lnTo>
                    <a:pt x="144" y="1192"/>
                  </a:lnTo>
                  <a:lnTo>
                    <a:pt x="141" y="1262"/>
                  </a:lnTo>
                  <a:lnTo>
                    <a:pt x="141" y="1265"/>
                  </a:lnTo>
                  <a:lnTo>
                    <a:pt x="141" y="1268"/>
                  </a:lnTo>
                  <a:lnTo>
                    <a:pt x="141" y="1279"/>
                  </a:lnTo>
                  <a:lnTo>
                    <a:pt x="141" y="1295"/>
                  </a:lnTo>
                  <a:lnTo>
                    <a:pt x="142" y="1316"/>
                  </a:lnTo>
                  <a:lnTo>
                    <a:pt x="144" y="1342"/>
                  </a:lnTo>
                  <a:lnTo>
                    <a:pt x="146" y="1369"/>
                  </a:lnTo>
                  <a:lnTo>
                    <a:pt x="151" y="1399"/>
                  </a:lnTo>
                  <a:lnTo>
                    <a:pt x="156" y="1427"/>
                  </a:lnTo>
                  <a:lnTo>
                    <a:pt x="163" y="1457"/>
                  </a:lnTo>
                  <a:lnTo>
                    <a:pt x="164" y="1459"/>
                  </a:lnTo>
                  <a:lnTo>
                    <a:pt x="165" y="1462"/>
                  </a:lnTo>
                  <a:lnTo>
                    <a:pt x="184" y="1529"/>
                  </a:lnTo>
                  <a:lnTo>
                    <a:pt x="208" y="1594"/>
                  </a:lnTo>
                  <a:lnTo>
                    <a:pt x="237" y="1655"/>
                  </a:lnTo>
                  <a:lnTo>
                    <a:pt x="239" y="1657"/>
                  </a:lnTo>
                  <a:lnTo>
                    <a:pt x="239" y="1658"/>
                  </a:lnTo>
                  <a:lnTo>
                    <a:pt x="272" y="1725"/>
                  </a:lnTo>
                  <a:lnTo>
                    <a:pt x="307" y="1786"/>
                  </a:lnTo>
                  <a:lnTo>
                    <a:pt x="346" y="1843"/>
                  </a:lnTo>
                  <a:lnTo>
                    <a:pt x="384" y="1894"/>
                  </a:lnTo>
                  <a:lnTo>
                    <a:pt x="425" y="1940"/>
                  </a:lnTo>
                  <a:lnTo>
                    <a:pt x="462" y="1982"/>
                  </a:lnTo>
                  <a:lnTo>
                    <a:pt x="494" y="2025"/>
                  </a:lnTo>
                  <a:lnTo>
                    <a:pt x="521" y="2069"/>
                  </a:lnTo>
                  <a:lnTo>
                    <a:pt x="542" y="2113"/>
                  </a:lnTo>
                  <a:lnTo>
                    <a:pt x="560" y="2155"/>
                  </a:lnTo>
                  <a:lnTo>
                    <a:pt x="573" y="2197"/>
                  </a:lnTo>
                  <a:lnTo>
                    <a:pt x="583" y="2235"/>
                  </a:lnTo>
                  <a:lnTo>
                    <a:pt x="591" y="2271"/>
                  </a:lnTo>
                  <a:lnTo>
                    <a:pt x="596" y="2303"/>
                  </a:lnTo>
                  <a:lnTo>
                    <a:pt x="598" y="2331"/>
                  </a:lnTo>
                  <a:lnTo>
                    <a:pt x="600" y="2354"/>
                  </a:lnTo>
                  <a:lnTo>
                    <a:pt x="600" y="2385"/>
                  </a:lnTo>
                  <a:lnTo>
                    <a:pt x="1005" y="2385"/>
                  </a:lnTo>
                  <a:lnTo>
                    <a:pt x="1005" y="2287"/>
                  </a:lnTo>
                  <a:lnTo>
                    <a:pt x="1007" y="2272"/>
                  </a:lnTo>
                  <a:lnTo>
                    <a:pt x="1011" y="2257"/>
                  </a:lnTo>
                  <a:lnTo>
                    <a:pt x="1019" y="2244"/>
                  </a:lnTo>
                  <a:lnTo>
                    <a:pt x="1029" y="2234"/>
                  </a:lnTo>
                  <a:lnTo>
                    <a:pt x="1042" y="2224"/>
                  </a:lnTo>
                  <a:lnTo>
                    <a:pt x="1056" y="2219"/>
                  </a:lnTo>
                  <a:lnTo>
                    <a:pt x="1070" y="2216"/>
                  </a:lnTo>
                  <a:lnTo>
                    <a:pt x="1086" y="2216"/>
                  </a:lnTo>
                  <a:lnTo>
                    <a:pt x="1161" y="2224"/>
                  </a:lnTo>
                  <a:lnTo>
                    <a:pt x="1238" y="2227"/>
                  </a:lnTo>
                  <a:lnTo>
                    <a:pt x="1317" y="2226"/>
                  </a:lnTo>
                  <a:lnTo>
                    <a:pt x="1394" y="2221"/>
                  </a:lnTo>
                  <a:lnTo>
                    <a:pt x="1414" y="2221"/>
                  </a:lnTo>
                  <a:lnTo>
                    <a:pt x="1432" y="2227"/>
                  </a:lnTo>
                  <a:lnTo>
                    <a:pt x="1449" y="2238"/>
                  </a:lnTo>
                  <a:lnTo>
                    <a:pt x="1462" y="2254"/>
                  </a:lnTo>
                  <a:lnTo>
                    <a:pt x="1470" y="2271"/>
                  </a:lnTo>
                  <a:lnTo>
                    <a:pt x="1473" y="2291"/>
                  </a:lnTo>
                  <a:lnTo>
                    <a:pt x="1473" y="2386"/>
                  </a:lnTo>
                  <a:lnTo>
                    <a:pt x="1878" y="2386"/>
                  </a:lnTo>
                  <a:lnTo>
                    <a:pt x="1878" y="2287"/>
                  </a:lnTo>
                  <a:lnTo>
                    <a:pt x="1879" y="2272"/>
                  </a:lnTo>
                  <a:lnTo>
                    <a:pt x="1881" y="2252"/>
                  </a:lnTo>
                  <a:lnTo>
                    <a:pt x="1884" y="2227"/>
                  </a:lnTo>
                  <a:lnTo>
                    <a:pt x="1890" y="2199"/>
                  </a:lnTo>
                  <a:lnTo>
                    <a:pt x="1899" y="2168"/>
                  </a:lnTo>
                  <a:lnTo>
                    <a:pt x="1911" y="2134"/>
                  </a:lnTo>
                  <a:lnTo>
                    <a:pt x="1927" y="2099"/>
                  </a:lnTo>
                  <a:lnTo>
                    <a:pt x="1948" y="2063"/>
                  </a:lnTo>
                  <a:lnTo>
                    <a:pt x="1972" y="2026"/>
                  </a:lnTo>
                  <a:lnTo>
                    <a:pt x="2003" y="1989"/>
                  </a:lnTo>
                  <a:lnTo>
                    <a:pt x="2040" y="1952"/>
                  </a:lnTo>
                  <a:lnTo>
                    <a:pt x="2056" y="1940"/>
                  </a:lnTo>
                  <a:lnTo>
                    <a:pt x="2072" y="1920"/>
                  </a:lnTo>
                  <a:lnTo>
                    <a:pt x="2091" y="1897"/>
                  </a:lnTo>
                  <a:lnTo>
                    <a:pt x="2112" y="1871"/>
                  </a:lnTo>
                  <a:lnTo>
                    <a:pt x="2134" y="1842"/>
                  </a:lnTo>
                  <a:lnTo>
                    <a:pt x="2159" y="1812"/>
                  </a:lnTo>
                  <a:lnTo>
                    <a:pt x="2183" y="1779"/>
                  </a:lnTo>
                  <a:lnTo>
                    <a:pt x="2207" y="1744"/>
                  </a:lnTo>
                  <a:lnTo>
                    <a:pt x="2232" y="1709"/>
                  </a:lnTo>
                  <a:lnTo>
                    <a:pt x="2255" y="1674"/>
                  </a:lnTo>
                  <a:lnTo>
                    <a:pt x="2276" y="1639"/>
                  </a:lnTo>
                  <a:lnTo>
                    <a:pt x="2297" y="1604"/>
                  </a:lnTo>
                  <a:lnTo>
                    <a:pt x="2314" y="1571"/>
                  </a:lnTo>
                  <a:lnTo>
                    <a:pt x="2328" y="1540"/>
                  </a:lnTo>
                  <a:lnTo>
                    <a:pt x="2338" y="1511"/>
                  </a:lnTo>
                  <a:lnTo>
                    <a:pt x="2346" y="1494"/>
                  </a:lnTo>
                  <a:lnTo>
                    <a:pt x="2357" y="1480"/>
                  </a:lnTo>
                  <a:lnTo>
                    <a:pt x="2372" y="1470"/>
                  </a:lnTo>
                  <a:lnTo>
                    <a:pt x="2388" y="1463"/>
                  </a:lnTo>
                  <a:lnTo>
                    <a:pt x="2406" y="1461"/>
                  </a:lnTo>
                  <a:lnTo>
                    <a:pt x="2492" y="1461"/>
                  </a:lnTo>
                  <a:lnTo>
                    <a:pt x="2509" y="1458"/>
                  </a:lnTo>
                  <a:lnTo>
                    <a:pt x="2523" y="1451"/>
                  </a:lnTo>
                  <a:lnTo>
                    <a:pt x="2535" y="1439"/>
                  </a:lnTo>
                  <a:lnTo>
                    <a:pt x="2544" y="1424"/>
                  </a:lnTo>
                  <a:lnTo>
                    <a:pt x="2546" y="1407"/>
                  </a:lnTo>
                  <a:lnTo>
                    <a:pt x="2546" y="1101"/>
                  </a:lnTo>
                  <a:lnTo>
                    <a:pt x="2544" y="1084"/>
                  </a:lnTo>
                  <a:lnTo>
                    <a:pt x="2535" y="1069"/>
                  </a:lnTo>
                  <a:lnTo>
                    <a:pt x="2523" y="1057"/>
                  </a:lnTo>
                  <a:lnTo>
                    <a:pt x="2509" y="1049"/>
                  </a:lnTo>
                  <a:lnTo>
                    <a:pt x="2492" y="1047"/>
                  </a:lnTo>
                  <a:lnTo>
                    <a:pt x="2400" y="1047"/>
                  </a:lnTo>
                  <a:lnTo>
                    <a:pt x="2384" y="1045"/>
                  </a:lnTo>
                  <a:lnTo>
                    <a:pt x="2368" y="1038"/>
                  </a:lnTo>
                  <a:lnTo>
                    <a:pt x="2353" y="1028"/>
                  </a:lnTo>
                  <a:lnTo>
                    <a:pt x="2342" y="1015"/>
                  </a:lnTo>
                  <a:lnTo>
                    <a:pt x="2334" y="998"/>
                  </a:lnTo>
                  <a:lnTo>
                    <a:pt x="2311" y="936"/>
                  </a:lnTo>
                  <a:lnTo>
                    <a:pt x="2283" y="874"/>
                  </a:lnTo>
                  <a:lnTo>
                    <a:pt x="2250" y="815"/>
                  </a:lnTo>
                  <a:lnTo>
                    <a:pt x="2213" y="759"/>
                  </a:lnTo>
                  <a:lnTo>
                    <a:pt x="2170" y="704"/>
                  </a:lnTo>
                  <a:lnTo>
                    <a:pt x="2125" y="652"/>
                  </a:lnTo>
                  <a:lnTo>
                    <a:pt x="2074" y="602"/>
                  </a:lnTo>
                  <a:lnTo>
                    <a:pt x="2020" y="556"/>
                  </a:lnTo>
                  <a:lnTo>
                    <a:pt x="2009" y="544"/>
                  </a:lnTo>
                  <a:lnTo>
                    <a:pt x="2001" y="533"/>
                  </a:lnTo>
                  <a:lnTo>
                    <a:pt x="1995" y="518"/>
                  </a:lnTo>
                  <a:lnTo>
                    <a:pt x="1993" y="503"/>
                  </a:lnTo>
                  <a:lnTo>
                    <a:pt x="1983" y="453"/>
                  </a:lnTo>
                  <a:lnTo>
                    <a:pt x="1980" y="402"/>
                  </a:lnTo>
                  <a:lnTo>
                    <a:pt x="1982" y="352"/>
                  </a:lnTo>
                  <a:lnTo>
                    <a:pt x="1991" y="301"/>
                  </a:lnTo>
                  <a:lnTo>
                    <a:pt x="2006" y="249"/>
                  </a:lnTo>
                  <a:lnTo>
                    <a:pt x="2028" y="198"/>
                  </a:lnTo>
                  <a:lnTo>
                    <a:pt x="2057" y="147"/>
                  </a:lnTo>
                  <a:lnTo>
                    <a:pt x="2058" y="146"/>
                  </a:lnTo>
                  <a:lnTo>
                    <a:pt x="2058" y="145"/>
                  </a:lnTo>
                  <a:lnTo>
                    <a:pt x="2057" y="143"/>
                  </a:lnTo>
                  <a:lnTo>
                    <a:pt x="2056" y="142"/>
                  </a:lnTo>
                  <a:lnTo>
                    <a:pt x="2054" y="141"/>
                  </a:lnTo>
                  <a:lnTo>
                    <a:pt x="2053" y="141"/>
                  </a:lnTo>
                  <a:lnTo>
                    <a:pt x="2004" y="150"/>
                  </a:lnTo>
                  <a:lnTo>
                    <a:pt x="1959" y="160"/>
                  </a:lnTo>
                  <a:lnTo>
                    <a:pt x="1919" y="174"/>
                  </a:lnTo>
                  <a:lnTo>
                    <a:pt x="1883" y="190"/>
                  </a:lnTo>
                  <a:lnTo>
                    <a:pt x="1850" y="207"/>
                  </a:lnTo>
                  <a:lnTo>
                    <a:pt x="1822" y="226"/>
                  </a:lnTo>
                  <a:lnTo>
                    <a:pt x="1795" y="246"/>
                  </a:lnTo>
                  <a:lnTo>
                    <a:pt x="1773" y="266"/>
                  </a:lnTo>
                  <a:lnTo>
                    <a:pt x="1753" y="287"/>
                  </a:lnTo>
                  <a:lnTo>
                    <a:pt x="1736" y="307"/>
                  </a:lnTo>
                  <a:lnTo>
                    <a:pt x="1721" y="327"/>
                  </a:lnTo>
                  <a:lnTo>
                    <a:pt x="1709" y="341"/>
                  </a:lnTo>
                  <a:lnTo>
                    <a:pt x="1694" y="351"/>
                  </a:lnTo>
                  <a:lnTo>
                    <a:pt x="1677" y="356"/>
                  </a:lnTo>
                  <a:lnTo>
                    <a:pt x="1659" y="358"/>
                  </a:lnTo>
                  <a:lnTo>
                    <a:pt x="1641" y="355"/>
                  </a:lnTo>
                  <a:lnTo>
                    <a:pt x="1566" y="334"/>
                  </a:lnTo>
                  <a:lnTo>
                    <a:pt x="1490" y="317"/>
                  </a:lnTo>
                  <a:lnTo>
                    <a:pt x="1412" y="305"/>
                  </a:lnTo>
                  <a:lnTo>
                    <a:pt x="1393" y="301"/>
                  </a:lnTo>
                  <a:lnTo>
                    <a:pt x="1377" y="291"/>
                  </a:lnTo>
                  <a:lnTo>
                    <a:pt x="1365" y="279"/>
                  </a:lnTo>
                  <a:lnTo>
                    <a:pt x="1356" y="264"/>
                  </a:lnTo>
                  <a:lnTo>
                    <a:pt x="1351" y="246"/>
                  </a:lnTo>
                  <a:lnTo>
                    <a:pt x="1350" y="227"/>
                  </a:lnTo>
                  <a:lnTo>
                    <a:pt x="1355" y="209"/>
                  </a:lnTo>
                  <a:lnTo>
                    <a:pt x="1363" y="193"/>
                  </a:lnTo>
                  <a:lnTo>
                    <a:pt x="1376" y="180"/>
                  </a:lnTo>
                  <a:lnTo>
                    <a:pt x="1392" y="171"/>
                  </a:lnTo>
                  <a:lnTo>
                    <a:pt x="1409" y="165"/>
                  </a:lnTo>
                  <a:lnTo>
                    <a:pt x="1428" y="165"/>
                  </a:lnTo>
                  <a:lnTo>
                    <a:pt x="1498" y="175"/>
                  </a:lnTo>
                  <a:lnTo>
                    <a:pt x="1568" y="189"/>
                  </a:lnTo>
                  <a:lnTo>
                    <a:pt x="1636" y="206"/>
                  </a:lnTo>
                  <a:lnTo>
                    <a:pt x="1656" y="182"/>
                  </a:lnTo>
                  <a:lnTo>
                    <a:pt x="1681" y="158"/>
                  </a:lnTo>
                  <a:lnTo>
                    <a:pt x="1707" y="135"/>
                  </a:lnTo>
                  <a:lnTo>
                    <a:pt x="1736" y="113"/>
                  </a:lnTo>
                  <a:lnTo>
                    <a:pt x="1769" y="91"/>
                  </a:lnTo>
                  <a:lnTo>
                    <a:pt x="1804" y="70"/>
                  </a:lnTo>
                  <a:lnTo>
                    <a:pt x="1843" y="52"/>
                  </a:lnTo>
                  <a:lnTo>
                    <a:pt x="1885" y="35"/>
                  </a:lnTo>
                  <a:lnTo>
                    <a:pt x="1932" y="22"/>
                  </a:lnTo>
                  <a:lnTo>
                    <a:pt x="1982" y="10"/>
                  </a:lnTo>
                  <a:lnTo>
                    <a:pt x="2036" y="1"/>
                  </a:lnTo>
                  <a:lnTo>
                    <a:pt x="2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80"/>
            <p:cNvSpPr>
              <a:spLocks noEditPoints="1"/>
            </p:cNvSpPr>
            <p:nvPr/>
          </p:nvSpPr>
          <p:spPr bwMode="auto">
            <a:xfrm>
              <a:off x="10991850" y="4359275"/>
              <a:ext cx="182562" cy="182562"/>
            </a:xfrm>
            <a:custGeom>
              <a:avLst/>
              <a:gdLst>
                <a:gd name="T0" fmla="*/ 528 w 1158"/>
                <a:gd name="T1" fmla="*/ 144 h 1155"/>
                <a:gd name="T2" fmla="*/ 432 w 1158"/>
                <a:gd name="T3" fmla="*/ 166 h 1155"/>
                <a:gd name="T4" fmla="*/ 344 w 1158"/>
                <a:gd name="T5" fmla="*/ 208 h 1155"/>
                <a:gd name="T6" fmla="*/ 270 w 1158"/>
                <a:gd name="T7" fmla="*/ 269 h 1155"/>
                <a:gd name="T8" fmla="*/ 209 w 1158"/>
                <a:gd name="T9" fmla="*/ 344 h 1155"/>
                <a:gd name="T10" fmla="*/ 167 w 1158"/>
                <a:gd name="T11" fmla="*/ 431 h 1155"/>
                <a:gd name="T12" fmla="*/ 143 w 1158"/>
                <a:gd name="T13" fmla="*/ 527 h 1155"/>
                <a:gd name="T14" fmla="*/ 143 w 1158"/>
                <a:gd name="T15" fmla="*/ 628 h 1155"/>
                <a:gd name="T16" fmla="*/ 167 w 1158"/>
                <a:gd name="T17" fmla="*/ 725 h 1155"/>
                <a:gd name="T18" fmla="*/ 209 w 1158"/>
                <a:gd name="T19" fmla="*/ 813 h 1155"/>
                <a:gd name="T20" fmla="*/ 270 w 1158"/>
                <a:gd name="T21" fmla="*/ 887 h 1155"/>
                <a:gd name="T22" fmla="*/ 344 w 1158"/>
                <a:gd name="T23" fmla="*/ 947 h 1155"/>
                <a:gd name="T24" fmla="*/ 432 w 1158"/>
                <a:gd name="T25" fmla="*/ 989 h 1155"/>
                <a:gd name="T26" fmla="*/ 528 w 1158"/>
                <a:gd name="T27" fmla="*/ 1012 h 1155"/>
                <a:gd name="T28" fmla="*/ 630 w 1158"/>
                <a:gd name="T29" fmla="*/ 1012 h 1155"/>
                <a:gd name="T30" fmla="*/ 727 w 1158"/>
                <a:gd name="T31" fmla="*/ 989 h 1155"/>
                <a:gd name="T32" fmla="*/ 814 w 1158"/>
                <a:gd name="T33" fmla="*/ 947 h 1155"/>
                <a:gd name="T34" fmla="*/ 889 w 1158"/>
                <a:gd name="T35" fmla="*/ 887 h 1155"/>
                <a:gd name="T36" fmla="*/ 949 w 1158"/>
                <a:gd name="T37" fmla="*/ 813 h 1155"/>
                <a:gd name="T38" fmla="*/ 992 w 1158"/>
                <a:gd name="T39" fmla="*/ 725 h 1155"/>
                <a:gd name="T40" fmla="*/ 1014 w 1158"/>
                <a:gd name="T41" fmla="*/ 628 h 1155"/>
                <a:gd name="T42" fmla="*/ 1014 w 1158"/>
                <a:gd name="T43" fmla="*/ 527 h 1155"/>
                <a:gd name="T44" fmla="*/ 992 w 1158"/>
                <a:gd name="T45" fmla="*/ 431 h 1155"/>
                <a:gd name="T46" fmla="*/ 949 w 1158"/>
                <a:gd name="T47" fmla="*/ 344 h 1155"/>
                <a:gd name="T48" fmla="*/ 889 w 1158"/>
                <a:gd name="T49" fmla="*/ 269 h 1155"/>
                <a:gd name="T50" fmla="*/ 814 w 1158"/>
                <a:gd name="T51" fmla="*/ 208 h 1155"/>
                <a:gd name="T52" fmla="*/ 727 w 1158"/>
                <a:gd name="T53" fmla="*/ 166 h 1155"/>
                <a:gd name="T54" fmla="*/ 630 w 1158"/>
                <a:gd name="T55" fmla="*/ 144 h 1155"/>
                <a:gd name="T56" fmla="*/ 579 w 1158"/>
                <a:gd name="T57" fmla="*/ 0 h 1155"/>
                <a:gd name="T58" fmla="*/ 696 w 1158"/>
                <a:gd name="T59" fmla="*/ 12 h 1155"/>
                <a:gd name="T60" fmla="*/ 804 w 1158"/>
                <a:gd name="T61" fmla="*/ 46 h 1155"/>
                <a:gd name="T62" fmla="*/ 903 w 1158"/>
                <a:gd name="T63" fmla="*/ 100 h 1155"/>
                <a:gd name="T64" fmla="*/ 989 w 1158"/>
                <a:gd name="T65" fmla="*/ 169 h 1155"/>
                <a:gd name="T66" fmla="*/ 1060 w 1158"/>
                <a:gd name="T67" fmla="*/ 255 h 1155"/>
                <a:gd name="T68" fmla="*/ 1113 w 1158"/>
                <a:gd name="T69" fmla="*/ 353 h 1155"/>
                <a:gd name="T70" fmla="*/ 1146 w 1158"/>
                <a:gd name="T71" fmla="*/ 461 h 1155"/>
                <a:gd name="T72" fmla="*/ 1158 w 1158"/>
                <a:gd name="T73" fmla="*/ 578 h 1155"/>
                <a:gd name="T74" fmla="*/ 1146 w 1158"/>
                <a:gd name="T75" fmla="*/ 694 h 1155"/>
                <a:gd name="T76" fmla="*/ 1113 w 1158"/>
                <a:gd name="T77" fmla="*/ 803 h 1155"/>
                <a:gd name="T78" fmla="*/ 1058 w 1158"/>
                <a:gd name="T79" fmla="*/ 900 h 1155"/>
                <a:gd name="T80" fmla="*/ 989 w 1158"/>
                <a:gd name="T81" fmla="*/ 986 h 1155"/>
                <a:gd name="T82" fmla="*/ 903 w 1158"/>
                <a:gd name="T83" fmla="*/ 1057 h 1155"/>
                <a:gd name="T84" fmla="*/ 804 w 1158"/>
                <a:gd name="T85" fmla="*/ 1110 h 1155"/>
                <a:gd name="T86" fmla="*/ 696 w 1158"/>
                <a:gd name="T87" fmla="*/ 1144 h 1155"/>
                <a:gd name="T88" fmla="*/ 579 w 1158"/>
                <a:gd name="T89" fmla="*/ 1155 h 1155"/>
                <a:gd name="T90" fmla="*/ 463 w 1158"/>
                <a:gd name="T91" fmla="*/ 1144 h 1155"/>
                <a:gd name="T92" fmla="*/ 353 w 1158"/>
                <a:gd name="T93" fmla="*/ 1110 h 1155"/>
                <a:gd name="T94" fmla="*/ 256 w 1158"/>
                <a:gd name="T95" fmla="*/ 1057 h 1155"/>
                <a:gd name="T96" fmla="*/ 170 w 1158"/>
                <a:gd name="T97" fmla="*/ 986 h 1155"/>
                <a:gd name="T98" fmla="*/ 99 w 1158"/>
                <a:gd name="T99" fmla="*/ 900 h 1155"/>
                <a:gd name="T100" fmla="*/ 46 w 1158"/>
                <a:gd name="T101" fmla="*/ 802 h 1155"/>
                <a:gd name="T102" fmla="*/ 12 w 1158"/>
                <a:gd name="T103" fmla="*/ 694 h 1155"/>
                <a:gd name="T104" fmla="*/ 0 w 1158"/>
                <a:gd name="T105" fmla="*/ 578 h 1155"/>
                <a:gd name="T106" fmla="*/ 12 w 1158"/>
                <a:gd name="T107" fmla="*/ 461 h 1155"/>
                <a:gd name="T108" fmla="*/ 46 w 1158"/>
                <a:gd name="T109" fmla="*/ 353 h 1155"/>
                <a:gd name="T110" fmla="*/ 99 w 1158"/>
                <a:gd name="T111" fmla="*/ 255 h 1155"/>
                <a:gd name="T112" fmla="*/ 170 w 1158"/>
                <a:gd name="T113" fmla="*/ 169 h 1155"/>
                <a:gd name="T114" fmla="*/ 256 w 1158"/>
                <a:gd name="T115" fmla="*/ 98 h 1155"/>
                <a:gd name="T116" fmla="*/ 354 w 1158"/>
                <a:gd name="T117" fmla="*/ 46 h 1155"/>
                <a:gd name="T118" fmla="*/ 463 w 1158"/>
                <a:gd name="T119" fmla="*/ 12 h 1155"/>
                <a:gd name="T120" fmla="*/ 579 w 1158"/>
                <a:gd name="T121" fmla="*/ 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8" h="1155">
                  <a:moveTo>
                    <a:pt x="579" y="141"/>
                  </a:moveTo>
                  <a:lnTo>
                    <a:pt x="528" y="144"/>
                  </a:lnTo>
                  <a:lnTo>
                    <a:pt x="479" y="152"/>
                  </a:lnTo>
                  <a:lnTo>
                    <a:pt x="432" y="166"/>
                  </a:lnTo>
                  <a:lnTo>
                    <a:pt x="386" y="185"/>
                  </a:lnTo>
                  <a:lnTo>
                    <a:pt x="344" y="208"/>
                  </a:lnTo>
                  <a:lnTo>
                    <a:pt x="305" y="237"/>
                  </a:lnTo>
                  <a:lnTo>
                    <a:pt x="270" y="269"/>
                  </a:lnTo>
                  <a:lnTo>
                    <a:pt x="237" y="305"/>
                  </a:lnTo>
                  <a:lnTo>
                    <a:pt x="209" y="344"/>
                  </a:lnTo>
                  <a:lnTo>
                    <a:pt x="185" y="386"/>
                  </a:lnTo>
                  <a:lnTo>
                    <a:pt x="167" y="431"/>
                  </a:lnTo>
                  <a:lnTo>
                    <a:pt x="152" y="478"/>
                  </a:lnTo>
                  <a:lnTo>
                    <a:pt x="143" y="527"/>
                  </a:lnTo>
                  <a:lnTo>
                    <a:pt x="140" y="578"/>
                  </a:lnTo>
                  <a:lnTo>
                    <a:pt x="143" y="628"/>
                  </a:lnTo>
                  <a:lnTo>
                    <a:pt x="152" y="678"/>
                  </a:lnTo>
                  <a:lnTo>
                    <a:pt x="167" y="725"/>
                  </a:lnTo>
                  <a:lnTo>
                    <a:pt x="185" y="770"/>
                  </a:lnTo>
                  <a:lnTo>
                    <a:pt x="209" y="813"/>
                  </a:lnTo>
                  <a:lnTo>
                    <a:pt x="237" y="852"/>
                  </a:lnTo>
                  <a:lnTo>
                    <a:pt x="270" y="887"/>
                  </a:lnTo>
                  <a:lnTo>
                    <a:pt x="305" y="919"/>
                  </a:lnTo>
                  <a:lnTo>
                    <a:pt x="344" y="947"/>
                  </a:lnTo>
                  <a:lnTo>
                    <a:pt x="386" y="970"/>
                  </a:lnTo>
                  <a:lnTo>
                    <a:pt x="432" y="989"/>
                  </a:lnTo>
                  <a:lnTo>
                    <a:pt x="479" y="1004"/>
                  </a:lnTo>
                  <a:lnTo>
                    <a:pt x="528" y="1012"/>
                  </a:lnTo>
                  <a:lnTo>
                    <a:pt x="579" y="1016"/>
                  </a:lnTo>
                  <a:lnTo>
                    <a:pt x="630" y="1012"/>
                  </a:lnTo>
                  <a:lnTo>
                    <a:pt x="679" y="1004"/>
                  </a:lnTo>
                  <a:lnTo>
                    <a:pt x="727" y="989"/>
                  </a:lnTo>
                  <a:lnTo>
                    <a:pt x="771" y="970"/>
                  </a:lnTo>
                  <a:lnTo>
                    <a:pt x="814" y="947"/>
                  </a:lnTo>
                  <a:lnTo>
                    <a:pt x="853" y="919"/>
                  </a:lnTo>
                  <a:lnTo>
                    <a:pt x="889" y="887"/>
                  </a:lnTo>
                  <a:lnTo>
                    <a:pt x="921" y="852"/>
                  </a:lnTo>
                  <a:lnTo>
                    <a:pt x="949" y="813"/>
                  </a:lnTo>
                  <a:lnTo>
                    <a:pt x="973" y="770"/>
                  </a:lnTo>
                  <a:lnTo>
                    <a:pt x="992" y="725"/>
                  </a:lnTo>
                  <a:lnTo>
                    <a:pt x="1005" y="678"/>
                  </a:lnTo>
                  <a:lnTo>
                    <a:pt x="1014" y="628"/>
                  </a:lnTo>
                  <a:lnTo>
                    <a:pt x="1017" y="578"/>
                  </a:lnTo>
                  <a:lnTo>
                    <a:pt x="1014" y="527"/>
                  </a:lnTo>
                  <a:lnTo>
                    <a:pt x="1005" y="478"/>
                  </a:lnTo>
                  <a:lnTo>
                    <a:pt x="992" y="431"/>
                  </a:lnTo>
                  <a:lnTo>
                    <a:pt x="973" y="386"/>
                  </a:lnTo>
                  <a:lnTo>
                    <a:pt x="949" y="344"/>
                  </a:lnTo>
                  <a:lnTo>
                    <a:pt x="921" y="305"/>
                  </a:lnTo>
                  <a:lnTo>
                    <a:pt x="889" y="269"/>
                  </a:lnTo>
                  <a:lnTo>
                    <a:pt x="853" y="237"/>
                  </a:lnTo>
                  <a:lnTo>
                    <a:pt x="814" y="208"/>
                  </a:lnTo>
                  <a:lnTo>
                    <a:pt x="771" y="185"/>
                  </a:lnTo>
                  <a:lnTo>
                    <a:pt x="727" y="166"/>
                  </a:lnTo>
                  <a:lnTo>
                    <a:pt x="679" y="152"/>
                  </a:lnTo>
                  <a:lnTo>
                    <a:pt x="630" y="144"/>
                  </a:lnTo>
                  <a:lnTo>
                    <a:pt x="579" y="141"/>
                  </a:lnTo>
                  <a:close/>
                  <a:moveTo>
                    <a:pt x="579" y="0"/>
                  </a:moveTo>
                  <a:lnTo>
                    <a:pt x="639" y="3"/>
                  </a:lnTo>
                  <a:lnTo>
                    <a:pt x="696" y="12"/>
                  </a:lnTo>
                  <a:lnTo>
                    <a:pt x="751" y="27"/>
                  </a:lnTo>
                  <a:lnTo>
                    <a:pt x="804" y="46"/>
                  </a:lnTo>
                  <a:lnTo>
                    <a:pt x="855" y="70"/>
                  </a:lnTo>
                  <a:lnTo>
                    <a:pt x="903" y="100"/>
                  </a:lnTo>
                  <a:lnTo>
                    <a:pt x="947" y="132"/>
                  </a:lnTo>
                  <a:lnTo>
                    <a:pt x="989" y="169"/>
                  </a:lnTo>
                  <a:lnTo>
                    <a:pt x="1026" y="211"/>
                  </a:lnTo>
                  <a:lnTo>
                    <a:pt x="1060" y="255"/>
                  </a:lnTo>
                  <a:lnTo>
                    <a:pt x="1088" y="303"/>
                  </a:lnTo>
                  <a:lnTo>
                    <a:pt x="1113" y="353"/>
                  </a:lnTo>
                  <a:lnTo>
                    <a:pt x="1132" y="406"/>
                  </a:lnTo>
                  <a:lnTo>
                    <a:pt x="1146" y="461"/>
                  </a:lnTo>
                  <a:lnTo>
                    <a:pt x="1155" y="518"/>
                  </a:lnTo>
                  <a:lnTo>
                    <a:pt x="1158" y="578"/>
                  </a:lnTo>
                  <a:lnTo>
                    <a:pt x="1155" y="637"/>
                  </a:lnTo>
                  <a:lnTo>
                    <a:pt x="1146" y="694"/>
                  </a:lnTo>
                  <a:lnTo>
                    <a:pt x="1132" y="750"/>
                  </a:lnTo>
                  <a:lnTo>
                    <a:pt x="1113" y="803"/>
                  </a:lnTo>
                  <a:lnTo>
                    <a:pt x="1088" y="853"/>
                  </a:lnTo>
                  <a:lnTo>
                    <a:pt x="1058" y="900"/>
                  </a:lnTo>
                  <a:lnTo>
                    <a:pt x="1026" y="946"/>
                  </a:lnTo>
                  <a:lnTo>
                    <a:pt x="989" y="986"/>
                  </a:lnTo>
                  <a:lnTo>
                    <a:pt x="947" y="1024"/>
                  </a:lnTo>
                  <a:lnTo>
                    <a:pt x="903" y="1057"/>
                  </a:lnTo>
                  <a:lnTo>
                    <a:pt x="855" y="1085"/>
                  </a:lnTo>
                  <a:lnTo>
                    <a:pt x="804" y="1110"/>
                  </a:lnTo>
                  <a:lnTo>
                    <a:pt x="751" y="1130"/>
                  </a:lnTo>
                  <a:lnTo>
                    <a:pt x="696" y="1144"/>
                  </a:lnTo>
                  <a:lnTo>
                    <a:pt x="639" y="1152"/>
                  </a:lnTo>
                  <a:lnTo>
                    <a:pt x="579" y="1155"/>
                  </a:lnTo>
                  <a:lnTo>
                    <a:pt x="520" y="1152"/>
                  </a:lnTo>
                  <a:lnTo>
                    <a:pt x="463" y="1144"/>
                  </a:lnTo>
                  <a:lnTo>
                    <a:pt x="406" y="1130"/>
                  </a:lnTo>
                  <a:lnTo>
                    <a:pt x="353" y="1110"/>
                  </a:lnTo>
                  <a:lnTo>
                    <a:pt x="304" y="1085"/>
                  </a:lnTo>
                  <a:lnTo>
                    <a:pt x="256" y="1057"/>
                  </a:lnTo>
                  <a:lnTo>
                    <a:pt x="210" y="1023"/>
                  </a:lnTo>
                  <a:lnTo>
                    <a:pt x="170" y="986"/>
                  </a:lnTo>
                  <a:lnTo>
                    <a:pt x="132" y="945"/>
                  </a:lnTo>
                  <a:lnTo>
                    <a:pt x="99" y="900"/>
                  </a:lnTo>
                  <a:lnTo>
                    <a:pt x="70" y="853"/>
                  </a:lnTo>
                  <a:lnTo>
                    <a:pt x="46" y="802"/>
                  </a:lnTo>
                  <a:lnTo>
                    <a:pt x="26" y="749"/>
                  </a:lnTo>
                  <a:lnTo>
                    <a:pt x="12" y="694"/>
                  </a:lnTo>
                  <a:lnTo>
                    <a:pt x="3" y="637"/>
                  </a:lnTo>
                  <a:lnTo>
                    <a:pt x="0" y="578"/>
                  </a:lnTo>
                  <a:lnTo>
                    <a:pt x="3" y="518"/>
                  </a:lnTo>
                  <a:lnTo>
                    <a:pt x="12" y="461"/>
                  </a:lnTo>
                  <a:lnTo>
                    <a:pt x="26" y="406"/>
                  </a:lnTo>
                  <a:lnTo>
                    <a:pt x="46" y="353"/>
                  </a:lnTo>
                  <a:lnTo>
                    <a:pt x="70" y="303"/>
                  </a:lnTo>
                  <a:lnTo>
                    <a:pt x="99" y="255"/>
                  </a:lnTo>
                  <a:lnTo>
                    <a:pt x="133" y="211"/>
                  </a:lnTo>
                  <a:lnTo>
                    <a:pt x="170" y="169"/>
                  </a:lnTo>
                  <a:lnTo>
                    <a:pt x="211" y="132"/>
                  </a:lnTo>
                  <a:lnTo>
                    <a:pt x="256" y="98"/>
                  </a:lnTo>
                  <a:lnTo>
                    <a:pt x="304" y="70"/>
                  </a:lnTo>
                  <a:lnTo>
                    <a:pt x="354" y="46"/>
                  </a:lnTo>
                  <a:lnTo>
                    <a:pt x="407" y="27"/>
                  </a:lnTo>
                  <a:lnTo>
                    <a:pt x="463" y="12"/>
                  </a:lnTo>
                  <a:lnTo>
                    <a:pt x="520" y="3"/>
                  </a:lnTo>
                  <a:lnTo>
                    <a:pt x="5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81"/>
            <p:cNvSpPr>
              <a:spLocks noEditPoints="1"/>
            </p:cNvSpPr>
            <p:nvPr/>
          </p:nvSpPr>
          <p:spPr bwMode="auto">
            <a:xfrm>
              <a:off x="11123613" y="4235450"/>
              <a:ext cx="128587" cy="127000"/>
            </a:xfrm>
            <a:custGeom>
              <a:avLst/>
              <a:gdLst>
                <a:gd name="T0" fmla="*/ 364 w 807"/>
                <a:gd name="T1" fmla="*/ 143 h 806"/>
                <a:gd name="T2" fmla="*/ 293 w 807"/>
                <a:gd name="T3" fmla="*/ 164 h 806"/>
                <a:gd name="T4" fmla="*/ 230 w 807"/>
                <a:gd name="T5" fmla="*/ 205 h 806"/>
                <a:gd name="T6" fmla="*/ 182 w 807"/>
                <a:gd name="T7" fmla="*/ 260 h 806"/>
                <a:gd name="T8" fmla="*/ 152 w 807"/>
                <a:gd name="T9" fmla="*/ 327 h 806"/>
                <a:gd name="T10" fmla="*/ 140 w 807"/>
                <a:gd name="T11" fmla="*/ 402 h 806"/>
                <a:gd name="T12" fmla="*/ 152 w 807"/>
                <a:gd name="T13" fmla="*/ 479 h 806"/>
                <a:gd name="T14" fmla="*/ 182 w 807"/>
                <a:gd name="T15" fmla="*/ 545 h 806"/>
                <a:gd name="T16" fmla="*/ 230 w 807"/>
                <a:gd name="T17" fmla="*/ 600 h 806"/>
                <a:gd name="T18" fmla="*/ 293 w 807"/>
                <a:gd name="T19" fmla="*/ 640 h 806"/>
                <a:gd name="T20" fmla="*/ 364 w 807"/>
                <a:gd name="T21" fmla="*/ 663 h 806"/>
                <a:gd name="T22" fmla="*/ 442 w 807"/>
                <a:gd name="T23" fmla="*/ 663 h 806"/>
                <a:gd name="T24" fmla="*/ 513 w 807"/>
                <a:gd name="T25" fmla="*/ 640 h 806"/>
                <a:gd name="T26" fmla="*/ 576 w 807"/>
                <a:gd name="T27" fmla="*/ 600 h 806"/>
                <a:gd name="T28" fmla="*/ 623 w 807"/>
                <a:gd name="T29" fmla="*/ 545 h 806"/>
                <a:gd name="T30" fmla="*/ 654 w 807"/>
                <a:gd name="T31" fmla="*/ 479 h 806"/>
                <a:gd name="T32" fmla="*/ 666 w 807"/>
                <a:gd name="T33" fmla="*/ 402 h 806"/>
                <a:gd name="T34" fmla="*/ 654 w 807"/>
                <a:gd name="T35" fmla="*/ 327 h 806"/>
                <a:gd name="T36" fmla="*/ 623 w 807"/>
                <a:gd name="T37" fmla="*/ 260 h 806"/>
                <a:gd name="T38" fmla="*/ 576 w 807"/>
                <a:gd name="T39" fmla="*/ 205 h 806"/>
                <a:gd name="T40" fmla="*/ 513 w 807"/>
                <a:gd name="T41" fmla="*/ 164 h 806"/>
                <a:gd name="T42" fmla="*/ 442 w 807"/>
                <a:gd name="T43" fmla="*/ 143 h 806"/>
                <a:gd name="T44" fmla="*/ 404 w 807"/>
                <a:gd name="T45" fmla="*/ 0 h 806"/>
                <a:gd name="T46" fmla="*/ 502 w 807"/>
                <a:gd name="T47" fmla="*/ 12 h 806"/>
                <a:gd name="T48" fmla="*/ 593 w 807"/>
                <a:gd name="T49" fmla="*/ 47 h 806"/>
                <a:gd name="T50" fmla="*/ 671 w 807"/>
                <a:gd name="T51" fmla="*/ 102 h 806"/>
                <a:gd name="T52" fmla="*/ 735 w 807"/>
                <a:gd name="T53" fmla="*/ 173 h 806"/>
                <a:gd name="T54" fmla="*/ 780 w 807"/>
                <a:gd name="T55" fmla="*/ 258 h 806"/>
                <a:gd name="T56" fmla="*/ 804 w 807"/>
                <a:gd name="T57" fmla="*/ 353 h 806"/>
                <a:gd name="T58" fmla="*/ 804 w 807"/>
                <a:gd name="T59" fmla="*/ 453 h 806"/>
                <a:gd name="T60" fmla="*/ 780 w 807"/>
                <a:gd name="T61" fmla="*/ 548 h 806"/>
                <a:gd name="T62" fmla="*/ 735 w 807"/>
                <a:gd name="T63" fmla="*/ 633 h 806"/>
                <a:gd name="T64" fmla="*/ 671 w 807"/>
                <a:gd name="T65" fmla="*/ 704 h 806"/>
                <a:gd name="T66" fmla="*/ 593 w 807"/>
                <a:gd name="T67" fmla="*/ 758 h 806"/>
                <a:gd name="T68" fmla="*/ 502 w 807"/>
                <a:gd name="T69" fmla="*/ 793 h 806"/>
                <a:gd name="T70" fmla="*/ 404 w 807"/>
                <a:gd name="T71" fmla="*/ 806 h 806"/>
                <a:gd name="T72" fmla="*/ 304 w 807"/>
                <a:gd name="T73" fmla="*/ 793 h 806"/>
                <a:gd name="T74" fmla="*/ 214 w 807"/>
                <a:gd name="T75" fmla="*/ 758 h 806"/>
                <a:gd name="T76" fmla="*/ 136 w 807"/>
                <a:gd name="T77" fmla="*/ 704 h 806"/>
                <a:gd name="T78" fmla="*/ 72 w 807"/>
                <a:gd name="T79" fmla="*/ 633 h 806"/>
                <a:gd name="T80" fmla="*/ 27 w 807"/>
                <a:gd name="T81" fmla="*/ 548 h 806"/>
                <a:gd name="T82" fmla="*/ 3 w 807"/>
                <a:gd name="T83" fmla="*/ 453 h 806"/>
                <a:gd name="T84" fmla="*/ 3 w 807"/>
                <a:gd name="T85" fmla="*/ 353 h 806"/>
                <a:gd name="T86" fmla="*/ 27 w 807"/>
                <a:gd name="T87" fmla="*/ 258 h 806"/>
                <a:gd name="T88" fmla="*/ 72 w 807"/>
                <a:gd name="T89" fmla="*/ 173 h 806"/>
                <a:gd name="T90" fmla="*/ 136 w 807"/>
                <a:gd name="T91" fmla="*/ 102 h 806"/>
                <a:gd name="T92" fmla="*/ 214 w 807"/>
                <a:gd name="T93" fmla="*/ 47 h 806"/>
                <a:gd name="T94" fmla="*/ 304 w 807"/>
                <a:gd name="T95" fmla="*/ 12 h 806"/>
                <a:gd name="T96" fmla="*/ 404 w 807"/>
                <a:gd name="T9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7" h="806">
                  <a:moveTo>
                    <a:pt x="403" y="140"/>
                  </a:moveTo>
                  <a:lnTo>
                    <a:pt x="364" y="143"/>
                  </a:lnTo>
                  <a:lnTo>
                    <a:pt x="326" y="152"/>
                  </a:lnTo>
                  <a:lnTo>
                    <a:pt x="293" y="164"/>
                  </a:lnTo>
                  <a:lnTo>
                    <a:pt x="260" y="182"/>
                  </a:lnTo>
                  <a:lnTo>
                    <a:pt x="230" y="205"/>
                  </a:lnTo>
                  <a:lnTo>
                    <a:pt x="205" y="231"/>
                  </a:lnTo>
                  <a:lnTo>
                    <a:pt x="182" y="260"/>
                  </a:lnTo>
                  <a:lnTo>
                    <a:pt x="164" y="292"/>
                  </a:lnTo>
                  <a:lnTo>
                    <a:pt x="152" y="327"/>
                  </a:lnTo>
                  <a:lnTo>
                    <a:pt x="143" y="364"/>
                  </a:lnTo>
                  <a:lnTo>
                    <a:pt x="140" y="402"/>
                  </a:lnTo>
                  <a:lnTo>
                    <a:pt x="143" y="442"/>
                  </a:lnTo>
                  <a:lnTo>
                    <a:pt x="152" y="479"/>
                  </a:lnTo>
                  <a:lnTo>
                    <a:pt x="164" y="514"/>
                  </a:lnTo>
                  <a:lnTo>
                    <a:pt x="182" y="545"/>
                  </a:lnTo>
                  <a:lnTo>
                    <a:pt x="205" y="575"/>
                  </a:lnTo>
                  <a:lnTo>
                    <a:pt x="230" y="600"/>
                  </a:lnTo>
                  <a:lnTo>
                    <a:pt x="260" y="623"/>
                  </a:lnTo>
                  <a:lnTo>
                    <a:pt x="293" y="640"/>
                  </a:lnTo>
                  <a:lnTo>
                    <a:pt x="326" y="654"/>
                  </a:lnTo>
                  <a:lnTo>
                    <a:pt x="364" y="663"/>
                  </a:lnTo>
                  <a:lnTo>
                    <a:pt x="403" y="665"/>
                  </a:lnTo>
                  <a:lnTo>
                    <a:pt x="442" y="663"/>
                  </a:lnTo>
                  <a:lnTo>
                    <a:pt x="478" y="654"/>
                  </a:lnTo>
                  <a:lnTo>
                    <a:pt x="513" y="640"/>
                  </a:lnTo>
                  <a:lnTo>
                    <a:pt x="546" y="623"/>
                  </a:lnTo>
                  <a:lnTo>
                    <a:pt x="576" y="600"/>
                  </a:lnTo>
                  <a:lnTo>
                    <a:pt x="601" y="575"/>
                  </a:lnTo>
                  <a:lnTo>
                    <a:pt x="623" y="545"/>
                  </a:lnTo>
                  <a:lnTo>
                    <a:pt x="641" y="514"/>
                  </a:lnTo>
                  <a:lnTo>
                    <a:pt x="654" y="479"/>
                  </a:lnTo>
                  <a:lnTo>
                    <a:pt x="663" y="442"/>
                  </a:lnTo>
                  <a:lnTo>
                    <a:pt x="666" y="402"/>
                  </a:lnTo>
                  <a:lnTo>
                    <a:pt x="663" y="364"/>
                  </a:lnTo>
                  <a:lnTo>
                    <a:pt x="654" y="327"/>
                  </a:lnTo>
                  <a:lnTo>
                    <a:pt x="641" y="292"/>
                  </a:lnTo>
                  <a:lnTo>
                    <a:pt x="623" y="260"/>
                  </a:lnTo>
                  <a:lnTo>
                    <a:pt x="601" y="231"/>
                  </a:lnTo>
                  <a:lnTo>
                    <a:pt x="576" y="205"/>
                  </a:lnTo>
                  <a:lnTo>
                    <a:pt x="546" y="182"/>
                  </a:lnTo>
                  <a:lnTo>
                    <a:pt x="513" y="164"/>
                  </a:lnTo>
                  <a:lnTo>
                    <a:pt x="478" y="152"/>
                  </a:lnTo>
                  <a:lnTo>
                    <a:pt x="442" y="143"/>
                  </a:lnTo>
                  <a:lnTo>
                    <a:pt x="403" y="140"/>
                  </a:lnTo>
                  <a:close/>
                  <a:moveTo>
                    <a:pt x="404" y="0"/>
                  </a:moveTo>
                  <a:lnTo>
                    <a:pt x="454" y="4"/>
                  </a:lnTo>
                  <a:lnTo>
                    <a:pt x="502" y="12"/>
                  </a:lnTo>
                  <a:lnTo>
                    <a:pt x="549" y="27"/>
                  </a:lnTo>
                  <a:lnTo>
                    <a:pt x="593" y="47"/>
                  </a:lnTo>
                  <a:lnTo>
                    <a:pt x="634" y="72"/>
                  </a:lnTo>
                  <a:lnTo>
                    <a:pt x="671" y="102"/>
                  </a:lnTo>
                  <a:lnTo>
                    <a:pt x="705" y="136"/>
                  </a:lnTo>
                  <a:lnTo>
                    <a:pt x="735" y="173"/>
                  </a:lnTo>
                  <a:lnTo>
                    <a:pt x="760" y="214"/>
                  </a:lnTo>
                  <a:lnTo>
                    <a:pt x="780" y="258"/>
                  </a:lnTo>
                  <a:lnTo>
                    <a:pt x="795" y="304"/>
                  </a:lnTo>
                  <a:lnTo>
                    <a:pt x="804" y="353"/>
                  </a:lnTo>
                  <a:lnTo>
                    <a:pt x="807" y="402"/>
                  </a:lnTo>
                  <a:lnTo>
                    <a:pt x="804" y="453"/>
                  </a:lnTo>
                  <a:lnTo>
                    <a:pt x="795" y="502"/>
                  </a:lnTo>
                  <a:lnTo>
                    <a:pt x="780" y="548"/>
                  </a:lnTo>
                  <a:lnTo>
                    <a:pt x="760" y="592"/>
                  </a:lnTo>
                  <a:lnTo>
                    <a:pt x="735" y="633"/>
                  </a:lnTo>
                  <a:lnTo>
                    <a:pt x="705" y="670"/>
                  </a:lnTo>
                  <a:lnTo>
                    <a:pt x="671" y="704"/>
                  </a:lnTo>
                  <a:lnTo>
                    <a:pt x="634" y="734"/>
                  </a:lnTo>
                  <a:lnTo>
                    <a:pt x="593" y="758"/>
                  </a:lnTo>
                  <a:lnTo>
                    <a:pt x="549" y="778"/>
                  </a:lnTo>
                  <a:lnTo>
                    <a:pt x="502" y="793"/>
                  </a:lnTo>
                  <a:lnTo>
                    <a:pt x="454" y="802"/>
                  </a:lnTo>
                  <a:lnTo>
                    <a:pt x="404" y="806"/>
                  </a:lnTo>
                  <a:lnTo>
                    <a:pt x="353" y="802"/>
                  </a:lnTo>
                  <a:lnTo>
                    <a:pt x="304" y="793"/>
                  </a:lnTo>
                  <a:lnTo>
                    <a:pt x="258" y="778"/>
                  </a:lnTo>
                  <a:lnTo>
                    <a:pt x="214" y="758"/>
                  </a:lnTo>
                  <a:lnTo>
                    <a:pt x="173" y="734"/>
                  </a:lnTo>
                  <a:lnTo>
                    <a:pt x="136" y="704"/>
                  </a:lnTo>
                  <a:lnTo>
                    <a:pt x="102" y="670"/>
                  </a:lnTo>
                  <a:lnTo>
                    <a:pt x="72" y="633"/>
                  </a:lnTo>
                  <a:lnTo>
                    <a:pt x="48" y="592"/>
                  </a:lnTo>
                  <a:lnTo>
                    <a:pt x="27" y="548"/>
                  </a:lnTo>
                  <a:lnTo>
                    <a:pt x="13" y="502"/>
                  </a:lnTo>
                  <a:lnTo>
                    <a:pt x="3" y="453"/>
                  </a:lnTo>
                  <a:lnTo>
                    <a:pt x="0" y="402"/>
                  </a:lnTo>
                  <a:lnTo>
                    <a:pt x="3" y="353"/>
                  </a:lnTo>
                  <a:lnTo>
                    <a:pt x="13" y="304"/>
                  </a:lnTo>
                  <a:lnTo>
                    <a:pt x="27" y="258"/>
                  </a:lnTo>
                  <a:lnTo>
                    <a:pt x="48" y="214"/>
                  </a:lnTo>
                  <a:lnTo>
                    <a:pt x="72" y="173"/>
                  </a:lnTo>
                  <a:lnTo>
                    <a:pt x="102" y="136"/>
                  </a:lnTo>
                  <a:lnTo>
                    <a:pt x="136" y="102"/>
                  </a:lnTo>
                  <a:lnTo>
                    <a:pt x="173" y="72"/>
                  </a:lnTo>
                  <a:lnTo>
                    <a:pt x="214" y="47"/>
                  </a:lnTo>
                  <a:lnTo>
                    <a:pt x="258" y="27"/>
                  </a:lnTo>
                  <a:lnTo>
                    <a:pt x="304" y="12"/>
                  </a:lnTo>
                  <a:lnTo>
                    <a:pt x="353" y="4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535159" y="4967924"/>
            <a:ext cx="583842" cy="545473"/>
            <a:chOff x="3521075" y="5022850"/>
            <a:chExt cx="555625" cy="519113"/>
          </a:xfrm>
          <a:solidFill>
            <a:schemeClr val="bg1"/>
          </a:solidFill>
        </p:grpSpPr>
        <p:sp>
          <p:nvSpPr>
            <p:cNvPr id="30" name="Freeform 454"/>
            <p:cNvSpPr>
              <a:spLocks noEditPoints="1"/>
            </p:cNvSpPr>
            <p:nvPr/>
          </p:nvSpPr>
          <p:spPr bwMode="auto">
            <a:xfrm>
              <a:off x="3521075" y="5022850"/>
              <a:ext cx="498475" cy="481013"/>
            </a:xfrm>
            <a:custGeom>
              <a:avLst/>
              <a:gdLst>
                <a:gd name="T0" fmla="*/ 151 w 3145"/>
                <a:gd name="T1" fmla="*/ 1322 h 3028"/>
                <a:gd name="T2" fmla="*/ 143 w 3145"/>
                <a:gd name="T3" fmla="*/ 2772 h 3028"/>
                <a:gd name="T4" fmla="*/ 189 w 3145"/>
                <a:gd name="T5" fmla="*/ 2805 h 3028"/>
                <a:gd name="T6" fmla="*/ 660 w 3145"/>
                <a:gd name="T7" fmla="*/ 2786 h 3028"/>
                <a:gd name="T8" fmla="*/ 667 w 3145"/>
                <a:gd name="T9" fmla="*/ 1335 h 3028"/>
                <a:gd name="T10" fmla="*/ 623 w 3145"/>
                <a:gd name="T11" fmla="*/ 1302 h 3028"/>
                <a:gd name="T12" fmla="*/ 1662 w 3145"/>
                <a:gd name="T13" fmla="*/ 6 h 3028"/>
                <a:gd name="T14" fmla="*/ 1812 w 3145"/>
                <a:gd name="T15" fmla="*/ 57 h 3028"/>
                <a:gd name="T16" fmla="*/ 1937 w 3145"/>
                <a:gd name="T17" fmla="*/ 174 h 3028"/>
                <a:gd name="T18" fmla="*/ 2008 w 3145"/>
                <a:gd name="T19" fmla="*/ 348 h 3028"/>
                <a:gd name="T20" fmla="*/ 2024 w 3145"/>
                <a:gd name="T21" fmla="*/ 1013 h 3028"/>
                <a:gd name="T22" fmla="*/ 2870 w 3145"/>
                <a:gd name="T23" fmla="*/ 1043 h 3028"/>
                <a:gd name="T24" fmla="*/ 3036 w 3145"/>
                <a:gd name="T25" fmla="*/ 1158 h 3028"/>
                <a:gd name="T26" fmla="*/ 3132 w 3145"/>
                <a:gd name="T27" fmla="*/ 1338 h 3028"/>
                <a:gd name="T28" fmla="*/ 3145 w 3145"/>
                <a:gd name="T29" fmla="*/ 1463 h 3028"/>
                <a:gd name="T30" fmla="*/ 3116 w 3145"/>
                <a:gd name="T31" fmla="*/ 1576 h 3028"/>
                <a:gd name="T32" fmla="*/ 3058 w 3145"/>
                <a:gd name="T33" fmla="*/ 1599 h 3028"/>
                <a:gd name="T34" fmla="*/ 3006 w 3145"/>
                <a:gd name="T35" fmla="*/ 1570 h 3028"/>
                <a:gd name="T36" fmla="*/ 3004 w 3145"/>
                <a:gd name="T37" fmla="*/ 1453 h 3028"/>
                <a:gd name="T38" fmla="*/ 2977 w 3145"/>
                <a:gd name="T39" fmla="*/ 1322 h 3028"/>
                <a:gd name="T40" fmla="*/ 2872 w 3145"/>
                <a:gd name="T41" fmla="*/ 1202 h 3028"/>
                <a:gd name="T42" fmla="*/ 2714 w 3145"/>
                <a:gd name="T43" fmla="*/ 1155 h 3028"/>
                <a:gd name="T44" fmla="*/ 1904 w 3145"/>
                <a:gd name="T45" fmla="*/ 1134 h 3028"/>
                <a:gd name="T46" fmla="*/ 1884 w 3145"/>
                <a:gd name="T47" fmla="*/ 517 h 3028"/>
                <a:gd name="T48" fmla="*/ 1853 w 3145"/>
                <a:gd name="T49" fmla="*/ 318 h 3028"/>
                <a:gd name="T50" fmla="*/ 1764 w 3145"/>
                <a:gd name="T51" fmla="*/ 193 h 3028"/>
                <a:gd name="T52" fmla="*/ 1635 w 3145"/>
                <a:gd name="T53" fmla="*/ 144 h 3028"/>
                <a:gd name="T54" fmla="*/ 1511 w 3145"/>
                <a:gd name="T55" fmla="*/ 145 h 3028"/>
                <a:gd name="T56" fmla="*/ 1477 w 3145"/>
                <a:gd name="T57" fmla="*/ 754 h 3028"/>
                <a:gd name="T58" fmla="*/ 1404 w 3145"/>
                <a:gd name="T59" fmla="*/ 948 h 3028"/>
                <a:gd name="T60" fmla="*/ 1283 w 3145"/>
                <a:gd name="T61" fmla="*/ 1104 h 3028"/>
                <a:gd name="T62" fmla="*/ 1135 w 3145"/>
                <a:gd name="T63" fmla="*/ 1226 h 3028"/>
                <a:gd name="T64" fmla="*/ 986 w 3145"/>
                <a:gd name="T65" fmla="*/ 1315 h 3028"/>
                <a:gd name="T66" fmla="*/ 858 w 3145"/>
                <a:gd name="T67" fmla="*/ 1373 h 3028"/>
                <a:gd name="T68" fmla="*/ 814 w 3145"/>
                <a:gd name="T69" fmla="*/ 2640 h 3028"/>
                <a:gd name="T70" fmla="*/ 882 w 3145"/>
                <a:gd name="T71" fmla="*/ 2788 h 3028"/>
                <a:gd name="T72" fmla="*/ 1017 w 3145"/>
                <a:gd name="T73" fmla="*/ 2875 h 3028"/>
                <a:gd name="T74" fmla="*/ 1982 w 3145"/>
                <a:gd name="T75" fmla="*/ 2889 h 3028"/>
                <a:gd name="T76" fmla="*/ 2032 w 3145"/>
                <a:gd name="T77" fmla="*/ 2939 h 3028"/>
                <a:gd name="T78" fmla="*/ 2014 w 3145"/>
                <a:gd name="T79" fmla="*/ 3007 h 3028"/>
                <a:gd name="T80" fmla="*/ 1101 w 3145"/>
                <a:gd name="T81" fmla="*/ 3028 h 3028"/>
                <a:gd name="T82" fmla="*/ 916 w 3145"/>
                <a:gd name="T83" fmla="*/ 2986 h 3028"/>
                <a:gd name="T84" fmla="*/ 770 w 3145"/>
                <a:gd name="T85" fmla="*/ 2874 h 3028"/>
                <a:gd name="T86" fmla="*/ 680 w 3145"/>
                <a:gd name="T87" fmla="*/ 2936 h 3028"/>
                <a:gd name="T88" fmla="*/ 155 w 3145"/>
                <a:gd name="T89" fmla="*/ 2942 h 3028"/>
                <a:gd name="T90" fmla="*/ 44 w 3145"/>
                <a:gd name="T91" fmla="*/ 2879 h 3028"/>
                <a:gd name="T92" fmla="*/ 0 w 3145"/>
                <a:gd name="T93" fmla="*/ 2757 h 3028"/>
                <a:gd name="T94" fmla="*/ 25 w 3145"/>
                <a:gd name="T95" fmla="*/ 1255 h 3028"/>
                <a:gd name="T96" fmla="*/ 123 w 3145"/>
                <a:gd name="T97" fmla="*/ 1174 h 3028"/>
                <a:gd name="T98" fmla="*/ 656 w 3145"/>
                <a:gd name="T99" fmla="*/ 1165 h 3028"/>
                <a:gd name="T100" fmla="*/ 764 w 3145"/>
                <a:gd name="T101" fmla="*/ 1226 h 3028"/>
                <a:gd name="T102" fmla="*/ 864 w 3145"/>
                <a:gd name="T103" fmla="*/ 1217 h 3028"/>
                <a:gd name="T104" fmla="*/ 998 w 3145"/>
                <a:gd name="T105" fmla="*/ 1146 h 3028"/>
                <a:gd name="T106" fmla="*/ 1140 w 3145"/>
                <a:gd name="T107" fmla="*/ 1043 h 3028"/>
                <a:gd name="T108" fmla="*/ 1261 w 3145"/>
                <a:gd name="T109" fmla="*/ 907 h 3028"/>
                <a:gd name="T110" fmla="*/ 1336 w 3145"/>
                <a:gd name="T111" fmla="*/ 739 h 3028"/>
                <a:gd name="T112" fmla="*/ 1348 w 3145"/>
                <a:gd name="T113" fmla="*/ 74 h 3028"/>
                <a:gd name="T114" fmla="*/ 1395 w 3145"/>
                <a:gd name="T115" fmla="*/ 26 h 3028"/>
                <a:gd name="T116" fmla="*/ 1444 w 3145"/>
                <a:gd name="T117" fmla="*/ 14 h 3028"/>
                <a:gd name="T118" fmla="*/ 1555 w 3145"/>
                <a:gd name="T119" fmla="*/ 0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45" h="3028">
                  <a:moveTo>
                    <a:pt x="189" y="1302"/>
                  </a:moveTo>
                  <a:lnTo>
                    <a:pt x="174" y="1304"/>
                  </a:lnTo>
                  <a:lnTo>
                    <a:pt x="160" y="1312"/>
                  </a:lnTo>
                  <a:lnTo>
                    <a:pt x="151" y="1322"/>
                  </a:lnTo>
                  <a:lnTo>
                    <a:pt x="143" y="1335"/>
                  </a:lnTo>
                  <a:lnTo>
                    <a:pt x="141" y="1350"/>
                  </a:lnTo>
                  <a:lnTo>
                    <a:pt x="141" y="2757"/>
                  </a:lnTo>
                  <a:lnTo>
                    <a:pt x="143" y="2772"/>
                  </a:lnTo>
                  <a:lnTo>
                    <a:pt x="151" y="2786"/>
                  </a:lnTo>
                  <a:lnTo>
                    <a:pt x="160" y="2795"/>
                  </a:lnTo>
                  <a:lnTo>
                    <a:pt x="174" y="2803"/>
                  </a:lnTo>
                  <a:lnTo>
                    <a:pt x="189" y="2805"/>
                  </a:lnTo>
                  <a:lnTo>
                    <a:pt x="622" y="2805"/>
                  </a:lnTo>
                  <a:lnTo>
                    <a:pt x="636" y="2803"/>
                  </a:lnTo>
                  <a:lnTo>
                    <a:pt x="650" y="2795"/>
                  </a:lnTo>
                  <a:lnTo>
                    <a:pt x="660" y="2786"/>
                  </a:lnTo>
                  <a:lnTo>
                    <a:pt x="667" y="2772"/>
                  </a:lnTo>
                  <a:lnTo>
                    <a:pt x="669" y="2757"/>
                  </a:lnTo>
                  <a:lnTo>
                    <a:pt x="669" y="1350"/>
                  </a:lnTo>
                  <a:lnTo>
                    <a:pt x="667" y="1335"/>
                  </a:lnTo>
                  <a:lnTo>
                    <a:pt x="660" y="1322"/>
                  </a:lnTo>
                  <a:lnTo>
                    <a:pt x="650" y="1312"/>
                  </a:lnTo>
                  <a:lnTo>
                    <a:pt x="638" y="1304"/>
                  </a:lnTo>
                  <a:lnTo>
                    <a:pt x="623" y="1302"/>
                  </a:lnTo>
                  <a:lnTo>
                    <a:pt x="189" y="1302"/>
                  </a:lnTo>
                  <a:close/>
                  <a:moveTo>
                    <a:pt x="1589" y="0"/>
                  </a:moveTo>
                  <a:lnTo>
                    <a:pt x="1625" y="2"/>
                  </a:lnTo>
                  <a:lnTo>
                    <a:pt x="1662" y="6"/>
                  </a:lnTo>
                  <a:lnTo>
                    <a:pt x="1700" y="14"/>
                  </a:lnTo>
                  <a:lnTo>
                    <a:pt x="1738" y="24"/>
                  </a:lnTo>
                  <a:lnTo>
                    <a:pt x="1775" y="38"/>
                  </a:lnTo>
                  <a:lnTo>
                    <a:pt x="1812" y="57"/>
                  </a:lnTo>
                  <a:lnTo>
                    <a:pt x="1847" y="81"/>
                  </a:lnTo>
                  <a:lnTo>
                    <a:pt x="1881" y="108"/>
                  </a:lnTo>
                  <a:lnTo>
                    <a:pt x="1911" y="139"/>
                  </a:lnTo>
                  <a:lnTo>
                    <a:pt x="1937" y="174"/>
                  </a:lnTo>
                  <a:lnTo>
                    <a:pt x="1961" y="212"/>
                  </a:lnTo>
                  <a:lnTo>
                    <a:pt x="1980" y="254"/>
                  </a:lnTo>
                  <a:lnTo>
                    <a:pt x="1996" y="300"/>
                  </a:lnTo>
                  <a:lnTo>
                    <a:pt x="2008" y="348"/>
                  </a:lnTo>
                  <a:lnTo>
                    <a:pt x="2018" y="401"/>
                  </a:lnTo>
                  <a:lnTo>
                    <a:pt x="2023" y="457"/>
                  </a:lnTo>
                  <a:lnTo>
                    <a:pt x="2024" y="517"/>
                  </a:lnTo>
                  <a:lnTo>
                    <a:pt x="2024" y="1013"/>
                  </a:lnTo>
                  <a:lnTo>
                    <a:pt x="2714" y="1013"/>
                  </a:lnTo>
                  <a:lnTo>
                    <a:pt x="2768" y="1018"/>
                  </a:lnTo>
                  <a:lnTo>
                    <a:pt x="2820" y="1027"/>
                  </a:lnTo>
                  <a:lnTo>
                    <a:pt x="2870" y="1043"/>
                  </a:lnTo>
                  <a:lnTo>
                    <a:pt x="2916" y="1064"/>
                  </a:lnTo>
                  <a:lnTo>
                    <a:pt x="2960" y="1091"/>
                  </a:lnTo>
                  <a:lnTo>
                    <a:pt x="3000" y="1122"/>
                  </a:lnTo>
                  <a:lnTo>
                    <a:pt x="3036" y="1158"/>
                  </a:lnTo>
                  <a:lnTo>
                    <a:pt x="3067" y="1199"/>
                  </a:lnTo>
                  <a:lnTo>
                    <a:pt x="3095" y="1242"/>
                  </a:lnTo>
                  <a:lnTo>
                    <a:pt x="3116" y="1289"/>
                  </a:lnTo>
                  <a:lnTo>
                    <a:pt x="3132" y="1338"/>
                  </a:lnTo>
                  <a:lnTo>
                    <a:pt x="3141" y="1390"/>
                  </a:lnTo>
                  <a:lnTo>
                    <a:pt x="3145" y="1444"/>
                  </a:lnTo>
                  <a:lnTo>
                    <a:pt x="3145" y="1458"/>
                  </a:lnTo>
                  <a:lnTo>
                    <a:pt x="3145" y="1463"/>
                  </a:lnTo>
                  <a:lnTo>
                    <a:pt x="3145" y="1470"/>
                  </a:lnTo>
                  <a:lnTo>
                    <a:pt x="3133" y="1541"/>
                  </a:lnTo>
                  <a:lnTo>
                    <a:pt x="3126" y="1560"/>
                  </a:lnTo>
                  <a:lnTo>
                    <a:pt x="3116" y="1576"/>
                  </a:lnTo>
                  <a:lnTo>
                    <a:pt x="3101" y="1588"/>
                  </a:lnTo>
                  <a:lnTo>
                    <a:pt x="3083" y="1596"/>
                  </a:lnTo>
                  <a:lnTo>
                    <a:pt x="3063" y="1599"/>
                  </a:lnTo>
                  <a:lnTo>
                    <a:pt x="3058" y="1599"/>
                  </a:lnTo>
                  <a:lnTo>
                    <a:pt x="3052" y="1598"/>
                  </a:lnTo>
                  <a:lnTo>
                    <a:pt x="3033" y="1594"/>
                  </a:lnTo>
                  <a:lnTo>
                    <a:pt x="3018" y="1584"/>
                  </a:lnTo>
                  <a:lnTo>
                    <a:pt x="3006" y="1570"/>
                  </a:lnTo>
                  <a:lnTo>
                    <a:pt x="2997" y="1554"/>
                  </a:lnTo>
                  <a:lnTo>
                    <a:pt x="2993" y="1537"/>
                  </a:lnTo>
                  <a:lnTo>
                    <a:pt x="2994" y="1518"/>
                  </a:lnTo>
                  <a:lnTo>
                    <a:pt x="3004" y="1453"/>
                  </a:lnTo>
                  <a:lnTo>
                    <a:pt x="3004" y="1445"/>
                  </a:lnTo>
                  <a:lnTo>
                    <a:pt x="3001" y="1402"/>
                  </a:lnTo>
                  <a:lnTo>
                    <a:pt x="2992" y="1362"/>
                  </a:lnTo>
                  <a:lnTo>
                    <a:pt x="2977" y="1322"/>
                  </a:lnTo>
                  <a:lnTo>
                    <a:pt x="2957" y="1286"/>
                  </a:lnTo>
                  <a:lnTo>
                    <a:pt x="2932" y="1255"/>
                  </a:lnTo>
                  <a:lnTo>
                    <a:pt x="2904" y="1226"/>
                  </a:lnTo>
                  <a:lnTo>
                    <a:pt x="2872" y="1202"/>
                  </a:lnTo>
                  <a:lnTo>
                    <a:pt x="2836" y="1182"/>
                  </a:lnTo>
                  <a:lnTo>
                    <a:pt x="2798" y="1167"/>
                  </a:lnTo>
                  <a:lnTo>
                    <a:pt x="2756" y="1158"/>
                  </a:lnTo>
                  <a:lnTo>
                    <a:pt x="2714" y="1155"/>
                  </a:lnTo>
                  <a:lnTo>
                    <a:pt x="1954" y="1155"/>
                  </a:lnTo>
                  <a:lnTo>
                    <a:pt x="1935" y="1152"/>
                  </a:lnTo>
                  <a:lnTo>
                    <a:pt x="1918" y="1146"/>
                  </a:lnTo>
                  <a:lnTo>
                    <a:pt x="1904" y="1134"/>
                  </a:lnTo>
                  <a:lnTo>
                    <a:pt x="1894" y="1120"/>
                  </a:lnTo>
                  <a:lnTo>
                    <a:pt x="1886" y="1103"/>
                  </a:lnTo>
                  <a:lnTo>
                    <a:pt x="1884" y="1084"/>
                  </a:lnTo>
                  <a:lnTo>
                    <a:pt x="1884" y="517"/>
                  </a:lnTo>
                  <a:lnTo>
                    <a:pt x="1882" y="460"/>
                  </a:lnTo>
                  <a:lnTo>
                    <a:pt x="1877" y="408"/>
                  </a:lnTo>
                  <a:lnTo>
                    <a:pt x="1867" y="360"/>
                  </a:lnTo>
                  <a:lnTo>
                    <a:pt x="1853" y="318"/>
                  </a:lnTo>
                  <a:lnTo>
                    <a:pt x="1836" y="280"/>
                  </a:lnTo>
                  <a:lnTo>
                    <a:pt x="1816" y="246"/>
                  </a:lnTo>
                  <a:lnTo>
                    <a:pt x="1792" y="217"/>
                  </a:lnTo>
                  <a:lnTo>
                    <a:pt x="1764" y="193"/>
                  </a:lnTo>
                  <a:lnTo>
                    <a:pt x="1733" y="174"/>
                  </a:lnTo>
                  <a:lnTo>
                    <a:pt x="1702" y="160"/>
                  </a:lnTo>
                  <a:lnTo>
                    <a:pt x="1668" y="150"/>
                  </a:lnTo>
                  <a:lnTo>
                    <a:pt x="1635" y="144"/>
                  </a:lnTo>
                  <a:lnTo>
                    <a:pt x="1601" y="141"/>
                  </a:lnTo>
                  <a:lnTo>
                    <a:pt x="1569" y="141"/>
                  </a:lnTo>
                  <a:lnTo>
                    <a:pt x="1538" y="142"/>
                  </a:lnTo>
                  <a:lnTo>
                    <a:pt x="1511" y="145"/>
                  </a:lnTo>
                  <a:lnTo>
                    <a:pt x="1486" y="148"/>
                  </a:lnTo>
                  <a:lnTo>
                    <a:pt x="1486" y="642"/>
                  </a:lnTo>
                  <a:lnTo>
                    <a:pt x="1484" y="699"/>
                  </a:lnTo>
                  <a:lnTo>
                    <a:pt x="1477" y="754"/>
                  </a:lnTo>
                  <a:lnTo>
                    <a:pt x="1464" y="806"/>
                  </a:lnTo>
                  <a:lnTo>
                    <a:pt x="1448" y="856"/>
                  </a:lnTo>
                  <a:lnTo>
                    <a:pt x="1428" y="903"/>
                  </a:lnTo>
                  <a:lnTo>
                    <a:pt x="1404" y="948"/>
                  </a:lnTo>
                  <a:lnTo>
                    <a:pt x="1377" y="991"/>
                  </a:lnTo>
                  <a:lnTo>
                    <a:pt x="1348" y="1031"/>
                  </a:lnTo>
                  <a:lnTo>
                    <a:pt x="1317" y="1069"/>
                  </a:lnTo>
                  <a:lnTo>
                    <a:pt x="1283" y="1104"/>
                  </a:lnTo>
                  <a:lnTo>
                    <a:pt x="1247" y="1138"/>
                  </a:lnTo>
                  <a:lnTo>
                    <a:pt x="1210" y="1170"/>
                  </a:lnTo>
                  <a:lnTo>
                    <a:pt x="1173" y="1200"/>
                  </a:lnTo>
                  <a:lnTo>
                    <a:pt x="1135" y="1226"/>
                  </a:lnTo>
                  <a:lnTo>
                    <a:pt x="1097" y="1252"/>
                  </a:lnTo>
                  <a:lnTo>
                    <a:pt x="1059" y="1275"/>
                  </a:lnTo>
                  <a:lnTo>
                    <a:pt x="1022" y="1296"/>
                  </a:lnTo>
                  <a:lnTo>
                    <a:pt x="986" y="1315"/>
                  </a:lnTo>
                  <a:lnTo>
                    <a:pt x="951" y="1333"/>
                  </a:lnTo>
                  <a:lnTo>
                    <a:pt x="918" y="1348"/>
                  </a:lnTo>
                  <a:lnTo>
                    <a:pt x="887" y="1362"/>
                  </a:lnTo>
                  <a:lnTo>
                    <a:pt x="858" y="1373"/>
                  </a:lnTo>
                  <a:lnTo>
                    <a:pt x="833" y="1384"/>
                  </a:lnTo>
                  <a:lnTo>
                    <a:pt x="810" y="1391"/>
                  </a:lnTo>
                  <a:lnTo>
                    <a:pt x="810" y="2597"/>
                  </a:lnTo>
                  <a:lnTo>
                    <a:pt x="814" y="2640"/>
                  </a:lnTo>
                  <a:lnTo>
                    <a:pt x="823" y="2681"/>
                  </a:lnTo>
                  <a:lnTo>
                    <a:pt x="837" y="2719"/>
                  </a:lnTo>
                  <a:lnTo>
                    <a:pt x="857" y="2755"/>
                  </a:lnTo>
                  <a:lnTo>
                    <a:pt x="882" y="2788"/>
                  </a:lnTo>
                  <a:lnTo>
                    <a:pt x="910" y="2816"/>
                  </a:lnTo>
                  <a:lnTo>
                    <a:pt x="943" y="2841"/>
                  </a:lnTo>
                  <a:lnTo>
                    <a:pt x="979" y="2861"/>
                  </a:lnTo>
                  <a:lnTo>
                    <a:pt x="1017" y="2875"/>
                  </a:lnTo>
                  <a:lnTo>
                    <a:pt x="1059" y="2884"/>
                  </a:lnTo>
                  <a:lnTo>
                    <a:pt x="1101" y="2887"/>
                  </a:lnTo>
                  <a:lnTo>
                    <a:pt x="1964" y="2887"/>
                  </a:lnTo>
                  <a:lnTo>
                    <a:pt x="1982" y="2889"/>
                  </a:lnTo>
                  <a:lnTo>
                    <a:pt x="1999" y="2897"/>
                  </a:lnTo>
                  <a:lnTo>
                    <a:pt x="2014" y="2907"/>
                  </a:lnTo>
                  <a:lnTo>
                    <a:pt x="2024" y="2922"/>
                  </a:lnTo>
                  <a:lnTo>
                    <a:pt x="2032" y="2939"/>
                  </a:lnTo>
                  <a:lnTo>
                    <a:pt x="2034" y="2957"/>
                  </a:lnTo>
                  <a:lnTo>
                    <a:pt x="2032" y="2976"/>
                  </a:lnTo>
                  <a:lnTo>
                    <a:pt x="2024" y="2993"/>
                  </a:lnTo>
                  <a:lnTo>
                    <a:pt x="2014" y="3007"/>
                  </a:lnTo>
                  <a:lnTo>
                    <a:pt x="1999" y="3019"/>
                  </a:lnTo>
                  <a:lnTo>
                    <a:pt x="1982" y="3025"/>
                  </a:lnTo>
                  <a:lnTo>
                    <a:pt x="1964" y="3028"/>
                  </a:lnTo>
                  <a:lnTo>
                    <a:pt x="1101" y="3028"/>
                  </a:lnTo>
                  <a:lnTo>
                    <a:pt x="1052" y="3025"/>
                  </a:lnTo>
                  <a:lnTo>
                    <a:pt x="1005" y="3016"/>
                  </a:lnTo>
                  <a:lnTo>
                    <a:pt x="959" y="3004"/>
                  </a:lnTo>
                  <a:lnTo>
                    <a:pt x="916" y="2986"/>
                  </a:lnTo>
                  <a:lnTo>
                    <a:pt x="875" y="2964"/>
                  </a:lnTo>
                  <a:lnTo>
                    <a:pt x="837" y="2937"/>
                  </a:lnTo>
                  <a:lnTo>
                    <a:pt x="802" y="2906"/>
                  </a:lnTo>
                  <a:lnTo>
                    <a:pt x="770" y="2874"/>
                  </a:lnTo>
                  <a:lnTo>
                    <a:pt x="752" y="2894"/>
                  </a:lnTo>
                  <a:lnTo>
                    <a:pt x="731" y="2912"/>
                  </a:lnTo>
                  <a:lnTo>
                    <a:pt x="707" y="2925"/>
                  </a:lnTo>
                  <a:lnTo>
                    <a:pt x="680" y="2936"/>
                  </a:lnTo>
                  <a:lnTo>
                    <a:pt x="652" y="2943"/>
                  </a:lnTo>
                  <a:lnTo>
                    <a:pt x="623" y="2946"/>
                  </a:lnTo>
                  <a:lnTo>
                    <a:pt x="189" y="2946"/>
                  </a:lnTo>
                  <a:lnTo>
                    <a:pt x="155" y="2942"/>
                  </a:lnTo>
                  <a:lnTo>
                    <a:pt x="123" y="2934"/>
                  </a:lnTo>
                  <a:lnTo>
                    <a:pt x="93" y="2920"/>
                  </a:lnTo>
                  <a:lnTo>
                    <a:pt x="67" y="2901"/>
                  </a:lnTo>
                  <a:lnTo>
                    <a:pt x="44" y="2879"/>
                  </a:lnTo>
                  <a:lnTo>
                    <a:pt x="25" y="2852"/>
                  </a:lnTo>
                  <a:lnTo>
                    <a:pt x="12" y="2823"/>
                  </a:lnTo>
                  <a:lnTo>
                    <a:pt x="3" y="2791"/>
                  </a:lnTo>
                  <a:lnTo>
                    <a:pt x="0" y="2757"/>
                  </a:lnTo>
                  <a:lnTo>
                    <a:pt x="0" y="1350"/>
                  </a:lnTo>
                  <a:lnTo>
                    <a:pt x="3" y="1316"/>
                  </a:lnTo>
                  <a:lnTo>
                    <a:pt x="12" y="1284"/>
                  </a:lnTo>
                  <a:lnTo>
                    <a:pt x="25" y="1255"/>
                  </a:lnTo>
                  <a:lnTo>
                    <a:pt x="44" y="1229"/>
                  </a:lnTo>
                  <a:lnTo>
                    <a:pt x="67" y="1206"/>
                  </a:lnTo>
                  <a:lnTo>
                    <a:pt x="93" y="1188"/>
                  </a:lnTo>
                  <a:lnTo>
                    <a:pt x="123" y="1174"/>
                  </a:lnTo>
                  <a:lnTo>
                    <a:pt x="155" y="1165"/>
                  </a:lnTo>
                  <a:lnTo>
                    <a:pt x="189" y="1162"/>
                  </a:lnTo>
                  <a:lnTo>
                    <a:pt x="623" y="1162"/>
                  </a:lnTo>
                  <a:lnTo>
                    <a:pt x="656" y="1165"/>
                  </a:lnTo>
                  <a:lnTo>
                    <a:pt x="686" y="1173"/>
                  </a:lnTo>
                  <a:lnTo>
                    <a:pt x="715" y="1187"/>
                  </a:lnTo>
                  <a:lnTo>
                    <a:pt x="742" y="1204"/>
                  </a:lnTo>
                  <a:lnTo>
                    <a:pt x="764" y="1226"/>
                  </a:lnTo>
                  <a:lnTo>
                    <a:pt x="783" y="1252"/>
                  </a:lnTo>
                  <a:lnTo>
                    <a:pt x="806" y="1242"/>
                  </a:lnTo>
                  <a:lnTo>
                    <a:pt x="834" y="1230"/>
                  </a:lnTo>
                  <a:lnTo>
                    <a:pt x="864" y="1217"/>
                  </a:lnTo>
                  <a:lnTo>
                    <a:pt x="895" y="1202"/>
                  </a:lnTo>
                  <a:lnTo>
                    <a:pt x="928" y="1185"/>
                  </a:lnTo>
                  <a:lnTo>
                    <a:pt x="963" y="1166"/>
                  </a:lnTo>
                  <a:lnTo>
                    <a:pt x="998" y="1146"/>
                  </a:lnTo>
                  <a:lnTo>
                    <a:pt x="1034" y="1122"/>
                  </a:lnTo>
                  <a:lnTo>
                    <a:pt x="1070" y="1098"/>
                  </a:lnTo>
                  <a:lnTo>
                    <a:pt x="1105" y="1072"/>
                  </a:lnTo>
                  <a:lnTo>
                    <a:pt x="1140" y="1043"/>
                  </a:lnTo>
                  <a:lnTo>
                    <a:pt x="1173" y="1012"/>
                  </a:lnTo>
                  <a:lnTo>
                    <a:pt x="1205" y="979"/>
                  </a:lnTo>
                  <a:lnTo>
                    <a:pt x="1235" y="945"/>
                  </a:lnTo>
                  <a:lnTo>
                    <a:pt x="1261" y="907"/>
                  </a:lnTo>
                  <a:lnTo>
                    <a:pt x="1286" y="869"/>
                  </a:lnTo>
                  <a:lnTo>
                    <a:pt x="1306" y="828"/>
                  </a:lnTo>
                  <a:lnTo>
                    <a:pt x="1323" y="785"/>
                  </a:lnTo>
                  <a:lnTo>
                    <a:pt x="1336" y="739"/>
                  </a:lnTo>
                  <a:lnTo>
                    <a:pt x="1343" y="691"/>
                  </a:lnTo>
                  <a:lnTo>
                    <a:pt x="1345" y="642"/>
                  </a:lnTo>
                  <a:lnTo>
                    <a:pt x="1345" y="92"/>
                  </a:lnTo>
                  <a:lnTo>
                    <a:pt x="1348" y="74"/>
                  </a:lnTo>
                  <a:lnTo>
                    <a:pt x="1355" y="58"/>
                  </a:lnTo>
                  <a:lnTo>
                    <a:pt x="1365" y="45"/>
                  </a:lnTo>
                  <a:lnTo>
                    <a:pt x="1378" y="33"/>
                  </a:lnTo>
                  <a:lnTo>
                    <a:pt x="1395" y="26"/>
                  </a:lnTo>
                  <a:lnTo>
                    <a:pt x="1399" y="24"/>
                  </a:lnTo>
                  <a:lnTo>
                    <a:pt x="1410" y="21"/>
                  </a:lnTo>
                  <a:lnTo>
                    <a:pt x="1425" y="17"/>
                  </a:lnTo>
                  <a:lnTo>
                    <a:pt x="1444" y="14"/>
                  </a:lnTo>
                  <a:lnTo>
                    <a:pt x="1467" y="10"/>
                  </a:lnTo>
                  <a:lnTo>
                    <a:pt x="1494" y="5"/>
                  </a:lnTo>
                  <a:lnTo>
                    <a:pt x="1523" y="2"/>
                  </a:lnTo>
                  <a:lnTo>
                    <a:pt x="1555" y="0"/>
                  </a:lnTo>
                  <a:lnTo>
                    <a:pt x="1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455"/>
            <p:cNvSpPr>
              <a:spLocks noEditPoints="1"/>
            </p:cNvSpPr>
            <p:nvPr/>
          </p:nvSpPr>
          <p:spPr bwMode="auto">
            <a:xfrm>
              <a:off x="3873500" y="5302250"/>
              <a:ext cx="203200" cy="239713"/>
            </a:xfrm>
            <a:custGeom>
              <a:avLst/>
              <a:gdLst>
                <a:gd name="T0" fmla="*/ 141 w 1277"/>
                <a:gd name="T1" fmla="*/ 1373 h 1513"/>
                <a:gd name="T2" fmla="*/ 1137 w 1277"/>
                <a:gd name="T3" fmla="*/ 781 h 1513"/>
                <a:gd name="T4" fmla="*/ 638 w 1277"/>
                <a:gd name="T5" fmla="*/ 140 h 1513"/>
                <a:gd name="T6" fmla="*/ 554 w 1277"/>
                <a:gd name="T7" fmla="*/ 153 h 1513"/>
                <a:gd name="T8" fmla="*/ 481 w 1277"/>
                <a:gd name="T9" fmla="*/ 187 h 1513"/>
                <a:gd name="T10" fmla="*/ 420 w 1277"/>
                <a:gd name="T11" fmla="*/ 240 h 1513"/>
                <a:gd name="T12" fmla="*/ 376 w 1277"/>
                <a:gd name="T13" fmla="*/ 308 h 1513"/>
                <a:gd name="T14" fmla="*/ 352 w 1277"/>
                <a:gd name="T15" fmla="*/ 387 h 1513"/>
                <a:gd name="T16" fmla="*/ 349 w 1277"/>
                <a:gd name="T17" fmla="*/ 641 h 1513"/>
                <a:gd name="T18" fmla="*/ 928 w 1277"/>
                <a:gd name="T19" fmla="*/ 429 h 1513"/>
                <a:gd name="T20" fmla="*/ 915 w 1277"/>
                <a:gd name="T21" fmla="*/ 346 h 1513"/>
                <a:gd name="T22" fmla="*/ 881 w 1277"/>
                <a:gd name="T23" fmla="*/ 273 h 1513"/>
                <a:gd name="T24" fmla="*/ 828 w 1277"/>
                <a:gd name="T25" fmla="*/ 211 h 1513"/>
                <a:gd name="T26" fmla="*/ 760 w 1277"/>
                <a:gd name="T27" fmla="*/ 168 h 1513"/>
                <a:gd name="T28" fmla="*/ 681 w 1277"/>
                <a:gd name="T29" fmla="*/ 144 h 1513"/>
                <a:gd name="T30" fmla="*/ 638 w 1277"/>
                <a:gd name="T31" fmla="*/ 0 h 1513"/>
                <a:gd name="T32" fmla="*/ 744 w 1277"/>
                <a:gd name="T33" fmla="*/ 12 h 1513"/>
                <a:gd name="T34" fmla="*/ 841 w 1277"/>
                <a:gd name="T35" fmla="*/ 50 h 1513"/>
                <a:gd name="T36" fmla="*/ 924 w 1277"/>
                <a:gd name="T37" fmla="*/ 109 h 1513"/>
                <a:gd name="T38" fmla="*/ 992 w 1277"/>
                <a:gd name="T39" fmla="*/ 184 h 1513"/>
                <a:gd name="T40" fmla="*/ 1040 w 1277"/>
                <a:gd name="T41" fmla="*/ 274 h 1513"/>
                <a:gd name="T42" fmla="*/ 1066 w 1277"/>
                <a:gd name="T43" fmla="*/ 375 h 1513"/>
                <a:gd name="T44" fmla="*/ 1069 w 1277"/>
                <a:gd name="T45" fmla="*/ 641 h 1513"/>
                <a:gd name="T46" fmla="*/ 1226 w 1277"/>
                <a:gd name="T47" fmla="*/ 643 h 1513"/>
                <a:gd name="T48" fmla="*/ 1257 w 1277"/>
                <a:gd name="T49" fmla="*/ 661 h 1513"/>
                <a:gd name="T50" fmla="*/ 1275 w 1277"/>
                <a:gd name="T51" fmla="*/ 692 h 1513"/>
                <a:gd name="T52" fmla="*/ 1277 w 1277"/>
                <a:gd name="T53" fmla="*/ 1443 h 1513"/>
                <a:gd name="T54" fmla="*/ 1267 w 1277"/>
                <a:gd name="T55" fmla="*/ 1478 h 1513"/>
                <a:gd name="T56" fmla="*/ 1243 w 1277"/>
                <a:gd name="T57" fmla="*/ 1503 h 1513"/>
                <a:gd name="T58" fmla="*/ 1207 w 1277"/>
                <a:gd name="T59" fmla="*/ 1513 h 1513"/>
                <a:gd name="T60" fmla="*/ 52 w 1277"/>
                <a:gd name="T61" fmla="*/ 1510 h 1513"/>
                <a:gd name="T62" fmla="*/ 21 w 1277"/>
                <a:gd name="T63" fmla="*/ 1492 h 1513"/>
                <a:gd name="T64" fmla="*/ 3 w 1277"/>
                <a:gd name="T65" fmla="*/ 1461 h 1513"/>
                <a:gd name="T66" fmla="*/ 0 w 1277"/>
                <a:gd name="T67" fmla="*/ 710 h 1513"/>
                <a:gd name="T68" fmla="*/ 9 w 1277"/>
                <a:gd name="T69" fmla="*/ 675 h 1513"/>
                <a:gd name="T70" fmla="*/ 35 w 1277"/>
                <a:gd name="T71" fmla="*/ 650 h 1513"/>
                <a:gd name="T72" fmla="*/ 71 w 1277"/>
                <a:gd name="T73" fmla="*/ 640 h 1513"/>
                <a:gd name="T74" fmla="*/ 209 w 1277"/>
                <a:gd name="T75" fmla="*/ 428 h 1513"/>
                <a:gd name="T76" fmla="*/ 221 w 1277"/>
                <a:gd name="T77" fmla="*/ 324 h 1513"/>
                <a:gd name="T78" fmla="*/ 258 w 1277"/>
                <a:gd name="T79" fmla="*/ 227 h 1513"/>
                <a:gd name="T80" fmla="*/ 317 w 1277"/>
                <a:gd name="T81" fmla="*/ 144 h 1513"/>
                <a:gd name="T82" fmla="*/ 392 w 1277"/>
                <a:gd name="T83" fmla="*/ 77 h 1513"/>
                <a:gd name="T84" fmla="*/ 482 w 1277"/>
                <a:gd name="T85" fmla="*/ 28 h 1513"/>
                <a:gd name="T86" fmla="*/ 584 w 1277"/>
                <a:gd name="T87" fmla="*/ 3 h 1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7" h="1513">
                  <a:moveTo>
                    <a:pt x="141" y="781"/>
                  </a:moveTo>
                  <a:lnTo>
                    <a:pt x="141" y="1373"/>
                  </a:lnTo>
                  <a:lnTo>
                    <a:pt x="1137" y="1373"/>
                  </a:lnTo>
                  <a:lnTo>
                    <a:pt x="1137" y="781"/>
                  </a:lnTo>
                  <a:lnTo>
                    <a:pt x="141" y="781"/>
                  </a:lnTo>
                  <a:close/>
                  <a:moveTo>
                    <a:pt x="638" y="140"/>
                  </a:moveTo>
                  <a:lnTo>
                    <a:pt x="596" y="144"/>
                  </a:lnTo>
                  <a:lnTo>
                    <a:pt x="554" y="153"/>
                  </a:lnTo>
                  <a:lnTo>
                    <a:pt x="516" y="168"/>
                  </a:lnTo>
                  <a:lnTo>
                    <a:pt x="481" y="187"/>
                  </a:lnTo>
                  <a:lnTo>
                    <a:pt x="448" y="211"/>
                  </a:lnTo>
                  <a:lnTo>
                    <a:pt x="420" y="240"/>
                  </a:lnTo>
                  <a:lnTo>
                    <a:pt x="395" y="272"/>
                  </a:lnTo>
                  <a:lnTo>
                    <a:pt x="376" y="308"/>
                  </a:lnTo>
                  <a:lnTo>
                    <a:pt x="361" y="346"/>
                  </a:lnTo>
                  <a:lnTo>
                    <a:pt x="352" y="387"/>
                  </a:lnTo>
                  <a:lnTo>
                    <a:pt x="349" y="429"/>
                  </a:lnTo>
                  <a:lnTo>
                    <a:pt x="349" y="641"/>
                  </a:lnTo>
                  <a:lnTo>
                    <a:pt x="928" y="641"/>
                  </a:lnTo>
                  <a:lnTo>
                    <a:pt x="928" y="429"/>
                  </a:lnTo>
                  <a:lnTo>
                    <a:pt x="925" y="387"/>
                  </a:lnTo>
                  <a:lnTo>
                    <a:pt x="915" y="346"/>
                  </a:lnTo>
                  <a:lnTo>
                    <a:pt x="900" y="308"/>
                  </a:lnTo>
                  <a:lnTo>
                    <a:pt x="881" y="273"/>
                  </a:lnTo>
                  <a:lnTo>
                    <a:pt x="857" y="240"/>
                  </a:lnTo>
                  <a:lnTo>
                    <a:pt x="828" y="211"/>
                  </a:lnTo>
                  <a:lnTo>
                    <a:pt x="795" y="187"/>
                  </a:lnTo>
                  <a:lnTo>
                    <a:pt x="760" y="168"/>
                  </a:lnTo>
                  <a:lnTo>
                    <a:pt x="722" y="153"/>
                  </a:lnTo>
                  <a:lnTo>
                    <a:pt x="681" y="144"/>
                  </a:lnTo>
                  <a:lnTo>
                    <a:pt x="638" y="140"/>
                  </a:lnTo>
                  <a:close/>
                  <a:moveTo>
                    <a:pt x="638" y="0"/>
                  </a:moveTo>
                  <a:lnTo>
                    <a:pt x="692" y="3"/>
                  </a:lnTo>
                  <a:lnTo>
                    <a:pt x="744" y="12"/>
                  </a:lnTo>
                  <a:lnTo>
                    <a:pt x="794" y="28"/>
                  </a:lnTo>
                  <a:lnTo>
                    <a:pt x="841" y="50"/>
                  </a:lnTo>
                  <a:lnTo>
                    <a:pt x="884" y="77"/>
                  </a:lnTo>
                  <a:lnTo>
                    <a:pt x="924" y="109"/>
                  </a:lnTo>
                  <a:lnTo>
                    <a:pt x="960" y="144"/>
                  </a:lnTo>
                  <a:lnTo>
                    <a:pt x="992" y="184"/>
                  </a:lnTo>
                  <a:lnTo>
                    <a:pt x="1018" y="227"/>
                  </a:lnTo>
                  <a:lnTo>
                    <a:pt x="1040" y="274"/>
                  </a:lnTo>
                  <a:lnTo>
                    <a:pt x="1056" y="324"/>
                  </a:lnTo>
                  <a:lnTo>
                    <a:pt x="1066" y="375"/>
                  </a:lnTo>
                  <a:lnTo>
                    <a:pt x="1069" y="429"/>
                  </a:lnTo>
                  <a:lnTo>
                    <a:pt x="1069" y="641"/>
                  </a:lnTo>
                  <a:lnTo>
                    <a:pt x="1207" y="641"/>
                  </a:lnTo>
                  <a:lnTo>
                    <a:pt x="1226" y="643"/>
                  </a:lnTo>
                  <a:lnTo>
                    <a:pt x="1243" y="651"/>
                  </a:lnTo>
                  <a:lnTo>
                    <a:pt x="1257" y="661"/>
                  </a:lnTo>
                  <a:lnTo>
                    <a:pt x="1267" y="675"/>
                  </a:lnTo>
                  <a:lnTo>
                    <a:pt x="1275" y="692"/>
                  </a:lnTo>
                  <a:lnTo>
                    <a:pt x="1277" y="711"/>
                  </a:lnTo>
                  <a:lnTo>
                    <a:pt x="1277" y="1443"/>
                  </a:lnTo>
                  <a:lnTo>
                    <a:pt x="1275" y="1461"/>
                  </a:lnTo>
                  <a:lnTo>
                    <a:pt x="1267" y="1478"/>
                  </a:lnTo>
                  <a:lnTo>
                    <a:pt x="1257" y="1492"/>
                  </a:lnTo>
                  <a:lnTo>
                    <a:pt x="1243" y="1503"/>
                  </a:lnTo>
                  <a:lnTo>
                    <a:pt x="1226" y="1510"/>
                  </a:lnTo>
                  <a:lnTo>
                    <a:pt x="1207" y="1513"/>
                  </a:lnTo>
                  <a:lnTo>
                    <a:pt x="71" y="1513"/>
                  </a:lnTo>
                  <a:lnTo>
                    <a:pt x="52" y="1510"/>
                  </a:lnTo>
                  <a:lnTo>
                    <a:pt x="35" y="1503"/>
                  </a:lnTo>
                  <a:lnTo>
                    <a:pt x="21" y="1492"/>
                  </a:lnTo>
                  <a:lnTo>
                    <a:pt x="9" y="1478"/>
                  </a:lnTo>
                  <a:lnTo>
                    <a:pt x="3" y="1461"/>
                  </a:lnTo>
                  <a:lnTo>
                    <a:pt x="0" y="1443"/>
                  </a:lnTo>
                  <a:lnTo>
                    <a:pt x="0" y="710"/>
                  </a:lnTo>
                  <a:lnTo>
                    <a:pt x="3" y="692"/>
                  </a:lnTo>
                  <a:lnTo>
                    <a:pt x="9" y="675"/>
                  </a:lnTo>
                  <a:lnTo>
                    <a:pt x="21" y="660"/>
                  </a:lnTo>
                  <a:lnTo>
                    <a:pt x="35" y="650"/>
                  </a:lnTo>
                  <a:lnTo>
                    <a:pt x="52" y="642"/>
                  </a:lnTo>
                  <a:lnTo>
                    <a:pt x="71" y="640"/>
                  </a:lnTo>
                  <a:lnTo>
                    <a:pt x="209" y="640"/>
                  </a:lnTo>
                  <a:lnTo>
                    <a:pt x="209" y="428"/>
                  </a:lnTo>
                  <a:lnTo>
                    <a:pt x="212" y="375"/>
                  </a:lnTo>
                  <a:lnTo>
                    <a:pt x="221" y="324"/>
                  </a:lnTo>
                  <a:lnTo>
                    <a:pt x="237" y="274"/>
                  </a:lnTo>
                  <a:lnTo>
                    <a:pt x="258" y="227"/>
                  </a:lnTo>
                  <a:lnTo>
                    <a:pt x="285" y="184"/>
                  </a:lnTo>
                  <a:lnTo>
                    <a:pt x="317" y="144"/>
                  </a:lnTo>
                  <a:lnTo>
                    <a:pt x="353" y="108"/>
                  </a:lnTo>
                  <a:lnTo>
                    <a:pt x="392" y="77"/>
                  </a:lnTo>
                  <a:lnTo>
                    <a:pt x="436" y="50"/>
                  </a:lnTo>
                  <a:lnTo>
                    <a:pt x="482" y="28"/>
                  </a:lnTo>
                  <a:lnTo>
                    <a:pt x="532" y="12"/>
                  </a:lnTo>
                  <a:lnTo>
                    <a:pt x="584" y="3"/>
                  </a:lnTo>
                  <a:lnTo>
                    <a:pt x="6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2" name="Inhaltsplatzhalter 4"/>
          <p:cNvSpPr txBox="1"/>
          <p:nvPr/>
        </p:nvSpPr>
        <p:spPr>
          <a:xfrm>
            <a:off x="8651461" y="3421522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OPTION 02</a:t>
            </a:r>
            <a:endParaRPr lang="en-US" sz="12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33" name="Inhaltsplatzhalter 4"/>
          <p:cNvSpPr txBox="1"/>
          <p:nvPr/>
        </p:nvSpPr>
        <p:spPr>
          <a:xfrm rot="14400000">
            <a:off x="7749805" y="4834524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OPTION 01</a:t>
            </a:r>
            <a:endParaRPr lang="en-US" sz="12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4" name="Inhaltsplatzhalter 4"/>
          <p:cNvSpPr txBox="1"/>
          <p:nvPr/>
        </p:nvSpPr>
        <p:spPr>
          <a:xfrm rot="18000000">
            <a:off x="9449381" y="4798643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OPTION 03</a:t>
            </a:r>
            <a:endParaRPr lang="en-US" sz="12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38" name="Inhaltsplatzhalter 4"/>
          <p:cNvSpPr txBox="1"/>
          <p:nvPr/>
        </p:nvSpPr>
        <p:spPr>
          <a:xfrm>
            <a:off x="1753837" y="2453583"/>
            <a:ext cx="4501565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9" name="Inhaltsplatzhalter 4"/>
          <p:cNvSpPr txBox="1"/>
          <p:nvPr/>
        </p:nvSpPr>
        <p:spPr>
          <a:xfrm>
            <a:off x="526790" y="2468971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1"/>
                </a:solidFill>
                <a:latin typeface="+mj-lt"/>
              </a:rPr>
              <a:t>40%</a:t>
            </a:r>
            <a:endParaRPr lang="en-US" sz="2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40" name="Inhaltsplatzhalter 4"/>
          <p:cNvSpPr txBox="1"/>
          <p:nvPr/>
        </p:nvSpPr>
        <p:spPr>
          <a:xfrm>
            <a:off x="1753837" y="3821873"/>
            <a:ext cx="4501565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41" name="Inhaltsplatzhalter 4"/>
          <p:cNvSpPr txBox="1"/>
          <p:nvPr/>
        </p:nvSpPr>
        <p:spPr>
          <a:xfrm>
            <a:off x="526790" y="3837318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2"/>
                </a:solidFill>
                <a:latin typeface="+mj-lt"/>
              </a:rPr>
              <a:t>50%</a:t>
            </a:r>
            <a:endParaRPr lang="en-US" sz="2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42" name="Inhaltsplatzhalter 4"/>
          <p:cNvSpPr txBox="1"/>
          <p:nvPr/>
        </p:nvSpPr>
        <p:spPr>
          <a:xfrm>
            <a:off x="1753837" y="5190162"/>
            <a:ext cx="4501565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43" name="Inhaltsplatzhalter 4"/>
          <p:cNvSpPr txBox="1"/>
          <p:nvPr/>
        </p:nvSpPr>
        <p:spPr>
          <a:xfrm>
            <a:off x="526790" y="5205664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3"/>
                </a:solidFill>
                <a:latin typeface="+mj-lt"/>
              </a:rPr>
              <a:t>70%</a:t>
            </a:r>
            <a:endParaRPr lang="en-US" sz="2800" dirty="0">
              <a:solidFill>
                <a:schemeClr val="accent3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" presetClass="entr" presetSubtype="4" accel="14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2" presetClass="entr" presetSubtype="4" accel="14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" presetClass="entr" presetSubtype="4" accel="14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3946701" y="1832999"/>
            <a:ext cx="4525962" cy="4522265"/>
            <a:chOff x="3833019" y="1832999"/>
            <a:chExt cx="4525962" cy="4522265"/>
          </a:xfrm>
        </p:grpSpPr>
        <p:sp>
          <p:nvSpPr>
            <p:cNvPr id="5" name="Freeform 5"/>
            <p:cNvSpPr/>
            <p:nvPr/>
          </p:nvSpPr>
          <p:spPr bwMode="auto">
            <a:xfrm>
              <a:off x="6390582" y="2605815"/>
              <a:ext cx="1639305" cy="949072"/>
            </a:xfrm>
            <a:custGeom>
              <a:avLst/>
              <a:gdLst>
                <a:gd name="T0" fmla="*/ 638 w 1330"/>
                <a:gd name="T1" fmla="*/ 770 h 770"/>
                <a:gd name="T2" fmla="*/ 0 w 1330"/>
                <a:gd name="T3" fmla="*/ 400 h 770"/>
                <a:gd name="T4" fmla="*/ 694 w 1330"/>
                <a:gd name="T5" fmla="*/ 0 h 770"/>
                <a:gd name="T6" fmla="*/ 1330 w 1330"/>
                <a:gd name="T7" fmla="*/ 370 h 770"/>
                <a:gd name="T8" fmla="*/ 638 w 1330"/>
                <a:gd name="T9" fmla="*/ 77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0" h="770">
                  <a:moveTo>
                    <a:pt x="638" y="770"/>
                  </a:moveTo>
                  <a:lnTo>
                    <a:pt x="0" y="400"/>
                  </a:lnTo>
                  <a:lnTo>
                    <a:pt x="694" y="0"/>
                  </a:lnTo>
                  <a:lnTo>
                    <a:pt x="1330" y="370"/>
                  </a:lnTo>
                  <a:lnTo>
                    <a:pt x="638" y="7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390582" y="3098839"/>
              <a:ext cx="787607" cy="783909"/>
            </a:xfrm>
            <a:custGeom>
              <a:avLst/>
              <a:gdLst>
                <a:gd name="T0" fmla="*/ 639 w 639"/>
                <a:gd name="T1" fmla="*/ 636 h 636"/>
                <a:gd name="T2" fmla="*/ 2 w 639"/>
                <a:gd name="T3" fmla="*/ 266 h 636"/>
                <a:gd name="T4" fmla="*/ 0 w 639"/>
                <a:gd name="T5" fmla="*/ 0 h 636"/>
                <a:gd name="T6" fmla="*/ 638 w 639"/>
                <a:gd name="T7" fmla="*/ 370 h 636"/>
                <a:gd name="T8" fmla="*/ 639 w 639"/>
                <a:gd name="T9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9" h="636">
                  <a:moveTo>
                    <a:pt x="639" y="636"/>
                  </a:moveTo>
                  <a:lnTo>
                    <a:pt x="2" y="266"/>
                  </a:lnTo>
                  <a:lnTo>
                    <a:pt x="0" y="0"/>
                  </a:lnTo>
                  <a:lnTo>
                    <a:pt x="638" y="370"/>
                  </a:lnTo>
                  <a:lnTo>
                    <a:pt x="639" y="63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5538883" y="3426700"/>
              <a:ext cx="1639305" cy="947839"/>
            </a:xfrm>
            <a:custGeom>
              <a:avLst/>
              <a:gdLst>
                <a:gd name="T0" fmla="*/ 637 w 1330"/>
                <a:gd name="T1" fmla="*/ 769 h 769"/>
                <a:gd name="T2" fmla="*/ 0 w 1330"/>
                <a:gd name="T3" fmla="*/ 400 h 769"/>
                <a:gd name="T4" fmla="*/ 693 w 1330"/>
                <a:gd name="T5" fmla="*/ 0 h 769"/>
                <a:gd name="T6" fmla="*/ 1330 w 1330"/>
                <a:gd name="T7" fmla="*/ 370 h 769"/>
                <a:gd name="T8" fmla="*/ 637 w 1330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0" h="769">
                  <a:moveTo>
                    <a:pt x="637" y="769"/>
                  </a:moveTo>
                  <a:lnTo>
                    <a:pt x="0" y="400"/>
                  </a:lnTo>
                  <a:lnTo>
                    <a:pt x="693" y="0"/>
                  </a:lnTo>
                  <a:lnTo>
                    <a:pt x="1330" y="370"/>
                  </a:lnTo>
                  <a:lnTo>
                    <a:pt x="637" y="7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5538883" y="3919724"/>
              <a:ext cx="786374" cy="782676"/>
            </a:xfrm>
            <a:custGeom>
              <a:avLst/>
              <a:gdLst>
                <a:gd name="T0" fmla="*/ 638 w 638"/>
                <a:gd name="T1" fmla="*/ 635 h 635"/>
                <a:gd name="T2" fmla="*/ 0 w 638"/>
                <a:gd name="T3" fmla="*/ 264 h 635"/>
                <a:gd name="T4" fmla="*/ 0 w 638"/>
                <a:gd name="T5" fmla="*/ 0 h 635"/>
                <a:gd name="T6" fmla="*/ 637 w 638"/>
                <a:gd name="T7" fmla="*/ 369 h 635"/>
                <a:gd name="T8" fmla="*/ 638 w 638"/>
                <a:gd name="T9" fmla="*/ 635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635">
                  <a:moveTo>
                    <a:pt x="638" y="635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637" y="369"/>
                  </a:lnTo>
                  <a:lnTo>
                    <a:pt x="638" y="63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4685951" y="4739377"/>
              <a:ext cx="786374" cy="782676"/>
            </a:xfrm>
            <a:custGeom>
              <a:avLst/>
              <a:gdLst>
                <a:gd name="T0" fmla="*/ 638 w 638"/>
                <a:gd name="T1" fmla="*/ 635 h 635"/>
                <a:gd name="T2" fmla="*/ 0 w 638"/>
                <a:gd name="T3" fmla="*/ 264 h 635"/>
                <a:gd name="T4" fmla="*/ 0 w 638"/>
                <a:gd name="T5" fmla="*/ 0 h 635"/>
                <a:gd name="T6" fmla="*/ 637 w 638"/>
                <a:gd name="T7" fmla="*/ 370 h 635"/>
                <a:gd name="T8" fmla="*/ 638 w 638"/>
                <a:gd name="T9" fmla="*/ 635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635">
                  <a:moveTo>
                    <a:pt x="638" y="635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637" y="370"/>
                  </a:lnTo>
                  <a:lnTo>
                    <a:pt x="638" y="63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685951" y="4245120"/>
              <a:ext cx="1639305" cy="950305"/>
            </a:xfrm>
            <a:custGeom>
              <a:avLst/>
              <a:gdLst>
                <a:gd name="T0" fmla="*/ 637 w 1330"/>
                <a:gd name="T1" fmla="*/ 771 h 771"/>
                <a:gd name="T2" fmla="*/ 0 w 1330"/>
                <a:gd name="T3" fmla="*/ 401 h 771"/>
                <a:gd name="T4" fmla="*/ 692 w 1330"/>
                <a:gd name="T5" fmla="*/ 0 h 771"/>
                <a:gd name="T6" fmla="*/ 1330 w 1330"/>
                <a:gd name="T7" fmla="*/ 371 h 771"/>
                <a:gd name="T8" fmla="*/ 637 w 1330"/>
                <a:gd name="T9" fmla="*/ 77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0" h="771">
                  <a:moveTo>
                    <a:pt x="637" y="771"/>
                  </a:moveTo>
                  <a:lnTo>
                    <a:pt x="0" y="401"/>
                  </a:lnTo>
                  <a:lnTo>
                    <a:pt x="692" y="0"/>
                  </a:lnTo>
                  <a:lnTo>
                    <a:pt x="1330" y="371"/>
                  </a:lnTo>
                  <a:lnTo>
                    <a:pt x="637" y="77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3833019" y="5557797"/>
              <a:ext cx="786374" cy="797467"/>
            </a:xfrm>
            <a:custGeom>
              <a:avLst/>
              <a:gdLst>
                <a:gd name="T0" fmla="*/ 638 w 638"/>
                <a:gd name="T1" fmla="*/ 647 h 647"/>
                <a:gd name="T2" fmla="*/ 1 w 638"/>
                <a:gd name="T3" fmla="*/ 277 h 647"/>
                <a:gd name="T4" fmla="*/ 0 w 638"/>
                <a:gd name="T5" fmla="*/ 0 h 647"/>
                <a:gd name="T6" fmla="*/ 638 w 638"/>
                <a:gd name="T7" fmla="*/ 371 h 647"/>
                <a:gd name="T8" fmla="*/ 638 w 638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647">
                  <a:moveTo>
                    <a:pt x="638" y="647"/>
                  </a:moveTo>
                  <a:lnTo>
                    <a:pt x="1" y="277"/>
                  </a:lnTo>
                  <a:lnTo>
                    <a:pt x="0" y="0"/>
                  </a:lnTo>
                  <a:lnTo>
                    <a:pt x="638" y="371"/>
                  </a:lnTo>
                  <a:lnTo>
                    <a:pt x="638" y="6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4619393" y="2794396"/>
              <a:ext cx="3490611" cy="3560868"/>
            </a:xfrm>
            <a:custGeom>
              <a:avLst/>
              <a:gdLst>
                <a:gd name="T0" fmla="*/ 2831 w 2832"/>
                <a:gd name="T1" fmla="*/ 0 h 2889"/>
                <a:gd name="T2" fmla="*/ 2832 w 2832"/>
                <a:gd name="T3" fmla="*/ 254 h 2889"/>
                <a:gd name="T4" fmla="*/ 2139 w 2832"/>
                <a:gd name="T5" fmla="*/ 654 h 2889"/>
                <a:gd name="T6" fmla="*/ 2140 w 2832"/>
                <a:gd name="T7" fmla="*/ 920 h 2889"/>
                <a:gd name="T8" fmla="*/ 1447 w 2832"/>
                <a:gd name="T9" fmla="*/ 1319 h 2889"/>
                <a:gd name="T10" fmla="*/ 1448 w 2832"/>
                <a:gd name="T11" fmla="*/ 1585 h 2889"/>
                <a:gd name="T12" fmla="*/ 756 w 2832"/>
                <a:gd name="T13" fmla="*/ 1985 h 2889"/>
                <a:gd name="T14" fmla="*/ 756 w 2832"/>
                <a:gd name="T15" fmla="*/ 2249 h 2889"/>
                <a:gd name="T16" fmla="*/ 64 w 2832"/>
                <a:gd name="T17" fmla="*/ 2649 h 2889"/>
                <a:gd name="T18" fmla="*/ 64 w 2832"/>
                <a:gd name="T19" fmla="*/ 2852 h 2889"/>
                <a:gd name="T20" fmla="*/ 0 w 2832"/>
                <a:gd name="T21" fmla="*/ 2889 h 2889"/>
                <a:gd name="T22" fmla="*/ 0 w 2832"/>
                <a:gd name="T23" fmla="*/ 2613 h 2889"/>
                <a:gd name="T24" fmla="*/ 692 w 2832"/>
                <a:gd name="T25" fmla="*/ 2213 h 2889"/>
                <a:gd name="T26" fmla="*/ 691 w 2832"/>
                <a:gd name="T27" fmla="*/ 1948 h 2889"/>
                <a:gd name="T28" fmla="*/ 1384 w 2832"/>
                <a:gd name="T29" fmla="*/ 1548 h 2889"/>
                <a:gd name="T30" fmla="*/ 1383 w 2832"/>
                <a:gd name="T31" fmla="*/ 1282 h 2889"/>
                <a:gd name="T32" fmla="*/ 2076 w 2832"/>
                <a:gd name="T33" fmla="*/ 883 h 2889"/>
                <a:gd name="T34" fmla="*/ 2075 w 2832"/>
                <a:gd name="T35" fmla="*/ 617 h 2889"/>
                <a:gd name="T36" fmla="*/ 2767 w 2832"/>
                <a:gd name="T37" fmla="*/ 217 h 2889"/>
                <a:gd name="T38" fmla="*/ 2767 w 2832"/>
                <a:gd name="T39" fmla="*/ 37 h 2889"/>
                <a:gd name="T40" fmla="*/ 2831 w 2832"/>
                <a:gd name="T41" fmla="*/ 0 h 2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32" h="2889">
                  <a:moveTo>
                    <a:pt x="2831" y="0"/>
                  </a:moveTo>
                  <a:lnTo>
                    <a:pt x="2832" y="254"/>
                  </a:lnTo>
                  <a:lnTo>
                    <a:pt x="2139" y="654"/>
                  </a:lnTo>
                  <a:lnTo>
                    <a:pt x="2140" y="920"/>
                  </a:lnTo>
                  <a:lnTo>
                    <a:pt x="1447" y="1319"/>
                  </a:lnTo>
                  <a:lnTo>
                    <a:pt x="1448" y="1585"/>
                  </a:lnTo>
                  <a:lnTo>
                    <a:pt x="756" y="1985"/>
                  </a:lnTo>
                  <a:lnTo>
                    <a:pt x="756" y="2249"/>
                  </a:lnTo>
                  <a:lnTo>
                    <a:pt x="64" y="2649"/>
                  </a:lnTo>
                  <a:lnTo>
                    <a:pt x="64" y="2852"/>
                  </a:lnTo>
                  <a:lnTo>
                    <a:pt x="0" y="2889"/>
                  </a:lnTo>
                  <a:lnTo>
                    <a:pt x="0" y="2613"/>
                  </a:lnTo>
                  <a:lnTo>
                    <a:pt x="692" y="2213"/>
                  </a:lnTo>
                  <a:lnTo>
                    <a:pt x="691" y="1948"/>
                  </a:lnTo>
                  <a:lnTo>
                    <a:pt x="1384" y="1548"/>
                  </a:lnTo>
                  <a:lnTo>
                    <a:pt x="1383" y="1282"/>
                  </a:lnTo>
                  <a:lnTo>
                    <a:pt x="2076" y="883"/>
                  </a:lnTo>
                  <a:lnTo>
                    <a:pt x="2075" y="617"/>
                  </a:lnTo>
                  <a:lnTo>
                    <a:pt x="2767" y="217"/>
                  </a:lnTo>
                  <a:lnTo>
                    <a:pt x="2767" y="37"/>
                  </a:lnTo>
                  <a:lnTo>
                    <a:pt x="2831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3833019" y="5064773"/>
              <a:ext cx="1639305" cy="950305"/>
            </a:xfrm>
            <a:custGeom>
              <a:avLst/>
              <a:gdLst>
                <a:gd name="T0" fmla="*/ 638 w 1330"/>
                <a:gd name="T1" fmla="*/ 771 h 771"/>
                <a:gd name="T2" fmla="*/ 0 w 1330"/>
                <a:gd name="T3" fmla="*/ 400 h 771"/>
                <a:gd name="T4" fmla="*/ 692 w 1330"/>
                <a:gd name="T5" fmla="*/ 0 h 771"/>
                <a:gd name="T6" fmla="*/ 1330 w 1330"/>
                <a:gd name="T7" fmla="*/ 371 h 771"/>
                <a:gd name="T8" fmla="*/ 638 w 1330"/>
                <a:gd name="T9" fmla="*/ 77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0" h="771">
                  <a:moveTo>
                    <a:pt x="638" y="771"/>
                  </a:moveTo>
                  <a:lnTo>
                    <a:pt x="0" y="400"/>
                  </a:lnTo>
                  <a:lnTo>
                    <a:pt x="692" y="0"/>
                  </a:lnTo>
                  <a:lnTo>
                    <a:pt x="1330" y="371"/>
                  </a:lnTo>
                  <a:lnTo>
                    <a:pt x="638" y="7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7641631" y="1832999"/>
              <a:ext cx="717350" cy="1158607"/>
            </a:xfrm>
            <a:custGeom>
              <a:avLst/>
              <a:gdLst>
                <a:gd name="T0" fmla="*/ 59 w 582"/>
                <a:gd name="T1" fmla="*/ 0 h 940"/>
                <a:gd name="T2" fmla="*/ 0 w 582"/>
                <a:gd name="T3" fmla="*/ 34 h 940"/>
                <a:gd name="T4" fmla="*/ 523 w 582"/>
                <a:gd name="T5" fmla="*/ 940 h 940"/>
                <a:gd name="T6" fmla="*/ 582 w 582"/>
                <a:gd name="T7" fmla="*/ 906 h 940"/>
                <a:gd name="T8" fmla="*/ 59 w 582"/>
                <a:gd name="T9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940">
                  <a:moveTo>
                    <a:pt x="59" y="0"/>
                  </a:moveTo>
                  <a:lnTo>
                    <a:pt x="0" y="34"/>
                  </a:lnTo>
                  <a:lnTo>
                    <a:pt x="523" y="940"/>
                  </a:lnTo>
                  <a:lnTo>
                    <a:pt x="582" y="906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6992071" y="1874906"/>
              <a:ext cx="1294188" cy="1186956"/>
            </a:xfrm>
            <a:custGeom>
              <a:avLst/>
              <a:gdLst>
                <a:gd name="T0" fmla="*/ 1050 w 1050"/>
                <a:gd name="T1" fmla="*/ 906 h 963"/>
                <a:gd name="T2" fmla="*/ 527 w 1050"/>
                <a:gd name="T3" fmla="*/ 0 h 963"/>
                <a:gd name="T4" fmla="*/ 0 w 1050"/>
                <a:gd name="T5" fmla="*/ 300 h 963"/>
                <a:gd name="T6" fmla="*/ 205 w 1050"/>
                <a:gd name="T7" fmla="*/ 418 h 963"/>
                <a:gd name="T8" fmla="*/ 206 w 1050"/>
                <a:gd name="T9" fmla="*/ 593 h 963"/>
                <a:gd name="T10" fmla="*/ 842 w 1050"/>
                <a:gd name="T11" fmla="*/ 963 h 963"/>
                <a:gd name="T12" fmla="*/ 842 w 1050"/>
                <a:gd name="T13" fmla="*/ 786 h 963"/>
                <a:gd name="T14" fmla="*/ 1050 w 1050"/>
                <a:gd name="T15" fmla="*/ 906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0" h="963">
                  <a:moveTo>
                    <a:pt x="1050" y="906"/>
                  </a:moveTo>
                  <a:lnTo>
                    <a:pt x="527" y="0"/>
                  </a:lnTo>
                  <a:lnTo>
                    <a:pt x="0" y="300"/>
                  </a:lnTo>
                  <a:lnTo>
                    <a:pt x="205" y="418"/>
                  </a:lnTo>
                  <a:lnTo>
                    <a:pt x="206" y="593"/>
                  </a:lnTo>
                  <a:lnTo>
                    <a:pt x="842" y="963"/>
                  </a:lnTo>
                  <a:lnTo>
                    <a:pt x="842" y="786"/>
                  </a:lnTo>
                  <a:lnTo>
                    <a:pt x="1050" y="90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860028" y="4203213"/>
            <a:ext cx="364838" cy="228024"/>
            <a:chOff x="4746346" y="4203213"/>
            <a:chExt cx="364838" cy="228024"/>
          </a:xfrm>
        </p:grpSpPr>
        <p:sp>
          <p:nvSpPr>
            <p:cNvPr id="18" name="Freeform 18"/>
            <p:cNvSpPr/>
            <p:nvPr/>
          </p:nvSpPr>
          <p:spPr bwMode="auto">
            <a:xfrm>
              <a:off x="4746346" y="4203213"/>
              <a:ext cx="335256" cy="195978"/>
            </a:xfrm>
            <a:custGeom>
              <a:avLst/>
              <a:gdLst>
                <a:gd name="T0" fmla="*/ 226 w 229"/>
                <a:gd name="T1" fmla="*/ 134 h 134"/>
                <a:gd name="T2" fmla="*/ 225 w 229"/>
                <a:gd name="T3" fmla="*/ 134 h 134"/>
                <a:gd name="T4" fmla="*/ 2 w 229"/>
                <a:gd name="T5" fmla="*/ 5 h 134"/>
                <a:gd name="T6" fmla="*/ 1 w 229"/>
                <a:gd name="T7" fmla="*/ 1 h 134"/>
                <a:gd name="T8" fmla="*/ 4 w 229"/>
                <a:gd name="T9" fmla="*/ 1 h 134"/>
                <a:gd name="T10" fmla="*/ 227 w 229"/>
                <a:gd name="T11" fmla="*/ 129 h 134"/>
                <a:gd name="T12" fmla="*/ 228 w 229"/>
                <a:gd name="T13" fmla="*/ 133 h 134"/>
                <a:gd name="T14" fmla="*/ 226 w 229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134">
                  <a:moveTo>
                    <a:pt x="226" y="134"/>
                  </a:moveTo>
                  <a:cubicBezTo>
                    <a:pt x="225" y="134"/>
                    <a:pt x="225" y="134"/>
                    <a:pt x="225" y="13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227" y="129"/>
                    <a:pt x="227" y="129"/>
                    <a:pt x="227" y="129"/>
                  </a:cubicBezTo>
                  <a:cubicBezTo>
                    <a:pt x="228" y="130"/>
                    <a:pt x="229" y="132"/>
                    <a:pt x="228" y="133"/>
                  </a:cubicBezTo>
                  <a:cubicBezTo>
                    <a:pt x="227" y="133"/>
                    <a:pt x="227" y="134"/>
                    <a:pt x="226" y="13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5038463" y="4359748"/>
              <a:ext cx="72721" cy="71489"/>
            </a:xfrm>
            <a:custGeom>
              <a:avLst/>
              <a:gdLst>
                <a:gd name="T0" fmla="*/ 6 w 49"/>
                <a:gd name="T1" fmla="*/ 13 h 49"/>
                <a:gd name="T2" fmla="*/ 35 w 49"/>
                <a:gd name="T3" fmla="*/ 6 h 49"/>
                <a:gd name="T4" fmla="*/ 43 w 49"/>
                <a:gd name="T5" fmla="*/ 35 h 49"/>
                <a:gd name="T6" fmla="*/ 13 w 49"/>
                <a:gd name="T7" fmla="*/ 43 h 49"/>
                <a:gd name="T8" fmla="*/ 6 w 49"/>
                <a:gd name="T9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6" y="13"/>
                  </a:moveTo>
                  <a:cubicBezTo>
                    <a:pt x="12" y="3"/>
                    <a:pt x="25" y="0"/>
                    <a:pt x="35" y="6"/>
                  </a:cubicBezTo>
                  <a:cubicBezTo>
                    <a:pt x="45" y="12"/>
                    <a:pt x="49" y="25"/>
                    <a:pt x="43" y="35"/>
                  </a:cubicBezTo>
                  <a:cubicBezTo>
                    <a:pt x="37" y="46"/>
                    <a:pt x="23" y="49"/>
                    <a:pt x="13" y="43"/>
                  </a:cubicBezTo>
                  <a:cubicBezTo>
                    <a:pt x="3" y="37"/>
                    <a:pt x="0" y="24"/>
                    <a:pt x="6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716658" y="3387258"/>
            <a:ext cx="361140" cy="228024"/>
            <a:chOff x="5716658" y="3387258"/>
            <a:chExt cx="361140" cy="228024"/>
          </a:xfrm>
        </p:grpSpPr>
        <p:sp>
          <p:nvSpPr>
            <p:cNvPr id="17" name="Freeform 17"/>
            <p:cNvSpPr/>
            <p:nvPr/>
          </p:nvSpPr>
          <p:spPr bwMode="auto">
            <a:xfrm>
              <a:off x="5716658" y="3387258"/>
              <a:ext cx="332791" cy="195978"/>
            </a:xfrm>
            <a:custGeom>
              <a:avLst/>
              <a:gdLst>
                <a:gd name="T0" fmla="*/ 225 w 228"/>
                <a:gd name="T1" fmla="*/ 134 h 134"/>
                <a:gd name="T2" fmla="*/ 224 w 228"/>
                <a:gd name="T3" fmla="*/ 133 h 134"/>
                <a:gd name="T4" fmla="*/ 1 w 228"/>
                <a:gd name="T5" fmla="*/ 4 h 134"/>
                <a:gd name="T6" fmla="*/ 0 w 228"/>
                <a:gd name="T7" fmla="*/ 1 h 134"/>
                <a:gd name="T8" fmla="*/ 4 w 228"/>
                <a:gd name="T9" fmla="*/ 0 h 134"/>
                <a:gd name="T10" fmla="*/ 226 w 228"/>
                <a:gd name="T11" fmla="*/ 129 h 134"/>
                <a:gd name="T12" fmla="*/ 227 w 228"/>
                <a:gd name="T13" fmla="*/ 132 h 134"/>
                <a:gd name="T14" fmla="*/ 225 w 228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" h="134">
                  <a:moveTo>
                    <a:pt x="225" y="134"/>
                  </a:moveTo>
                  <a:cubicBezTo>
                    <a:pt x="225" y="134"/>
                    <a:pt x="224" y="134"/>
                    <a:pt x="224" y="13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226" y="129"/>
                    <a:pt x="226" y="129"/>
                    <a:pt x="226" y="129"/>
                  </a:cubicBezTo>
                  <a:cubicBezTo>
                    <a:pt x="228" y="130"/>
                    <a:pt x="228" y="131"/>
                    <a:pt x="227" y="132"/>
                  </a:cubicBezTo>
                  <a:cubicBezTo>
                    <a:pt x="227" y="133"/>
                    <a:pt x="226" y="134"/>
                    <a:pt x="225" y="13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6003844" y="3543793"/>
              <a:ext cx="73954" cy="71489"/>
            </a:xfrm>
            <a:custGeom>
              <a:avLst/>
              <a:gdLst>
                <a:gd name="T0" fmla="*/ 6 w 50"/>
                <a:gd name="T1" fmla="*/ 13 h 49"/>
                <a:gd name="T2" fmla="*/ 36 w 50"/>
                <a:gd name="T3" fmla="*/ 6 h 49"/>
                <a:gd name="T4" fmla="*/ 44 w 50"/>
                <a:gd name="T5" fmla="*/ 35 h 49"/>
                <a:gd name="T6" fmla="*/ 14 w 50"/>
                <a:gd name="T7" fmla="*/ 43 h 49"/>
                <a:gd name="T8" fmla="*/ 6 w 50"/>
                <a:gd name="T9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6" y="13"/>
                  </a:moveTo>
                  <a:cubicBezTo>
                    <a:pt x="13" y="3"/>
                    <a:pt x="26" y="0"/>
                    <a:pt x="36" y="6"/>
                  </a:cubicBezTo>
                  <a:cubicBezTo>
                    <a:pt x="46" y="12"/>
                    <a:pt x="50" y="25"/>
                    <a:pt x="44" y="35"/>
                  </a:cubicBezTo>
                  <a:cubicBezTo>
                    <a:pt x="37" y="45"/>
                    <a:pt x="24" y="49"/>
                    <a:pt x="14" y="43"/>
                  </a:cubicBezTo>
                  <a:cubicBezTo>
                    <a:pt x="4" y="37"/>
                    <a:pt x="0" y="23"/>
                    <a:pt x="6" y="1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579450" y="2560210"/>
            <a:ext cx="367303" cy="228024"/>
            <a:chOff x="6465768" y="2560210"/>
            <a:chExt cx="367303" cy="228024"/>
          </a:xfrm>
        </p:grpSpPr>
        <p:sp>
          <p:nvSpPr>
            <p:cNvPr id="16" name="Freeform 16"/>
            <p:cNvSpPr/>
            <p:nvPr/>
          </p:nvSpPr>
          <p:spPr bwMode="auto">
            <a:xfrm>
              <a:off x="6465768" y="2560210"/>
              <a:ext cx="335256" cy="195978"/>
            </a:xfrm>
            <a:custGeom>
              <a:avLst/>
              <a:gdLst>
                <a:gd name="T0" fmla="*/ 226 w 229"/>
                <a:gd name="T1" fmla="*/ 134 h 134"/>
                <a:gd name="T2" fmla="*/ 225 w 229"/>
                <a:gd name="T3" fmla="*/ 134 h 134"/>
                <a:gd name="T4" fmla="*/ 2 w 229"/>
                <a:gd name="T5" fmla="*/ 5 h 134"/>
                <a:gd name="T6" fmla="*/ 1 w 229"/>
                <a:gd name="T7" fmla="*/ 2 h 134"/>
                <a:gd name="T8" fmla="*/ 4 w 229"/>
                <a:gd name="T9" fmla="*/ 1 h 134"/>
                <a:gd name="T10" fmla="*/ 227 w 229"/>
                <a:gd name="T11" fmla="*/ 130 h 134"/>
                <a:gd name="T12" fmla="*/ 228 w 229"/>
                <a:gd name="T13" fmla="*/ 133 h 134"/>
                <a:gd name="T14" fmla="*/ 226 w 229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134">
                  <a:moveTo>
                    <a:pt x="226" y="134"/>
                  </a:moveTo>
                  <a:cubicBezTo>
                    <a:pt x="225" y="134"/>
                    <a:pt x="225" y="134"/>
                    <a:pt x="225" y="13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8" y="130"/>
                    <a:pt x="229" y="132"/>
                    <a:pt x="228" y="133"/>
                  </a:cubicBezTo>
                  <a:cubicBezTo>
                    <a:pt x="228" y="134"/>
                    <a:pt x="227" y="134"/>
                    <a:pt x="226" y="13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6760350" y="2716745"/>
              <a:ext cx="72721" cy="71489"/>
            </a:xfrm>
            <a:custGeom>
              <a:avLst/>
              <a:gdLst>
                <a:gd name="T0" fmla="*/ 6 w 50"/>
                <a:gd name="T1" fmla="*/ 14 h 49"/>
                <a:gd name="T2" fmla="*/ 36 w 50"/>
                <a:gd name="T3" fmla="*/ 6 h 49"/>
                <a:gd name="T4" fmla="*/ 43 w 50"/>
                <a:gd name="T5" fmla="*/ 36 h 49"/>
                <a:gd name="T6" fmla="*/ 14 w 50"/>
                <a:gd name="T7" fmla="*/ 43 h 49"/>
                <a:gd name="T8" fmla="*/ 6 w 50"/>
                <a:gd name="T9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6" y="14"/>
                  </a:moveTo>
                  <a:cubicBezTo>
                    <a:pt x="12" y="3"/>
                    <a:pt x="26" y="0"/>
                    <a:pt x="36" y="6"/>
                  </a:cubicBezTo>
                  <a:cubicBezTo>
                    <a:pt x="46" y="12"/>
                    <a:pt x="50" y="25"/>
                    <a:pt x="43" y="36"/>
                  </a:cubicBezTo>
                  <a:cubicBezTo>
                    <a:pt x="37" y="46"/>
                    <a:pt x="24" y="49"/>
                    <a:pt x="14" y="43"/>
                  </a:cubicBezTo>
                  <a:cubicBezTo>
                    <a:pt x="4" y="37"/>
                    <a:pt x="0" y="24"/>
                    <a:pt x="6" y="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992305" y="5038889"/>
            <a:ext cx="366072" cy="228024"/>
            <a:chOff x="3878623" y="5038889"/>
            <a:chExt cx="366072" cy="228024"/>
          </a:xfrm>
        </p:grpSpPr>
        <p:sp>
          <p:nvSpPr>
            <p:cNvPr id="22" name="Freeform 22"/>
            <p:cNvSpPr/>
            <p:nvPr/>
          </p:nvSpPr>
          <p:spPr bwMode="auto">
            <a:xfrm>
              <a:off x="3878623" y="5038889"/>
              <a:ext cx="334024" cy="195978"/>
            </a:xfrm>
            <a:custGeom>
              <a:avLst/>
              <a:gdLst>
                <a:gd name="T0" fmla="*/ 226 w 228"/>
                <a:gd name="T1" fmla="*/ 134 h 134"/>
                <a:gd name="T2" fmla="*/ 224 w 228"/>
                <a:gd name="T3" fmla="*/ 133 h 134"/>
                <a:gd name="T4" fmla="*/ 2 w 228"/>
                <a:gd name="T5" fmla="*/ 5 h 134"/>
                <a:gd name="T6" fmla="*/ 1 w 228"/>
                <a:gd name="T7" fmla="*/ 1 h 134"/>
                <a:gd name="T8" fmla="*/ 4 w 228"/>
                <a:gd name="T9" fmla="*/ 0 h 134"/>
                <a:gd name="T10" fmla="*/ 227 w 228"/>
                <a:gd name="T11" fmla="*/ 129 h 134"/>
                <a:gd name="T12" fmla="*/ 228 w 228"/>
                <a:gd name="T13" fmla="*/ 133 h 134"/>
                <a:gd name="T14" fmla="*/ 226 w 228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" h="134">
                  <a:moveTo>
                    <a:pt x="226" y="134"/>
                  </a:moveTo>
                  <a:cubicBezTo>
                    <a:pt x="225" y="134"/>
                    <a:pt x="225" y="134"/>
                    <a:pt x="224" y="13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227" y="129"/>
                    <a:pt x="227" y="129"/>
                    <a:pt x="227" y="129"/>
                  </a:cubicBezTo>
                  <a:cubicBezTo>
                    <a:pt x="228" y="130"/>
                    <a:pt x="228" y="131"/>
                    <a:pt x="228" y="133"/>
                  </a:cubicBezTo>
                  <a:cubicBezTo>
                    <a:pt x="227" y="133"/>
                    <a:pt x="226" y="134"/>
                    <a:pt x="226" y="13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4173206" y="5195424"/>
              <a:ext cx="71489" cy="71489"/>
            </a:xfrm>
            <a:custGeom>
              <a:avLst/>
              <a:gdLst>
                <a:gd name="T0" fmla="*/ 6 w 49"/>
                <a:gd name="T1" fmla="*/ 13 h 49"/>
                <a:gd name="T2" fmla="*/ 36 w 49"/>
                <a:gd name="T3" fmla="*/ 6 h 49"/>
                <a:gd name="T4" fmla="*/ 43 w 49"/>
                <a:gd name="T5" fmla="*/ 35 h 49"/>
                <a:gd name="T6" fmla="*/ 14 w 49"/>
                <a:gd name="T7" fmla="*/ 43 h 49"/>
                <a:gd name="T8" fmla="*/ 6 w 49"/>
                <a:gd name="T9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6" y="13"/>
                  </a:moveTo>
                  <a:cubicBezTo>
                    <a:pt x="12" y="3"/>
                    <a:pt x="25" y="0"/>
                    <a:pt x="36" y="6"/>
                  </a:cubicBezTo>
                  <a:cubicBezTo>
                    <a:pt x="46" y="12"/>
                    <a:pt x="49" y="25"/>
                    <a:pt x="43" y="35"/>
                  </a:cubicBezTo>
                  <a:cubicBezTo>
                    <a:pt x="37" y="46"/>
                    <a:pt x="24" y="49"/>
                    <a:pt x="14" y="43"/>
                  </a:cubicBezTo>
                  <a:cubicBezTo>
                    <a:pt x="3" y="37"/>
                    <a:pt x="0" y="24"/>
                    <a:pt x="6" y="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416306" y="5305122"/>
            <a:ext cx="730909" cy="420303"/>
            <a:chOff x="4302624" y="5305122"/>
            <a:chExt cx="730909" cy="420303"/>
          </a:xfrm>
        </p:grpSpPr>
        <p:sp>
          <p:nvSpPr>
            <p:cNvPr id="24" name="Freeform 24"/>
            <p:cNvSpPr/>
            <p:nvPr/>
          </p:nvSpPr>
          <p:spPr bwMode="auto">
            <a:xfrm>
              <a:off x="4613229" y="5305122"/>
              <a:ext cx="420304" cy="236652"/>
            </a:xfrm>
            <a:custGeom>
              <a:avLst/>
              <a:gdLst>
                <a:gd name="T0" fmla="*/ 287 w 287"/>
                <a:gd name="T1" fmla="*/ 133 h 162"/>
                <a:gd name="T2" fmla="*/ 238 w 287"/>
                <a:gd name="T3" fmla="*/ 162 h 162"/>
                <a:gd name="T4" fmla="*/ 104 w 287"/>
                <a:gd name="T5" fmla="*/ 84 h 162"/>
                <a:gd name="T6" fmla="*/ 83 w 287"/>
                <a:gd name="T7" fmla="*/ 71 h 162"/>
                <a:gd name="T8" fmla="*/ 59 w 287"/>
                <a:gd name="T9" fmla="*/ 57 h 162"/>
                <a:gd name="T10" fmla="*/ 58 w 287"/>
                <a:gd name="T11" fmla="*/ 76 h 162"/>
                <a:gd name="T12" fmla="*/ 53 w 287"/>
                <a:gd name="T13" fmla="*/ 104 h 162"/>
                <a:gd name="T14" fmla="*/ 0 w 287"/>
                <a:gd name="T15" fmla="*/ 100 h 162"/>
                <a:gd name="T16" fmla="*/ 15 w 287"/>
                <a:gd name="T17" fmla="*/ 23 h 162"/>
                <a:gd name="T18" fmla="*/ 55 w 287"/>
                <a:gd name="T19" fmla="*/ 0 h 162"/>
                <a:gd name="T20" fmla="*/ 287 w 287"/>
                <a:gd name="T21" fmla="*/ 13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" h="162">
                  <a:moveTo>
                    <a:pt x="287" y="133"/>
                  </a:moveTo>
                  <a:cubicBezTo>
                    <a:pt x="238" y="162"/>
                    <a:pt x="238" y="162"/>
                    <a:pt x="238" y="162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66"/>
                    <a:pt x="59" y="73"/>
                    <a:pt x="58" y="76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287" y="1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4302624" y="5461657"/>
              <a:ext cx="460978" cy="263768"/>
            </a:xfrm>
            <a:custGeom>
              <a:avLst/>
              <a:gdLst>
                <a:gd name="T0" fmla="*/ 308 w 315"/>
                <a:gd name="T1" fmla="*/ 107 h 180"/>
                <a:gd name="T2" fmla="*/ 277 w 315"/>
                <a:gd name="T3" fmla="*/ 159 h 180"/>
                <a:gd name="T4" fmla="*/ 186 w 315"/>
                <a:gd name="T5" fmla="*/ 177 h 180"/>
                <a:gd name="T6" fmla="*/ 77 w 315"/>
                <a:gd name="T7" fmla="*/ 137 h 180"/>
                <a:gd name="T8" fmla="*/ 7 w 315"/>
                <a:gd name="T9" fmla="*/ 73 h 180"/>
                <a:gd name="T10" fmla="*/ 38 w 315"/>
                <a:gd name="T11" fmla="*/ 21 h 180"/>
                <a:gd name="T12" fmla="*/ 129 w 315"/>
                <a:gd name="T13" fmla="*/ 4 h 180"/>
                <a:gd name="T14" fmla="*/ 238 w 315"/>
                <a:gd name="T15" fmla="*/ 44 h 180"/>
                <a:gd name="T16" fmla="*/ 308 w 315"/>
                <a:gd name="T17" fmla="*/ 107 h 180"/>
                <a:gd name="T18" fmla="*/ 194 w 315"/>
                <a:gd name="T19" fmla="*/ 140 h 180"/>
                <a:gd name="T20" fmla="*/ 237 w 315"/>
                <a:gd name="T21" fmla="*/ 136 h 180"/>
                <a:gd name="T22" fmla="*/ 243 w 315"/>
                <a:gd name="T23" fmla="*/ 111 h 180"/>
                <a:gd name="T24" fmla="*/ 190 w 315"/>
                <a:gd name="T25" fmla="*/ 72 h 180"/>
                <a:gd name="T26" fmla="*/ 121 w 315"/>
                <a:gd name="T27" fmla="*/ 41 h 180"/>
                <a:gd name="T28" fmla="*/ 78 w 315"/>
                <a:gd name="T29" fmla="*/ 44 h 180"/>
                <a:gd name="T30" fmla="*/ 72 w 315"/>
                <a:gd name="T31" fmla="*/ 69 h 180"/>
                <a:gd name="T32" fmla="*/ 126 w 315"/>
                <a:gd name="T33" fmla="*/ 109 h 180"/>
                <a:gd name="T34" fmla="*/ 194 w 315"/>
                <a:gd name="T35" fmla="*/ 14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5" h="180">
                  <a:moveTo>
                    <a:pt x="308" y="107"/>
                  </a:moveTo>
                  <a:cubicBezTo>
                    <a:pt x="315" y="126"/>
                    <a:pt x="304" y="143"/>
                    <a:pt x="277" y="159"/>
                  </a:cubicBezTo>
                  <a:cubicBezTo>
                    <a:pt x="250" y="175"/>
                    <a:pt x="220" y="180"/>
                    <a:pt x="186" y="177"/>
                  </a:cubicBezTo>
                  <a:cubicBezTo>
                    <a:pt x="153" y="173"/>
                    <a:pt x="116" y="160"/>
                    <a:pt x="77" y="137"/>
                  </a:cubicBezTo>
                  <a:cubicBezTo>
                    <a:pt x="36" y="113"/>
                    <a:pt x="13" y="92"/>
                    <a:pt x="7" y="73"/>
                  </a:cubicBezTo>
                  <a:cubicBezTo>
                    <a:pt x="0" y="55"/>
                    <a:pt x="11" y="37"/>
                    <a:pt x="38" y="21"/>
                  </a:cubicBezTo>
                  <a:cubicBezTo>
                    <a:pt x="65" y="6"/>
                    <a:pt x="95" y="0"/>
                    <a:pt x="129" y="4"/>
                  </a:cubicBezTo>
                  <a:cubicBezTo>
                    <a:pt x="163" y="8"/>
                    <a:pt x="199" y="21"/>
                    <a:pt x="238" y="44"/>
                  </a:cubicBezTo>
                  <a:cubicBezTo>
                    <a:pt x="279" y="67"/>
                    <a:pt x="302" y="88"/>
                    <a:pt x="308" y="107"/>
                  </a:cubicBezTo>
                  <a:close/>
                  <a:moveTo>
                    <a:pt x="194" y="140"/>
                  </a:moveTo>
                  <a:cubicBezTo>
                    <a:pt x="211" y="144"/>
                    <a:pt x="226" y="143"/>
                    <a:pt x="237" y="136"/>
                  </a:cubicBezTo>
                  <a:cubicBezTo>
                    <a:pt x="249" y="130"/>
                    <a:pt x="250" y="121"/>
                    <a:pt x="243" y="111"/>
                  </a:cubicBezTo>
                  <a:cubicBezTo>
                    <a:pt x="236" y="101"/>
                    <a:pt x="218" y="88"/>
                    <a:pt x="190" y="72"/>
                  </a:cubicBezTo>
                  <a:cubicBezTo>
                    <a:pt x="161" y="55"/>
                    <a:pt x="138" y="45"/>
                    <a:pt x="121" y="41"/>
                  </a:cubicBezTo>
                  <a:cubicBezTo>
                    <a:pt x="103" y="37"/>
                    <a:pt x="89" y="38"/>
                    <a:pt x="78" y="44"/>
                  </a:cubicBezTo>
                  <a:cubicBezTo>
                    <a:pt x="66" y="51"/>
                    <a:pt x="64" y="59"/>
                    <a:pt x="72" y="69"/>
                  </a:cubicBezTo>
                  <a:cubicBezTo>
                    <a:pt x="79" y="79"/>
                    <a:pt x="97" y="93"/>
                    <a:pt x="126" y="109"/>
                  </a:cubicBezTo>
                  <a:cubicBezTo>
                    <a:pt x="154" y="125"/>
                    <a:pt x="177" y="136"/>
                    <a:pt x="194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255680" y="4491632"/>
            <a:ext cx="787606" cy="422768"/>
            <a:chOff x="5141998" y="4491632"/>
            <a:chExt cx="787606" cy="422768"/>
          </a:xfrm>
        </p:grpSpPr>
        <p:sp>
          <p:nvSpPr>
            <p:cNvPr id="26" name="Freeform 26"/>
            <p:cNvSpPr/>
            <p:nvPr/>
          </p:nvSpPr>
          <p:spPr bwMode="auto">
            <a:xfrm>
              <a:off x="5397138" y="4491632"/>
              <a:ext cx="532466" cy="299513"/>
            </a:xfrm>
            <a:custGeom>
              <a:avLst/>
              <a:gdLst>
                <a:gd name="T0" fmla="*/ 364 w 364"/>
                <a:gd name="T1" fmla="*/ 112 h 205"/>
                <a:gd name="T2" fmla="*/ 203 w 364"/>
                <a:gd name="T3" fmla="*/ 205 h 205"/>
                <a:gd name="T4" fmla="*/ 169 w 364"/>
                <a:gd name="T5" fmla="*/ 185 h 205"/>
                <a:gd name="T6" fmla="*/ 168 w 364"/>
                <a:gd name="T7" fmla="*/ 118 h 205"/>
                <a:gd name="T8" fmla="*/ 165 w 364"/>
                <a:gd name="T9" fmla="*/ 77 h 205"/>
                <a:gd name="T10" fmla="*/ 157 w 364"/>
                <a:gd name="T11" fmla="*/ 60 h 205"/>
                <a:gd name="T12" fmla="*/ 142 w 364"/>
                <a:gd name="T13" fmla="*/ 47 h 205"/>
                <a:gd name="T14" fmla="*/ 114 w 364"/>
                <a:gd name="T15" fmla="*/ 40 h 205"/>
                <a:gd name="T16" fmla="*/ 87 w 364"/>
                <a:gd name="T17" fmla="*/ 48 h 205"/>
                <a:gd name="T18" fmla="*/ 67 w 364"/>
                <a:gd name="T19" fmla="*/ 66 h 205"/>
                <a:gd name="T20" fmla="*/ 58 w 364"/>
                <a:gd name="T21" fmla="*/ 92 h 205"/>
                <a:gd name="T22" fmla="*/ 0 w 364"/>
                <a:gd name="T23" fmla="*/ 89 h 205"/>
                <a:gd name="T24" fmla="*/ 8 w 364"/>
                <a:gd name="T25" fmla="*/ 61 h 205"/>
                <a:gd name="T26" fmla="*/ 23 w 364"/>
                <a:gd name="T27" fmla="*/ 41 h 205"/>
                <a:gd name="T28" fmla="*/ 49 w 364"/>
                <a:gd name="T29" fmla="*/ 22 h 205"/>
                <a:gd name="T30" fmla="*/ 95 w 364"/>
                <a:gd name="T31" fmla="*/ 4 h 205"/>
                <a:gd name="T32" fmla="*/ 143 w 364"/>
                <a:gd name="T33" fmla="*/ 2 h 205"/>
                <a:gd name="T34" fmla="*/ 185 w 364"/>
                <a:gd name="T35" fmla="*/ 16 h 205"/>
                <a:gd name="T36" fmla="*/ 210 w 364"/>
                <a:gd name="T37" fmla="*/ 36 h 205"/>
                <a:gd name="T38" fmla="*/ 221 w 364"/>
                <a:gd name="T39" fmla="*/ 63 h 205"/>
                <a:gd name="T40" fmla="*/ 222 w 364"/>
                <a:gd name="T41" fmla="*/ 111 h 205"/>
                <a:gd name="T42" fmla="*/ 220 w 364"/>
                <a:gd name="T43" fmla="*/ 145 h 205"/>
                <a:gd name="T44" fmla="*/ 222 w 364"/>
                <a:gd name="T45" fmla="*/ 146 h 205"/>
                <a:gd name="T46" fmla="*/ 323 w 364"/>
                <a:gd name="T47" fmla="*/ 88 h 205"/>
                <a:gd name="T48" fmla="*/ 364 w 364"/>
                <a:gd name="T49" fmla="*/ 11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4" h="205">
                  <a:moveTo>
                    <a:pt x="364" y="112"/>
                  </a:moveTo>
                  <a:cubicBezTo>
                    <a:pt x="203" y="205"/>
                    <a:pt x="203" y="205"/>
                    <a:pt x="203" y="205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98"/>
                    <a:pt x="166" y="84"/>
                    <a:pt x="165" y="77"/>
                  </a:cubicBezTo>
                  <a:cubicBezTo>
                    <a:pt x="163" y="70"/>
                    <a:pt x="161" y="64"/>
                    <a:pt x="157" y="60"/>
                  </a:cubicBezTo>
                  <a:cubicBezTo>
                    <a:pt x="154" y="55"/>
                    <a:pt x="149" y="51"/>
                    <a:pt x="142" y="47"/>
                  </a:cubicBezTo>
                  <a:cubicBezTo>
                    <a:pt x="133" y="42"/>
                    <a:pt x="124" y="39"/>
                    <a:pt x="114" y="40"/>
                  </a:cubicBezTo>
                  <a:cubicBezTo>
                    <a:pt x="104" y="40"/>
                    <a:pt x="95" y="43"/>
                    <a:pt x="87" y="48"/>
                  </a:cubicBezTo>
                  <a:cubicBezTo>
                    <a:pt x="78" y="53"/>
                    <a:pt x="71" y="59"/>
                    <a:pt x="67" y="66"/>
                  </a:cubicBezTo>
                  <a:cubicBezTo>
                    <a:pt x="63" y="74"/>
                    <a:pt x="60" y="82"/>
                    <a:pt x="58" y="9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77"/>
                    <a:pt x="4" y="67"/>
                    <a:pt x="8" y="61"/>
                  </a:cubicBezTo>
                  <a:cubicBezTo>
                    <a:pt x="11" y="54"/>
                    <a:pt x="16" y="47"/>
                    <a:pt x="23" y="41"/>
                  </a:cubicBezTo>
                  <a:cubicBezTo>
                    <a:pt x="30" y="35"/>
                    <a:pt x="38" y="28"/>
                    <a:pt x="49" y="22"/>
                  </a:cubicBezTo>
                  <a:cubicBezTo>
                    <a:pt x="64" y="14"/>
                    <a:pt x="79" y="8"/>
                    <a:pt x="95" y="4"/>
                  </a:cubicBezTo>
                  <a:cubicBezTo>
                    <a:pt x="112" y="1"/>
                    <a:pt x="128" y="0"/>
                    <a:pt x="143" y="2"/>
                  </a:cubicBezTo>
                  <a:cubicBezTo>
                    <a:pt x="159" y="4"/>
                    <a:pt x="173" y="9"/>
                    <a:pt x="185" y="16"/>
                  </a:cubicBezTo>
                  <a:cubicBezTo>
                    <a:pt x="196" y="22"/>
                    <a:pt x="204" y="29"/>
                    <a:pt x="210" y="36"/>
                  </a:cubicBezTo>
                  <a:cubicBezTo>
                    <a:pt x="215" y="44"/>
                    <a:pt x="219" y="53"/>
                    <a:pt x="221" y="63"/>
                  </a:cubicBezTo>
                  <a:cubicBezTo>
                    <a:pt x="223" y="73"/>
                    <a:pt x="223" y="89"/>
                    <a:pt x="222" y="111"/>
                  </a:cubicBezTo>
                  <a:cubicBezTo>
                    <a:pt x="220" y="145"/>
                    <a:pt x="220" y="145"/>
                    <a:pt x="220" y="145"/>
                  </a:cubicBezTo>
                  <a:cubicBezTo>
                    <a:pt x="222" y="146"/>
                    <a:pt x="222" y="146"/>
                    <a:pt x="222" y="146"/>
                  </a:cubicBezTo>
                  <a:cubicBezTo>
                    <a:pt x="323" y="88"/>
                    <a:pt x="323" y="88"/>
                    <a:pt x="323" y="88"/>
                  </a:cubicBezTo>
                  <a:lnTo>
                    <a:pt x="364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5141998" y="4650632"/>
              <a:ext cx="458512" cy="263768"/>
            </a:xfrm>
            <a:custGeom>
              <a:avLst/>
              <a:gdLst>
                <a:gd name="T0" fmla="*/ 308 w 314"/>
                <a:gd name="T1" fmla="*/ 107 h 180"/>
                <a:gd name="T2" fmla="*/ 276 w 314"/>
                <a:gd name="T3" fmla="*/ 159 h 180"/>
                <a:gd name="T4" fmla="*/ 186 w 314"/>
                <a:gd name="T5" fmla="*/ 177 h 180"/>
                <a:gd name="T6" fmla="*/ 77 w 314"/>
                <a:gd name="T7" fmla="*/ 137 h 180"/>
                <a:gd name="T8" fmla="*/ 6 w 314"/>
                <a:gd name="T9" fmla="*/ 73 h 180"/>
                <a:gd name="T10" fmla="*/ 37 w 314"/>
                <a:gd name="T11" fmla="*/ 21 h 180"/>
                <a:gd name="T12" fmla="*/ 128 w 314"/>
                <a:gd name="T13" fmla="*/ 4 h 180"/>
                <a:gd name="T14" fmla="*/ 238 w 314"/>
                <a:gd name="T15" fmla="*/ 43 h 180"/>
                <a:gd name="T16" fmla="*/ 308 w 314"/>
                <a:gd name="T17" fmla="*/ 107 h 180"/>
                <a:gd name="T18" fmla="*/ 193 w 314"/>
                <a:gd name="T19" fmla="*/ 140 h 180"/>
                <a:gd name="T20" fmla="*/ 237 w 314"/>
                <a:gd name="T21" fmla="*/ 136 h 180"/>
                <a:gd name="T22" fmla="*/ 242 w 314"/>
                <a:gd name="T23" fmla="*/ 111 h 180"/>
                <a:gd name="T24" fmla="*/ 189 w 314"/>
                <a:gd name="T25" fmla="*/ 72 h 180"/>
                <a:gd name="T26" fmla="*/ 120 w 314"/>
                <a:gd name="T27" fmla="*/ 41 h 180"/>
                <a:gd name="T28" fmla="*/ 77 w 314"/>
                <a:gd name="T29" fmla="*/ 44 h 180"/>
                <a:gd name="T30" fmla="*/ 71 w 314"/>
                <a:gd name="T31" fmla="*/ 69 h 180"/>
                <a:gd name="T32" fmla="*/ 125 w 314"/>
                <a:gd name="T33" fmla="*/ 109 h 180"/>
                <a:gd name="T34" fmla="*/ 193 w 314"/>
                <a:gd name="T35" fmla="*/ 14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180">
                  <a:moveTo>
                    <a:pt x="308" y="107"/>
                  </a:moveTo>
                  <a:cubicBezTo>
                    <a:pt x="314" y="126"/>
                    <a:pt x="303" y="143"/>
                    <a:pt x="276" y="159"/>
                  </a:cubicBezTo>
                  <a:cubicBezTo>
                    <a:pt x="249" y="174"/>
                    <a:pt x="219" y="180"/>
                    <a:pt x="186" y="177"/>
                  </a:cubicBezTo>
                  <a:cubicBezTo>
                    <a:pt x="152" y="173"/>
                    <a:pt x="116" y="160"/>
                    <a:pt x="77" y="137"/>
                  </a:cubicBezTo>
                  <a:cubicBezTo>
                    <a:pt x="36" y="113"/>
                    <a:pt x="12" y="92"/>
                    <a:pt x="6" y="73"/>
                  </a:cubicBezTo>
                  <a:cubicBezTo>
                    <a:pt x="0" y="54"/>
                    <a:pt x="10" y="37"/>
                    <a:pt x="37" y="21"/>
                  </a:cubicBezTo>
                  <a:cubicBezTo>
                    <a:pt x="64" y="6"/>
                    <a:pt x="94" y="0"/>
                    <a:pt x="128" y="4"/>
                  </a:cubicBezTo>
                  <a:cubicBezTo>
                    <a:pt x="162" y="8"/>
                    <a:pt x="199" y="21"/>
                    <a:pt x="238" y="43"/>
                  </a:cubicBezTo>
                  <a:cubicBezTo>
                    <a:pt x="278" y="67"/>
                    <a:pt x="301" y="88"/>
                    <a:pt x="308" y="107"/>
                  </a:cubicBezTo>
                  <a:close/>
                  <a:moveTo>
                    <a:pt x="193" y="140"/>
                  </a:moveTo>
                  <a:cubicBezTo>
                    <a:pt x="211" y="144"/>
                    <a:pt x="225" y="143"/>
                    <a:pt x="237" y="136"/>
                  </a:cubicBezTo>
                  <a:cubicBezTo>
                    <a:pt x="248" y="130"/>
                    <a:pt x="250" y="121"/>
                    <a:pt x="242" y="111"/>
                  </a:cubicBezTo>
                  <a:cubicBezTo>
                    <a:pt x="235" y="101"/>
                    <a:pt x="217" y="88"/>
                    <a:pt x="189" y="72"/>
                  </a:cubicBezTo>
                  <a:cubicBezTo>
                    <a:pt x="161" y="55"/>
                    <a:pt x="138" y="45"/>
                    <a:pt x="120" y="41"/>
                  </a:cubicBezTo>
                  <a:cubicBezTo>
                    <a:pt x="103" y="36"/>
                    <a:pt x="88" y="38"/>
                    <a:pt x="77" y="44"/>
                  </a:cubicBezTo>
                  <a:cubicBezTo>
                    <a:pt x="66" y="51"/>
                    <a:pt x="64" y="59"/>
                    <a:pt x="71" y="69"/>
                  </a:cubicBezTo>
                  <a:cubicBezTo>
                    <a:pt x="79" y="79"/>
                    <a:pt x="97" y="92"/>
                    <a:pt x="125" y="109"/>
                  </a:cubicBezTo>
                  <a:cubicBezTo>
                    <a:pt x="153" y="125"/>
                    <a:pt x="176" y="136"/>
                    <a:pt x="193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103682" y="3654723"/>
            <a:ext cx="733373" cy="425234"/>
            <a:chOff x="5990000" y="3654723"/>
            <a:chExt cx="733373" cy="425234"/>
          </a:xfrm>
        </p:grpSpPr>
        <p:sp>
          <p:nvSpPr>
            <p:cNvPr id="28" name="Freeform 28"/>
            <p:cNvSpPr/>
            <p:nvPr/>
          </p:nvSpPr>
          <p:spPr bwMode="auto">
            <a:xfrm>
              <a:off x="6232814" y="3654723"/>
              <a:ext cx="490559" cy="294582"/>
            </a:xfrm>
            <a:custGeom>
              <a:avLst/>
              <a:gdLst>
                <a:gd name="T0" fmla="*/ 304 w 335"/>
                <a:gd name="T1" fmla="*/ 75 h 201"/>
                <a:gd name="T2" fmla="*/ 332 w 335"/>
                <a:gd name="T3" fmla="*/ 119 h 201"/>
                <a:gd name="T4" fmla="*/ 281 w 335"/>
                <a:gd name="T5" fmla="*/ 170 h 201"/>
                <a:gd name="T6" fmla="*/ 202 w 335"/>
                <a:gd name="T7" fmla="*/ 201 h 201"/>
                <a:gd name="T8" fmla="*/ 161 w 335"/>
                <a:gd name="T9" fmla="*/ 177 h 201"/>
                <a:gd name="T10" fmla="*/ 201 w 335"/>
                <a:gd name="T11" fmla="*/ 167 h 201"/>
                <a:gd name="T12" fmla="*/ 237 w 335"/>
                <a:gd name="T13" fmla="*/ 151 h 201"/>
                <a:gd name="T14" fmla="*/ 265 w 335"/>
                <a:gd name="T15" fmla="*/ 125 h 201"/>
                <a:gd name="T16" fmla="*/ 250 w 335"/>
                <a:gd name="T17" fmla="*/ 103 h 201"/>
                <a:gd name="T18" fmla="*/ 213 w 335"/>
                <a:gd name="T19" fmla="*/ 98 h 201"/>
                <a:gd name="T20" fmla="*/ 164 w 335"/>
                <a:gd name="T21" fmla="*/ 118 h 201"/>
                <a:gd name="T22" fmla="*/ 147 w 335"/>
                <a:gd name="T23" fmla="*/ 128 h 201"/>
                <a:gd name="T24" fmla="*/ 109 w 335"/>
                <a:gd name="T25" fmla="*/ 107 h 201"/>
                <a:gd name="T26" fmla="*/ 127 w 335"/>
                <a:gd name="T27" fmla="*/ 96 h 201"/>
                <a:gd name="T28" fmla="*/ 159 w 335"/>
                <a:gd name="T29" fmla="*/ 69 h 201"/>
                <a:gd name="T30" fmla="*/ 147 w 335"/>
                <a:gd name="T31" fmla="*/ 48 h 201"/>
                <a:gd name="T32" fmla="*/ 88 w 335"/>
                <a:gd name="T33" fmla="*/ 52 h 201"/>
                <a:gd name="T34" fmla="*/ 69 w 335"/>
                <a:gd name="T35" fmla="*/ 68 h 201"/>
                <a:gd name="T36" fmla="*/ 56 w 335"/>
                <a:gd name="T37" fmla="*/ 90 h 201"/>
                <a:gd name="T38" fmla="*/ 0 w 335"/>
                <a:gd name="T39" fmla="*/ 84 h 201"/>
                <a:gd name="T40" fmla="*/ 52 w 335"/>
                <a:gd name="T41" fmla="*/ 27 h 201"/>
                <a:gd name="T42" fmla="*/ 123 w 335"/>
                <a:gd name="T43" fmla="*/ 3 h 201"/>
                <a:gd name="T44" fmla="*/ 185 w 335"/>
                <a:gd name="T45" fmla="*/ 14 h 201"/>
                <a:gd name="T46" fmla="*/ 208 w 335"/>
                <a:gd name="T47" fmla="*/ 43 h 201"/>
                <a:gd name="T48" fmla="*/ 193 w 335"/>
                <a:gd name="T49" fmla="*/ 77 h 201"/>
                <a:gd name="T50" fmla="*/ 194 w 335"/>
                <a:gd name="T51" fmla="*/ 77 h 201"/>
                <a:gd name="T52" fmla="*/ 253 w 335"/>
                <a:gd name="T53" fmla="*/ 62 h 201"/>
                <a:gd name="T54" fmla="*/ 304 w 335"/>
                <a:gd name="T55" fmla="*/ 7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35" h="201">
                  <a:moveTo>
                    <a:pt x="304" y="75"/>
                  </a:moveTo>
                  <a:cubicBezTo>
                    <a:pt x="326" y="88"/>
                    <a:pt x="335" y="103"/>
                    <a:pt x="332" y="119"/>
                  </a:cubicBezTo>
                  <a:cubicBezTo>
                    <a:pt x="328" y="136"/>
                    <a:pt x="311" y="153"/>
                    <a:pt x="281" y="170"/>
                  </a:cubicBezTo>
                  <a:cubicBezTo>
                    <a:pt x="256" y="185"/>
                    <a:pt x="230" y="195"/>
                    <a:pt x="202" y="201"/>
                  </a:cubicBezTo>
                  <a:cubicBezTo>
                    <a:pt x="161" y="177"/>
                    <a:pt x="161" y="177"/>
                    <a:pt x="161" y="177"/>
                  </a:cubicBezTo>
                  <a:cubicBezTo>
                    <a:pt x="174" y="175"/>
                    <a:pt x="188" y="171"/>
                    <a:pt x="201" y="167"/>
                  </a:cubicBezTo>
                  <a:cubicBezTo>
                    <a:pt x="215" y="162"/>
                    <a:pt x="227" y="157"/>
                    <a:pt x="237" y="151"/>
                  </a:cubicBezTo>
                  <a:cubicBezTo>
                    <a:pt x="253" y="141"/>
                    <a:pt x="263" y="133"/>
                    <a:pt x="265" y="125"/>
                  </a:cubicBezTo>
                  <a:cubicBezTo>
                    <a:pt x="267" y="118"/>
                    <a:pt x="262" y="110"/>
                    <a:pt x="250" y="103"/>
                  </a:cubicBezTo>
                  <a:cubicBezTo>
                    <a:pt x="239" y="97"/>
                    <a:pt x="227" y="95"/>
                    <a:pt x="213" y="98"/>
                  </a:cubicBezTo>
                  <a:cubicBezTo>
                    <a:pt x="200" y="100"/>
                    <a:pt x="184" y="107"/>
                    <a:pt x="164" y="118"/>
                  </a:cubicBezTo>
                  <a:cubicBezTo>
                    <a:pt x="147" y="128"/>
                    <a:pt x="147" y="128"/>
                    <a:pt x="147" y="128"/>
                  </a:cubicBezTo>
                  <a:cubicBezTo>
                    <a:pt x="109" y="107"/>
                    <a:pt x="109" y="107"/>
                    <a:pt x="109" y="107"/>
                  </a:cubicBezTo>
                  <a:cubicBezTo>
                    <a:pt x="127" y="96"/>
                    <a:pt x="127" y="96"/>
                    <a:pt x="127" y="96"/>
                  </a:cubicBezTo>
                  <a:cubicBezTo>
                    <a:pt x="145" y="86"/>
                    <a:pt x="156" y="77"/>
                    <a:pt x="159" y="69"/>
                  </a:cubicBezTo>
                  <a:cubicBezTo>
                    <a:pt x="163" y="62"/>
                    <a:pt x="159" y="55"/>
                    <a:pt x="147" y="48"/>
                  </a:cubicBezTo>
                  <a:cubicBezTo>
                    <a:pt x="130" y="38"/>
                    <a:pt x="110" y="39"/>
                    <a:pt x="88" y="52"/>
                  </a:cubicBezTo>
                  <a:cubicBezTo>
                    <a:pt x="81" y="57"/>
                    <a:pt x="74" y="62"/>
                    <a:pt x="69" y="68"/>
                  </a:cubicBezTo>
                  <a:cubicBezTo>
                    <a:pt x="64" y="74"/>
                    <a:pt x="59" y="81"/>
                    <a:pt x="56" y="9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6" y="63"/>
                    <a:pt x="23" y="44"/>
                    <a:pt x="52" y="27"/>
                  </a:cubicBezTo>
                  <a:cubicBezTo>
                    <a:pt x="76" y="13"/>
                    <a:pt x="100" y="5"/>
                    <a:pt x="123" y="3"/>
                  </a:cubicBezTo>
                  <a:cubicBezTo>
                    <a:pt x="147" y="0"/>
                    <a:pt x="167" y="4"/>
                    <a:pt x="185" y="14"/>
                  </a:cubicBezTo>
                  <a:cubicBezTo>
                    <a:pt x="199" y="23"/>
                    <a:pt x="207" y="32"/>
                    <a:pt x="208" y="43"/>
                  </a:cubicBezTo>
                  <a:cubicBezTo>
                    <a:pt x="210" y="54"/>
                    <a:pt x="205" y="65"/>
                    <a:pt x="193" y="77"/>
                  </a:cubicBezTo>
                  <a:cubicBezTo>
                    <a:pt x="194" y="77"/>
                    <a:pt x="194" y="77"/>
                    <a:pt x="194" y="77"/>
                  </a:cubicBezTo>
                  <a:cubicBezTo>
                    <a:pt x="214" y="68"/>
                    <a:pt x="234" y="63"/>
                    <a:pt x="253" y="62"/>
                  </a:cubicBezTo>
                  <a:cubicBezTo>
                    <a:pt x="271" y="62"/>
                    <a:pt x="288" y="66"/>
                    <a:pt x="304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5990000" y="3814956"/>
              <a:ext cx="460978" cy="265001"/>
            </a:xfrm>
            <a:custGeom>
              <a:avLst/>
              <a:gdLst>
                <a:gd name="T0" fmla="*/ 308 w 315"/>
                <a:gd name="T1" fmla="*/ 107 h 181"/>
                <a:gd name="T2" fmla="*/ 277 w 315"/>
                <a:gd name="T3" fmla="*/ 159 h 181"/>
                <a:gd name="T4" fmla="*/ 186 w 315"/>
                <a:gd name="T5" fmla="*/ 177 h 181"/>
                <a:gd name="T6" fmla="*/ 77 w 315"/>
                <a:gd name="T7" fmla="*/ 137 h 181"/>
                <a:gd name="T8" fmla="*/ 6 w 315"/>
                <a:gd name="T9" fmla="*/ 74 h 181"/>
                <a:gd name="T10" fmla="*/ 38 w 315"/>
                <a:gd name="T11" fmla="*/ 22 h 181"/>
                <a:gd name="T12" fmla="*/ 129 w 315"/>
                <a:gd name="T13" fmla="*/ 4 h 181"/>
                <a:gd name="T14" fmla="*/ 238 w 315"/>
                <a:gd name="T15" fmla="*/ 44 h 181"/>
                <a:gd name="T16" fmla="*/ 308 w 315"/>
                <a:gd name="T17" fmla="*/ 107 h 181"/>
                <a:gd name="T18" fmla="*/ 194 w 315"/>
                <a:gd name="T19" fmla="*/ 140 h 181"/>
                <a:gd name="T20" fmla="*/ 237 w 315"/>
                <a:gd name="T21" fmla="*/ 137 h 181"/>
                <a:gd name="T22" fmla="*/ 243 w 315"/>
                <a:gd name="T23" fmla="*/ 111 h 181"/>
                <a:gd name="T24" fmla="*/ 190 w 315"/>
                <a:gd name="T25" fmla="*/ 72 h 181"/>
                <a:gd name="T26" fmla="*/ 121 w 315"/>
                <a:gd name="T27" fmla="*/ 41 h 181"/>
                <a:gd name="T28" fmla="*/ 78 w 315"/>
                <a:gd name="T29" fmla="*/ 44 h 181"/>
                <a:gd name="T30" fmla="*/ 72 w 315"/>
                <a:gd name="T31" fmla="*/ 69 h 181"/>
                <a:gd name="T32" fmla="*/ 126 w 315"/>
                <a:gd name="T33" fmla="*/ 109 h 181"/>
                <a:gd name="T34" fmla="*/ 194 w 315"/>
                <a:gd name="T35" fmla="*/ 14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5" h="181">
                  <a:moveTo>
                    <a:pt x="308" y="107"/>
                  </a:moveTo>
                  <a:cubicBezTo>
                    <a:pt x="315" y="126"/>
                    <a:pt x="304" y="143"/>
                    <a:pt x="277" y="159"/>
                  </a:cubicBezTo>
                  <a:cubicBezTo>
                    <a:pt x="250" y="175"/>
                    <a:pt x="220" y="181"/>
                    <a:pt x="186" y="177"/>
                  </a:cubicBezTo>
                  <a:cubicBezTo>
                    <a:pt x="153" y="173"/>
                    <a:pt x="116" y="160"/>
                    <a:pt x="77" y="137"/>
                  </a:cubicBezTo>
                  <a:cubicBezTo>
                    <a:pt x="36" y="114"/>
                    <a:pt x="13" y="92"/>
                    <a:pt x="6" y="74"/>
                  </a:cubicBezTo>
                  <a:cubicBezTo>
                    <a:pt x="0" y="55"/>
                    <a:pt x="11" y="37"/>
                    <a:pt x="38" y="22"/>
                  </a:cubicBezTo>
                  <a:cubicBezTo>
                    <a:pt x="65" y="6"/>
                    <a:pt x="95" y="0"/>
                    <a:pt x="129" y="4"/>
                  </a:cubicBezTo>
                  <a:cubicBezTo>
                    <a:pt x="163" y="8"/>
                    <a:pt x="199" y="21"/>
                    <a:pt x="238" y="44"/>
                  </a:cubicBezTo>
                  <a:cubicBezTo>
                    <a:pt x="279" y="67"/>
                    <a:pt x="302" y="88"/>
                    <a:pt x="308" y="107"/>
                  </a:cubicBezTo>
                  <a:close/>
                  <a:moveTo>
                    <a:pt x="194" y="140"/>
                  </a:moveTo>
                  <a:cubicBezTo>
                    <a:pt x="211" y="144"/>
                    <a:pt x="226" y="143"/>
                    <a:pt x="237" y="137"/>
                  </a:cubicBezTo>
                  <a:cubicBezTo>
                    <a:pt x="248" y="130"/>
                    <a:pt x="250" y="122"/>
                    <a:pt x="243" y="111"/>
                  </a:cubicBezTo>
                  <a:cubicBezTo>
                    <a:pt x="236" y="101"/>
                    <a:pt x="218" y="88"/>
                    <a:pt x="190" y="72"/>
                  </a:cubicBezTo>
                  <a:cubicBezTo>
                    <a:pt x="161" y="55"/>
                    <a:pt x="138" y="45"/>
                    <a:pt x="121" y="41"/>
                  </a:cubicBezTo>
                  <a:cubicBezTo>
                    <a:pt x="103" y="37"/>
                    <a:pt x="89" y="38"/>
                    <a:pt x="78" y="44"/>
                  </a:cubicBezTo>
                  <a:cubicBezTo>
                    <a:pt x="66" y="51"/>
                    <a:pt x="64" y="59"/>
                    <a:pt x="72" y="69"/>
                  </a:cubicBezTo>
                  <a:cubicBezTo>
                    <a:pt x="79" y="80"/>
                    <a:pt x="97" y="93"/>
                    <a:pt x="126" y="109"/>
                  </a:cubicBezTo>
                  <a:cubicBezTo>
                    <a:pt x="154" y="126"/>
                    <a:pt x="177" y="136"/>
                    <a:pt x="194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77567" y="2821513"/>
            <a:ext cx="754328" cy="436327"/>
            <a:chOff x="6863885" y="2821513"/>
            <a:chExt cx="754328" cy="436327"/>
          </a:xfrm>
        </p:grpSpPr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7215165" y="2821513"/>
              <a:ext cx="403048" cy="279792"/>
            </a:xfrm>
            <a:custGeom>
              <a:avLst/>
              <a:gdLst>
                <a:gd name="T0" fmla="*/ 228 w 276"/>
                <a:gd name="T1" fmla="*/ 106 h 191"/>
                <a:gd name="T2" fmla="*/ 276 w 276"/>
                <a:gd name="T3" fmla="*/ 134 h 191"/>
                <a:gd name="T4" fmla="*/ 229 w 276"/>
                <a:gd name="T5" fmla="*/ 161 h 191"/>
                <a:gd name="T6" fmla="*/ 181 w 276"/>
                <a:gd name="T7" fmla="*/ 134 h 191"/>
                <a:gd name="T8" fmla="*/ 83 w 276"/>
                <a:gd name="T9" fmla="*/ 191 h 191"/>
                <a:gd name="T10" fmla="*/ 48 w 276"/>
                <a:gd name="T11" fmla="*/ 171 h 191"/>
                <a:gd name="T12" fmla="*/ 0 w 276"/>
                <a:gd name="T13" fmla="*/ 26 h 191"/>
                <a:gd name="T14" fmla="*/ 45 w 276"/>
                <a:gd name="T15" fmla="*/ 0 h 191"/>
                <a:gd name="T16" fmla="*/ 190 w 276"/>
                <a:gd name="T17" fmla="*/ 84 h 191"/>
                <a:gd name="T18" fmla="*/ 218 w 276"/>
                <a:gd name="T19" fmla="*/ 68 h 191"/>
                <a:gd name="T20" fmla="*/ 256 w 276"/>
                <a:gd name="T21" fmla="*/ 90 h 191"/>
                <a:gd name="T22" fmla="*/ 228 w 276"/>
                <a:gd name="T23" fmla="*/ 106 h 191"/>
                <a:gd name="T24" fmla="*/ 87 w 276"/>
                <a:gd name="T25" fmla="*/ 144 h 191"/>
                <a:gd name="T26" fmla="*/ 143 w 276"/>
                <a:gd name="T27" fmla="*/ 112 h 191"/>
                <a:gd name="T28" fmla="*/ 103 w 276"/>
                <a:gd name="T29" fmla="*/ 89 h 191"/>
                <a:gd name="T30" fmla="*/ 76 w 276"/>
                <a:gd name="T31" fmla="*/ 72 h 191"/>
                <a:gd name="T32" fmla="*/ 55 w 276"/>
                <a:gd name="T33" fmla="*/ 59 h 191"/>
                <a:gd name="T34" fmla="*/ 54 w 276"/>
                <a:gd name="T35" fmla="*/ 59 h 191"/>
                <a:gd name="T36" fmla="*/ 65 w 276"/>
                <a:gd name="T37" fmla="*/ 82 h 191"/>
                <a:gd name="T38" fmla="*/ 87 w 276"/>
                <a:gd name="T39" fmla="*/ 14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6" h="191">
                  <a:moveTo>
                    <a:pt x="228" y="106"/>
                  </a:moveTo>
                  <a:cubicBezTo>
                    <a:pt x="276" y="134"/>
                    <a:pt x="276" y="134"/>
                    <a:pt x="276" y="134"/>
                  </a:cubicBezTo>
                  <a:cubicBezTo>
                    <a:pt x="229" y="161"/>
                    <a:pt x="229" y="161"/>
                    <a:pt x="229" y="161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83" y="191"/>
                    <a:pt x="83" y="191"/>
                    <a:pt x="83" y="191"/>
                  </a:cubicBezTo>
                  <a:cubicBezTo>
                    <a:pt x="48" y="171"/>
                    <a:pt x="48" y="171"/>
                    <a:pt x="48" y="17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90" y="84"/>
                    <a:pt x="190" y="84"/>
                    <a:pt x="190" y="84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56" y="90"/>
                    <a:pt x="256" y="90"/>
                    <a:pt x="256" y="90"/>
                  </a:cubicBezTo>
                  <a:lnTo>
                    <a:pt x="228" y="106"/>
                  </a:lnTo>
                  <a:close/>
                  <a:moveTo>
                    <a:pt x="87" y="144"/>
                  </a:moveTo>
                  <a:cubicBezTo>
                    <a:pt x="143" y="112"/>
                    <a:pt x="143" y="112"/>
                    <a:pt x="143" y="112"/>
                  </a:cubicBezTo>
                  <a:cubicBezTo>
                    <a:pt x="103" y="89"/>
                    <a:pt x="103" y="89"/>
                    <a:pt x="103" y="89"/>
                  </a:cubicBezTo>
                  <a:cubicBezTo>
                    <a:pt x="97" y="85"/>
                    <a:pt x="88" y="80"/>
                    <a:pt x="76" y="72"/>
                  </a:cubicBezTo>
                  <a:cubicBezTo>
                    <a:pt x="64" y="65"/>
                    <a:pt x="57" y="60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9" y="67"/>
                    <a:pt x="63" y="74"/>
                    <a:pt x="65" y="82"/>
                  </a:cubicBezTo>
                  <a:cubicBezTo>
                    <a:pt x="87" y="144"/>
                    <a:pt x="87" y="144"/>
                    <a:pt x="87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6863885" y="2995304"/>
              <a:ext cx="459745" cy="262536"/>
            </a:xfrm>
            <a:custGeom>
              <a:avLst/>
              <a:gdLst>
                <a:gd name="T0" fmla="*/ 308 w 314"/>
                <a:gd name="T1" fmla="*/ 107 h 180"/>
                <a:gd name="T2" fmla="*/ 276 w 314"/>
                <a:gd name="T3" fmla="*/ 159 h 180"/>
                <a:gd name="T4" fmla="*/ 186 w 314"/>
                <a:gd name="T5" fmla="*/ 177 h 180"/>
                <a:gd name="T6" fmla="*/ 77 w 314"/>
                <a:gd name="T7" fmla="*/ 137 h 180"/>
                <a:gd name="T8" fmla="*/ 6 w 314"/>
                <a:gd name="T9" fmla="*/ 73 h 180"/>
                <a:gd name="T10" fmla="*/ 37 w 314"/>
                <a:gd name="T11" fmla="*/ 21 h 180"/>
                <a:gd name="T12" fmla="*/ 128 w 314"/>
                <a:gd name="T13" fmla="*/ 4 h 180"/>
                <a:gd name="T14" fmla="*/ 238 w 314"/>
                <a:gd name="T15" fmla="*/ 43 h 180"/>
                <a:gd name="T16" fmla="*/ 308 w 314"/>
                <a:gd name="T17" fmla="*/ 107 h 180"/>
                <a:gd name="T18" fmla="*/ 194 w 314"/>
                <a:gd name="T19" fmla="*/ 140 h 180"/>
                <a:gd name="T20" fmla="*/ 237 w 314"/>
                <a:gd name="T21" fmla="*/ 136 h 180"/>
                <a:gd name="T22" fmla="*/ 242 w 314"/>
                <a:gd name="T23" fmla="*/ 111 h 180"/>
                <a:gd name="T24" fmla="*/ 189 w 314"/>
                <a:gd name="T25" fmla="*/ 72 h 180"/>
                <a:gd name="T26" fmla="*/ 120 w 314"/>
                <a:gd name="T27" fmla="*/ 41 h 180"/>
                <a:gd name="T28" fmla="*/ 77 w 314"/>
                <a:gd name="T29" fmla="*/ 44 h 180"/>
                <a:gd name="T30" fmla="*/ 71 w 314"/>
                <a:gd name="T31" fmla="*/ 69 h 180"/>
                <a:gd name="T32" fmla="*/ 125 w 314"/>
                <a:gd name="T33" fmla="*/ 109 h 180"/>
                <a:gd name="T34" fmla="*/ 194 w 314"/>
                <a:gd name="T35" fmla="*/ 14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180">
                  <a:moveTo>
                    <a:pt x="308" y="107"/>
                  </a:moveTo>
                  <a:cubicBezTo>
                    <a:pt x="314" y="126"/>
                    <a:pt x="303" y="143"/>
                    <a:pt x="276" y="159"/>
                  </a:cubicBezTo>
                  <a:cubicBezTo>
                    <a:pt x="249" y="174"/>
                    <a:pt x="219" y="180"/>
                    <a:pt x="186" y="177"/>
                  </a:cubicBezTo>
                  <a:cubicBezTo>
                    <a:pt x="152" y="173"/>
                    <a:pt x="116" y="160"/>
                    <a:pt x="77" y="137"/>
                  </a:cubicBezTo>
                  <a:cubicBezTo>
                    <a:pt x="36" y="113"/>
                    <a:pt x="12" y="92"/>
                    <a:pt x="6" y="73"/>
                  </a:cubicBezTo>
                  <a:cubicBezTo>
                    <a:pt x="0" y="54"/>
                    <a:pt x="10" y="37"/>
                    <a:pt x="37" y="21"/>
                  </a:cubicBezTo>
                  <a:cubicBezTo>
                    <a:pt x="64" y="6"/>
                    <a:pt x="94" y="0"/>
                    <a:pt x="128" y="4"/>
                  </a:cubicBezTo>
                  <a:cubicBezTo>
                    <a:pt x="162" y="8"/>
                    <a:pt x="199" y="21"/>
                    <a:pt x="238" y="43"/>
                  </a:cubicBezTo>
                  <a:cubicBezTo>
                    <a:pt x="278" y="67"/>
                    <a:pt x="301" y="88"/>
                    <a:pt x="308" y="107"/>
                  </a:cubicBezTo>
                  <a:close/>
                  <a:moveTo>
                    <a:pt x="194" y="140"/>
                  </a:moveTo>
                  <a:cubicBezTo>
                    <a:pt x="211" y="144"/>
                    <a:pt x="225" y="143"/>
                    <a:pt x="237" y="136"/>
                  </a:cubicBezTo>
                  <a:cubicBezTo>
                    <a:pt x="248" y="130"/>
                    <a:pt x="250" y="121"/>
                    <a:pt x="242" y="111"/>
                  </a:cubicBezTo>
                  <a:cubicBezTo>
                    <a:pt x="235" y="101"/>
                    <a:pt x="217" y="88"/>
                    <a:pt x="189" y="72"/>
                  </a:cubicBezTo>
                  <a:cubicBezTo>
                    <a:pt x="161" y="55"/>
                    <a:pt x="138" y="45"/>
                    <a:pt x="120" y="41"/>
                  </a:cubicBezTo>
                  <a:cubicBezTo>
                    <a:pt x="103" y="36"/>
                    <a:pt x="88" y="38"/>
                    <a:pt x="77" y="44"/>
                  </a:cubicBezTo>
                  <a:cubicBezTo>
                    <a:pt x="66" y="51"/>
                    <a:pt x="64" y="59"/>
                    <a:pt x="71" y="69"/>
                  </a:cubicBezTo>
                  <a:cubicBezTo>
                    <a:pt x="79" y="79"/>
                    <a:pt x="97" y="92"/>
                    <a:pt x="125" y="109"/>
                  </a:cubicBezTo>
                  <a:cubicBezTo>
                    <a:pt x="153" y="125"/>
                    <a:pt x="176" y="136"/>
                    <a:pt x="194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1" name="Inhaltsplatzhalter 4"/>
          <p:cNvSpPr txBox="1"/>
          <p:nvPr/>
        </p:nvSpPr>
        <p:spPr>
          <a:xfrm>
            <a:off x="3898368" y="2221353"/>
            <a:ext cx="2612784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42" name="Inhaltsplatzhalter 4"/>
          <p:cNvSpPr txBox="1"/>
          <p:nvPr/>
        </p:nvSpPr>
        <p:spPr>
          <a:xfrm>
            <a:off x="3055309" y="3065177"/>
            <a:ext cx="2612784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43" name="Inhaltsplatzhalter 4"/>
          <p:cNvSpPr txBox="1"/>
          <p:nvPr/>
        </p:nvSpPr>
        <p:spPr>
          <a:xfrm>
            <a:off x="2201423" y="3869872"/>
            <a:ext cx="2612784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44" name="Inhaltsplatzhalter 4"/>
          <p:cNvSpPr txBox="1"/>
          <p:nvPr/>
        </p:nvSpPr>
        <p:spPr>
          <a:xfrm>
            <a:off x="1317414" y="4705092"/>
            <a:ext cx="2612784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45" name="Inhaltsplatzhalter 4"/>
          <p:cNvSpPr txBox="1"/>
          <p:nvPr/>
        </p:nvSpPr>
        <p:spPr>
          <a:xfrm>
            <a:off x="9989344" y="251334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1"/>
                </a:solidFill>
                <a:latin typeface="+mj-lt"/>
              </a:rPr>
              <a:t>40%</a:t>
            </a:r>
            <a:endParaRPr lang="en-US" sz="2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46" name="Inhaltsplatzhalter 4"/>
          <p:cNvSpPr txBox="1"/>
          <p:nvPr/>
        </p:nvSpPr>
        <p:spPr>
          <a:xfrm>
            <a:off x="9989344" y="3395456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2"/>
                </a:solidFill>
                <a:latin typeface="+mj-lt"/>
              </a:rPr>
              <a:t>50%</a:t>
            </a:r>
            <a:endParaRPr lang="en-US" sz="2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47" name="Inhaltsplatzhalter 4"/>
          <p:cNvSpPr txBox="1"/>
          <p:nvPr/>
        </p:nvSpPr>
        <p:spPr>
          <a:xfrm>
            <a:off x="9989344" y="4277569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3"/>
                </a:solidFill>
                <a:latin typeface="+mj-lt"/>
              </a:rPr>
              <a:t>70%</a:t>
            </a:r>
            <a:endParaRPr lang="en-US" sz="2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48" name="Inhaltsplatzhalter 4"/>
          <p:cNvSpPr txBox="1"/>
          <p:nvPr/>
        </p:nvSpPr>
        <p:spPr>
          <a:xfrm>
            <a:off x="9989344" y="515968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4"/>
                </a:solidFill>
                <a:latin typeface="+mj-lt"/>
              </a:rPr>
              <a:t>50%</a:t>
            </a:r>
            <a:endParaRPr lang="en-US" sz="2800" dirty="0">
              <a:solidFill>
                <a:schemeClr val="accent4"/>
              </a:solidFill>
              <a:latin typeface="+mn-lt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8944889" y="4350460"/>
            <a:ext cx="477837" cy="398463"/>
            <a:chOff x="10987088" y="1993900"/>
            <a:chExt cx="477837" cy="398463"/>
          </a:xfrm>
          <a:solidFill>
            <a:schemeClr val="accent3"/>
          </a:solidFill>
        </p:grpSpPr>
        <p:sp>
          <p:nvSpPr>
            <p:cNvPr id="50" name="Freeform 107"/>
            <p:cNvSpPr/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108"/>
            <p:cNvSpPr/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8952032" y="3496916"/>
            <a:ext cx="463550" cy="407988"/>
            <a:chOff x="10059988" y="2759075"/>
            <a:chExt cx="463550" cy="407988"/>
          </a:xfrm>
          <a:solidFill>
            <a:schemeClr val="accent2"/>
          </a:solidFill>
        </p:grpSpPr>
        <p:sp>
          <p:nvSpPr>
            <p:cNvPr id="53" name="Freeform 182"/>
            <p:cNvSpPr/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83"/>
            <p:cNvSpPr/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84"/>
            <p:cNvSpPr/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85"/>
            <p:cNvSpPr/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961557" y="5194480"/>
            <a:ext cx="444500" cy="439738"/>
            <a:chOff x="2587625" y="4291013"/>
            <a:chExt cx="444500" cy="439738"/>
          </a:xfrm>
          <a:solidFill>
            <a:schemeClr val="accent4"/>
          </a:solidFill>
        </p:grpSpPr>
        <p:sp>
          <p:nvSpPr>
            <p:cNvPr id="58" name="Freeform 290"/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291"/>
            <p:cNvSpPr/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292"/>
            <p:cNvSpPr/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293"/>
            <p:cNvSpPr/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294"/>
            <p:cNvSpPr/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295"/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9004031" y="2522495"/>
            <a:ext cx="359552" cy="528864"/>
            <a:chOff x="9209088" y="5059363"/>
            <a:chExt cx="300038" cy="441324"/>
          </a:xfrm>
          <a:solidFill>
            <a:schemeClr val="accent1"/>
          </a:solidFill>
        </p:grpSpPr>
        <p:sp>
          <p:nvSpPr>
            <p:cNvPr id="65" name="Freeform 412"/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413"/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Freeform 414"/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415"/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416"/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417"/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1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1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2" name="Donut 1"/>
          <p:cNvSpPr/>
          <p:nvPr/>
        </p:nvSpPr>
        <p:spPr>
          <a:xfrm flipH="1" flipV="1">
            <a:off x="495949" y="2241465"/>
            <a:ext cx="2248904" cy="2248904"/>
          </a:xfrm>
          <a:prstGeom prst="donut">
            <a:avLst>
              <a:gd name="adj" fmla="val 1629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Block Arc 3"/>
          <p:cNvSpPr/>
          <p:nvPr/>
        </p:nvSpPr>
        <p:spPr>
          <a:xfrm rot="5400000" flipH="1" flipV="1">
            <a:off x="306858" y="2052374"/>
            <a:ext cx="2627086" cy="2627086"/>
          </a:xfrm>
          <a:prstGeom prst="blockArc">
            <a:avLst>
              <a:gd name="adj1" fmla="val 17002524"/>
              <a:gd name="adj2" fmla="val 0"/>
              <a:gd name="adj3" fmla="val 25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Donut 6"/>
          <p:cNvSpPr/>
          <p:nvPr/>
        </p:nvSpPr>
        <p:spPr>
          <a:xfrm flipH="1" flipV="1">
            <a:off x="3479682" y="2241465"/>
            <a:ext cx="2248904" cy="2248904"/>
          </a:xfrm>
          <a:prstGeom prst="donut">
            <a:avLst>
              <a:gd name="adj" fmla="val 1629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Block Arc 7"/>
          <p:cNvSpPr/>
          <p:nvPr/>
        </p:nvSpPr>
        <p:spPr>
          <a:xfrm rot="5400000" flipH="1" flipV="1">
            <a:off x="3290591" y="2052374"/>
            <a:ext cx="2627086" cy="2627086"/>
          </a:xfrm>
          <a:prstGeom prst="blockArc">
            <a:avLst>
              <a:gd name="adj1" fmla="val 14035808"/>
              <a:gd name="adj2" fmla="val 0"/>
              <a:gd name="adj3" fmla="val 25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Donut 9"/>
          <p:cNvSpPr/>
          <p:nvPr/>
        </p:nvSpPr>
        <p:spPr>
          <a:xfrm flipH="1" flipV="1">
            <a:off x="6463415" y="2241465"/>
            <a:ext cx="2248904" cy="2248904"/>
          </a:xfrm>
          <a:prstGeom prst="donut">
            <a:avLst>
              <a:gd name="adj" fmla="val 1629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Block Arc 10"/>
          <p:cNvSpPr/>
          <p:nvPr/>
        </p:nvSpPr>
        <p:spPr>
          <a:xfrm rot="5400000" flipH="1" flipV="1">
            <a:off x="6274324" y="2052374"/>
            <a:ext cx="2627086" cy="2627086"/>
          </a:xfrm>
          <a:prstGeom prst="blockArc">
            <a:avLst>
              <a:gd name="adj1" fmla="val 10607131"/>
              <a:gd name="adj2" fmla="val 0"/>
              <a:gd name="adj3" fmla="val 25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Donut 12"/>
          <p:cNvSpPr/>
          <p:nvPr/>
        </p:nvSpPr>
        <p:spPr>
          <a:xfrm flipH="1" flipV="1">
            <a:off x="9425172" y="2241465"/>
            <a:ext cx="2248904" cy="2248904"/>
          </a:xfrm>
          <a:prstGeom prst="donut">
            <a:avLst>
              <a:gd name="adj" fmla="val 1629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Block Arc 13"/>
          <p:cNvSpPr/>
          <p:nvPr/>
        </p:nvSpPr>
        <p:spPr>
          <a:xfrm rot="5400000" flipH="1" flipV="1">
            <a:off x="9258057" y="2052374"/>
            <a:ext cx="2627086" cy="2627086"/>
          </a:xfrm>
          <a:prstGeom prst="blockArc">
            <a:avLst>
              <a:gd name="adj1" fmla="val 7653915"/>
              <a:gd name="adj2" fmla="val 0"/>
              <a:gd name="adj3" fmla="val 25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Inhaltsplatzhalter 4"/>
          <p:cNvSpPr txBox="1"/>
          <p:nvPr/>
        </p:nvSpPr>
        <p:spPr>
          <a:xfrm>
            <a:off x="454672" y="4998609"/>
            <a:ext cx="2322836" cy="113877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18" name="Inhaltsplatzhalter 4"/>
          <p:cNvSpPr txBox="1"/>
          <p:nvPr/>
        </p:nvSpPr>
        <p:spPr>
          <a:xfrm>
            <a:off x="3432517" y="4998609"/>
            <a:ext cx="2322836" cy="113877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19" name="Inhaltsplatzhalter 4"/>
          <p:cNvSpPr txBox="1"/>
          <p:nvPr/>
        </p:nvSpPr>
        <p:spPr>
          <a:xfrm>
            <a:off x="6410362" y="4998609"/>
            <a:ext cx="2322836" cy="113877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0" name="Inhaltsplatzhalter 4"/>
          <p:cNvSpPr txBox="1"/>
          <p:nvPr/>
        </p:nvSpPr>
        <p:spPr>
          <a:xfrm>
            <a:off x="9388206" y="4998609"/>
            <a:ext cx="2322836" cy="113877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2" name="Inhaltsplatzhalter 4"/>
          <p:cNvSpPr txBox="1"/>
          <p:nvPr/>
        </p:nvSpPr>
        <p:spPr>
          <a:xfrm>
            <a:off x="1173469" y="3088918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1"/>
                </a:solidFill>
                <a:latin typeface="+mj-lt"/>
              </a:rPr>
              <a:t>18%</a:t>
            </a:r>
            <a:endParaRPr lang="en-US" sz="2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23" name="Inhaltsplatzhalter 4"/>
          <p:cNvSpPr txBox="1"/>
          <p:nvPr/>
        </p:nvSpPr>
        <p:spPr>
          <a:xfrm>
            <a:off x="4161513" y="3088918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2"/>
                </a:solidFill>
                <a:latin typeface="+mj-lt"/>
              </a:rPr>
              <a:t>25%</a:t>
            </a:r>
            <a:endParaRPr lang="en-US" sz="2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24" name="Inhaltsplatzhalter 4"/>
          <p:cNvSpPr txBox="1"/>
          <p:nvPr/>
        </p:nvSpPr>
        <p:spPr>
          <a:xfrm>
            <a:off x="7145246" y="3088918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3"/>
                </a:solidFill>
                <a:latin typeface="+mj-lt"/>
              </a:rPr>
              <a:t>50%</a:t>
            </a:r>
            <a:endParaRPr lang="en-US" sz="2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25" name="Inhaltsplatzhalter 4"/>
          <p:cNvSpPr txBox="1"/>
          <p:nvPr/>
        </p:nvSpPr>
        <p:spPr>
          <a:xfrm>
            <a:off x="10107003" y="3088918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4"/>
                </a:solidFill>
                <a:latin typeface="+mj-lt"/>
              </a:rPr>
              <a:t>65%</a:t>
            </a:r>
            <a:endParaRPr lang="en-US" sz="2800" dirty="0">
              <a:solidFill>
                <a:schemeClr val="accent4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331913" y="2046366"/>
            <a:ext cx="1046163" cy="4103687"/>
            <a:chOff x="1547813" y="1536701"/>
            <a:chExt cx="1046163" cy="4103687"/>
          </a:xfrm>
        </p:grpSpPr>
        <p:sp>
          <p:nvSpPr>
            <p:cNvPr id="5" name="Freeform 5"/>
            <p:cNvSpPr/>
            <p:nvPr/>
          </p:nvSpPr>
          <p:spPr bwMode="auto">
            <a:xfrm>
              <a:off x="1547813" y="1730375"/>
              <a:ext cx="1046163" cy="3713162"/>
            </a:xfrm>
            <a:custGeom>
              <a:avLst/>
              <a:gdLst>
                <a:gd name="T0" fmla="*/ 461 w 461"/>
                <a:gd name="T1" fmla="*/ 1641 h 1641"/>
                <a:gd name="T2" fmla="*/ 76 w 461"/>
                <a:gd name="T3" fmla="*/ 1641 h 1641"/>
                <a:gd name="T4" fmla="*/ 0 w 461"/>
                <a:gd name="T5" fmla="*/ 1566 h 1641"/>
                <a:gd name="T6" fmla="*/ 0 w 461"/>
                <a:gd name="T7" fmla="*/ 76 h 1641"/>
                <a:gd name="T8" fmla="*/ 76 w 461"/>
                <a:gd name="T9" fmla="*/ 0 h 1641"/>
                <a:gd name="T10" fmla="*/ 461 w 461"/>
                <a:gd name="T11" fmla="*/ 0 h 1641"/>
                <a:gd name="T12" fmla="*/ 461 w 461"/>
                <a:gd name="T13" fmla="*/ 1641 h 1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1" h="1641">
                  <a:moveTo>
                    <a:pt x="461" y="1641"/>
                  </a:moveTo>
                  <a:cubicBezTo>
                    <a:pt x="76" y="1641"/>
                    <a:pt x="76" y="1641"/>
                    <a:pt x="76" y="1641"/>
                  </a:cubicBezTo>
                  <a:cubicBezTo>
                    <a:pt x="34" y="1641"/>
                    <a:pt x="0" y="1608"/>
                    <a:pt x="0" y="156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461" y="16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2330450" y="1536701"/>
              <a:ext cx="263525" cy="4103687"/>
              <a:chOff x="2330450" y="1536701"/>
              <a:chExt cx="263525" cy="4103687"/>
            </a:xfrm>
          </p:grpSpPr>
          <p:sp>
            <p:nvSpPr>
              <p:cNvPr id="6" name="Freeform 6"/>
              <p:cNvSpPr/>
              <p:nvPr/>
            </p:nvSpPr>
            <p:spPr bwMode="auto">
              <a:xfrm>
                <a:off x="2330450" y="1536701"/>
                <a:ext cx="263525" cy="193675"/>
              </a:xfrm>
              <a:custGeom>
                <a:avLst/>
                <a:gdLst>
                  <a:gd name="T0" fmla="*/ 166 w 166"/>
                  <a:gd name="T1" fmla="*/ 122 h 122"/>
                  <a:gd name="T2" fmla="*/ 0 w 166"/>
                  <a:gd name="T3" fmla="*/ 0 h 122"/>
                  <a:gd name="T4" fmla="*/ 0 w 166"/>
                  <a:gd name="T5" fmla="*/ 122 h 122"/>
                  <a:gd name="T6" fmla="*/ 166 w 166"/>
                  <a:gd name="T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22">
                    <a:moveTo>
                      <a:pt x="166" y="122"/>
                    </a:moveTo>
                    <a:lnTo>
                      <a:pt x="0" y="0"/>
                    </a:lnTo>
                    <a:lnTo>
                      <a:pt x="0" y="122"/>
                    </a:lnTo>
                    <a:lnTo>
                      <a:pt x="166" y="12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" name="Freeform 7"/>
              <p:cNvSpPr/>
              <p:nvPr/>
            </p:nvSpPr>
            <p:spPr bwMode="auto">
              <a:xfrm>
                <a:off x="2330450" y="5443538"/>
                <a:ext cx="263525" cy="196850"/>
              </a:xfrm>
              <a:custGeom>
                <a:avLst/>
                <a:gdLst>
                  <a:gd name="T0" fmla="*/ 166 w 166"/>
                  <a:gd name="T1" fmla="*/ 0 h 124"/>
                  <a:gd name="T2" fmla="*/ 0 w 166"/>
                  <a:gd name="T3" fmla="*/ 124 h 124"/>
                  <a:gd name="T4" fmla="*/ 0 w 166"/>
                  <a:gd name="T5" fmla="*/ 0 h 124"/>
                  <a:gd name="T6" fmla="*/ 166 w 166"/>
                  <a:gd name="T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24">
                    <a:moveTo>
                      <a:pt x="166" y="0"/>
                    </a:moveTo>
                    <a:lnTo>
                      <a:pt x="0" y="124"/>
                    </a:lnTo>
                    <a:lnTo>
                      <a:pt x="0" y="0"/>
                    </a:lnTo>
                    <a:lnTo>
                      <a:pt x="16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3118168" y="2046366"/>
            <a:ext cx="1046163" cy="4103687"/>
            <a:chOff x="3376613" y="1536701"/>
            <a:chExt cx="1046163" cy="4103687"/>
          </a:xfrm>
        </p:grpSpPr>
        <p:sp>
          <p:nvSpPr>
            <p:cNvPr id="14" name="Freeform 5"/>
            <p:cNvSpPr/>
            <p:nvPr/>
          </p:nvSpPr>
          <p:spPr bwMode="auto">
            <a:xfrm>
              <a:off x="3376613" y="1730375"/>
              <a:ext cx="1046163" cy="3713162"/>
            </a:xfrm>
            <a:custGeom>
              <a:avLst/>
              <a:gdLst>
                <a:gd name="T0" fmla="*/ 461 w 461"/>
                <a:gd name="T1" fmla="*/ 1641 h 1641"/>
                <a:gd name="T2" fmla="*/ 76 w 461"/>
                <a:gd name="T3" fmla="*/ 1641 h 1641"/>
                <a:gd name="T4" fmla="*/ 0 w 461"/>
                <a:gd name="T5" fmla="*/ 1566 h 1641"/>
                <a:gd name="T6" fmla="*/ 0 w 461"/>
                <a:gd name="T7" fmla="*/ 76 h 1641"/>
                <a:gd name="T8" fmla="*/ 76 w 461"/>
                <a:gd name="T9" fmla="*/ 0 h 1641"/>
                <a:gd name="T10" fmla="*/ 461 w 461"/>
                <a:gd name="T11" fmla="*/ 0 h 1641"/>
                <a:gd name="T12" fmla="*/ 461 w 461"/>
                <a:gd name="T13" fmla="*/ 1641 h 1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1" h="1641">
                  <a:moveTo>
                    <a:pt x="461" y="1641"/>
                  </a:moveTo>
                  <a:cubicBezTo>
                    <a:pt x="76" y="1641"/>
                    <a:pt x="76" y="1641"/>
                    <a:pt x="76" y="1641"/>
                  </a:cubicBezTo>
                  <a:cubicBezTo>
                    <a:pt x="34" y="1641"/>
                    <a:pt x="0" y="1608"/>
                    <a:pt x="0" y="156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461" y="164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4159250" y="1536701"/>
              <a:ext cx="263525" cy="4103687"/>
              <a:chOff x="2330450" y="1536701"/>
              <a:chExt cx="263525" cy="4103687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17" name="Freeform 6"/>
              <p:cNvSpPr/>
              <p:nvPr/>
            </p:nvSpPr>
            <p:spPr bwMode="auto">
              <a:xfrm>
                <a:off x="2330450" y="1536701"/>
                <a:ext cx="263525" cy="193675"/>
              </a:xfrm>
              <a:custGeom>
                <a:avLst/>
                <a:gdLst>
                  <a:gd name="T0" fmla="*/ 166 w 166"/>
                  <a:gd name="T1" fmla="*/ 122 h 122"/>
                  <a:gd name="T2" fmla="*/ 0 w 166"/>
                  <a:gd name="T3" fmla="*/ 0 h 122"/>
                  <a:gd name="T4" fmla="*/ 0 w 166"/>
                  <a:gd name="T5" fmla="*/ 122 h 122"/>
                  <a:gd name="T6" fmla="*/ 166 w 166"/>
                  <a:gd name="T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22">
                    <a:moveTo>
                      <a:pt x="166" y="122"/>
                    </a:moveTo>
                    <a:lnTo>
                      <a:pt x="0" y="0"/>
                    </a:lnTo>
                    <a:lnTo>
                      <a:pt x="0" y="122"/>
                    </a:lnTo>
                    <a:lnTo>
                      <a:pt x="166" y="1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7"/>
              <p:cNvSpPr/>
              <p:nvPr/>
            </p:nvSpPr>
            <p:spPr bwMode="auto">
              <a:xfrm>
                <a:off x="2330450" y="5443538"/>
                <a:ext cx="263525" cy="196850"/>
              </a:xfrm>
              <a:custGeom>
                <a:avLst/>
                <a:gdLst>
                  <a:gd name="T0" fmla="*/ 166 w 166"/>
                  <a:gd name="T1" fmla="*/ 0 h 124"/>
                  <a:gd name="T2" fmla="*/ 0 w 166"/>
                  <a:gd name="T3" fmla="*/ 124 h 124"/>
                  <a:gd name="T4" fmla="*/ 0 w 166"/>
                  <a:gd name="T5" fmla="*/ 0 h 124"/>
                  <a:gd name="T6" fmla="*/ 166 w 166"/>
                  <a:gd name="T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24">
                    <a:moveTo>
                      <a:pt x="166" y="0"/>
                    </a:moveTo>
                    <a:lnTo>
                      <a:pt x="0" y="124"/>
                    </a:lnTo>
                    <a:lnTo>
                      <a:pt x="0" y="0"/>
                    </a:lnTo>
                    <a:lnTo>
                      <a:pt x="16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4904423" y="2046366"/>
            <a:ext cx="1046163" cy="4103687"/>
            <a:chOff x="5154613" y="1536701"/>
            <a:chExt cx="1046163" cy="4103687"/>
          </a:xfrm>
        </p:grpSpPr>
        <p:sp>
          <p:nvSpPr>
            <p:cNvPr id="20" name="Freeform 5"/>
            <p:cNvSpPr/>
            <p:nvPr/>
          </p:nvSpPr>
          <p:spPr bwMode="auto">
            <a:xfrm>
              <a:off x="5154613" y="1730375"/>
              <a:ext cx="1046163" cy="3713162"/>
            </a:xfrm>
            <a:custGeom>
              <a:avLst/>
              <a:gdLst>
                <a:gd name="T0" fmla="*/ 461 w 461"/>
                <a:gd name="T1" fmla="*/ 1641 h 1641"/>
                <a:gd name="T2" fmla="*/ 76 w 461"/>
                <a:gd name="T3" fmla="*/ 1641 h 1641"/>
                <a:gd name="T4" fmla="*/ 0 w 461"/>
                <a:gd name="T5" fmla="*/ 1566 h 1641"/>
                <a:gd name="T6" fmla="*/ 0 w 461"/>
                <a:gd name="T7" fmla="*/ 76 h 1641"/>
                <a:gd name="T8" fmla="*/ 76 w 461"/>
                <a:gd name="T9" fmla="*/ 0 h 1641"/>
                <a:gd name="T10" fmla="*/ 461 w 461"/>
                <a:gd name="T11" fmla="*/ 0 h 1641"/>
                <a:gd name="T12" fmla="*/ 461 w 461"/>
                <a:gd name="T13" fmla="*/ 1641 h 1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1" h="1641">
                  <a:moveTo>
                    <a:pt x="461" y="1641"/>
                  </a:moveTo>
                  <a:cubicBezTo>
                    <a:pt x="76" y="1641"/>
                    <a:pt x="76" y="1641"/>
                    <a:pt x="76" y="1641"/>
                  </a:cubicBezTo>
                  <a:cubicBezTo>
                    <a:pt x="34" y="1641"/>
                    <a:pt x="0" y="1608"/>
                    <a:pt x="0" y="156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461" y="16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5937250" y="1536701"/>
              <a:ext cx="263525" cy="4103687"/>
              <a:chOff x="2330450" y="1536701"/>
              <a:chExt cx="263525" cy="4103687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23" name="Freeform 6"/>
              <p:cNvSpPr/>
              <p:nvPr/>
            </p:nvSpPr>
            <p:spPr bwMode="auto">
              <a:xfrm>
                <a:off x="2330450" y="1536701"/>
                <a:ext cx="263525" cy="193675"/>
              </a:xfrm>
              <a:custGeom>
                <a:avLst/>
                <a:gdLst>
                  <a:gd name="T0" fmla="*/ 166 w 166"/>
                  <a:gd name="T1" fmla="*/ 122 h 122"/>
                  <a:gd name="T2" fmla="*/ 0 w 166"/>
                  <a:gd name="T3" fmla="*/ 0 h 122"/>
                  <a:gd name="T4" fmla="*/ 0 w 166"/>
                  <a:gd name="T5" fmla="*/ 122 h 122"/>
                  <a:gd name="T6" fmla="*/ 166 w 166"/>
                  <a:gd name="T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22">
                    <a:moveTo>
                      <a:pt x="166" y="122"/>
                    </a:moveTo>
                    <a:lnTo>
                      <a:pt x="0" y="0"/>
                    </a:lnTo>
                    <a:lnTo>
                      <a:pt x="0" y="122"/>
                    </a:lnTo>
                    <a:lnTo>
                      <a:pt x="166" y="1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7"/>
              <p:cNvSpPr/>
              <p:nvPr/>
            </p:nvSpPr>
            <p:spPr bwMode="auto">
              <a:xfrm>
                <a:off x="2330450" y="5443538"/>
                <a:ext cx="263525" cy="196850"/>
              </a:xfrm>
              <a:custGeom>
                <a:avLst/>
                <a:gdLst>
                  <a:gd name="T0" fmla="*/ 166 w 166"/>
                  <a:gd name="T1" fmla="*/ 0 h 124"/>
                  <a:gd name="T2" fmla="*/ 0 w 166"/>
                  <a:gd name="T3" fmla="*/ 124 h 124"/>
                  <a:gd name="T4" fmla="*/ 0 w 166"/>
                  <a:gd name="T5" fmla="*/ 0 h 124"/>
                  <a:gd name="T6" fmla="*/ 166 w 166"/>
                  <a:gd name="T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24">
                    <a:moveTo>
                      <a:pt x="166" y="0"/>
                    </a:moveTo>
                    <a:lnTo>
                      <a:pt x="0" y="124"/>
                    </a:lnTo>
                    <a:lnTo>
                      <a:pt x="0" y="0"/>
                    </a:lnTo>
                    <a:lnTo>
                      <a:pt x="16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45" name="Group 44"/>
          <p:cNvGrpSpPr/>
          <p:nvPr/>
        </p:nvGrpSpPr>
        <p:grpSpPr>
          <a:xfrm>
            <a:off x="6690678" y="2046366"/>
            <a:ext cx="1046163" cy="4103687"/>
            <a:chOff x="6831013" y="1536701"/>
            <a:chExt cx="1046163" cy="4103687"/>
          </a:xfrm>
        </p:grpSpPr>
        <p:sp>
          <p:nvSpPr>
            <p:cNvPr id="26" name="Freeform 5"/>
            <p:cNvSpPr/>
            <p:nvPr/>
          </p:nvSpPr>
          <p:spPr bwMode="auto">
            <a:xfrm>
              <a:off x="6831013" y="1730375"/>
              <a:ext cx="1046163" cy="3713162"/>
            </a:xfrm>
            <a:custGeom>
              <a:avLst/>
              <a:gdLst>
                <a:gd name="T0" fmla="*/ 461 w 461"/>
                <a:gd name="T1" fmla="*/ 1641 h 1641"/>
                <a:gd name="T2" fmla="*/ 76 w 461"/>
                <a:gd name="T3" fmla="*/ 1641 h 1641"/>
                <a:gd name="T4" fmla="*/ 0 w 461"/>
                <a:gd name="T5" fmla="*/ 1566 h 1641"/>
                <a:gd name="T6" fmla="*/ 0 w 461"/>
                <a:gd name="T7" fmla="*/ 76 h 1641"/>
                <a:gd name="T8" fmla="*/ 76 w 461"/>
                <a:gd name="T9" fmla="*/ 0 h 1641"/>
                <a:gd name="T10" fmla="*/ 461 w 461"/>
                <a:gd name="T11" fmla="*/ 0 h 1641"/>
                <a:gd name="T12" fmla="*/ 461 w 461"/>
                <a:gd name="T13" fmla="*/ 1641 h 1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1" h="1641">
                  <a:moveTo>
                    <a:pt x="461" y="1641"/>
                  </a:moveTo>
                  <a:cubicBezTo>
                    <a:pt x="76" y="1641"/>
                    <a:pt x="76" y="1641"/>
                    <a:pt x="76" y="1641"/>
                  </a:cubicBezTo>
                  <a:cubicBezTo>
                    <a:pt x="34" y="1641"/>
                    <a:pt x="0" y="1608"/>
                    <a:pt x="0" y="156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461" y="1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7613650" y="1536701"/>
              <a:ext cx="263525" cy="4103687"/>
              <a:chOff x="2330450" y="1536701"/>
              <a:chExt cx="263525" cy="4103687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29" name="Freeform 6"/>
              <p:cNvSpPr/>
              <p:nvPr/>
            </p:nvSpPr>
            <p:spPr bwMode="auto">
              <a:xfrm>
                <a:off x="2330450" y="1536701"/>
                <a:ext cx="263525" cy="193675"/>
              </a:xfrm>
              <a:custGeom>
                <a:avLst/>
                <a:gdLst>
                  <a:gd name="T0" fmla="*/ 166 w 166"/>
                  <a:gd name="T1" fmla="*/ 122 h 122"/>
                  <a:gd name="T2" fmla="*/ 0 w 166"/>
                  <a:gd name="T3" fmla="*/ 0 h 122"/>
                  <a:gd name="T4" fmla="*/ 0 w 166"/>
                  <a:gd name="T5" fmla="*/ 122 h 122"/>
                  <a:gd name="T6" fmla="*/ 166 w 166"/>
                  <a:gd name="T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22">
                    <a:moveTo>
                      <a:pt x="166" y="122"/>
                    </a:moveTo>
                    <a:lnTo>
                      <a:pt x="0" y="0"/>
                    </a:lnTo>
                    <a:lnTo>
                      <a:pt x="0" y="122"/>
                    </a:lnTo>
                    <a:lnTo>
                      <a:pt x="166" y="1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Freeform 7"/>
              <p:cNvSpPr/>
              <p:nvPr/>
            </p:nvSpPr>
            <p:spPr bwMode="auto">
              <a:xfrm>
                <a:off x="2330450" y="5443538"/>
                <a:ext cx="263525" cy="196850"/>
              </a:xfrm>
              <a:custGeom>
                <a:avLst/>
                <a:gdLst>
                  <a:gd name="T0" fmla="*/ 166 w 166"/>
                  <a:gd name="T1" fmla="*/ 0 h 124"/>
                  <a:gd name="T2" fmla="*/ 0 w 166"/>
                  <a:gd name="T3" fmla="*/ 124 h 124"/>
                  <a:gd name="T4" fmla="*/ 0 w 166"/>
                  <a:gd name="T5" fmla="*/ 0 h 124"/>
                  <a:gd name="T6" fmla="*/ 166 w 166"/>
                  <a:gd name="T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24">
                    <a:moveTo>
                      <a:pt x="166" y="0"/>
                    </a:moveTo>
                    <a:lnTo>
                      <a:pt x="0" y="124"/>
                    </a:lnTo>
                    <a:lnTo>
                      <a:pt x="0" y="0"/>
                    </a:lnTo>
                    <a:lnTo>
                      <a:pt x="16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44" name="Group 43"/>
          <p:cNvGrpSpPr/>
          <p:nvPr/>
        </p:nvGrpSpPr>
        <p:grpSpPr>
          <a:xfrm>
            <a:off x="8476933" y="2046366"/>
            <a:ext cx="1046163" cy="4103687"/>
            <a:chOff x="8650287" y="1536701"/>
            <a:chExt cx="1046163" cy="4103687"/>
          </a:xfrm>
        </p:grpSpPr>
        <p:sp>
          <p:nvSpPr>
            <p:cNvPr id="32" name="Freeform 5"/>
            <p:cNvSpPr/>
            <p:nvPr/>
          </p:nvSpPr>
          <p:spPr bwMode="auto">
            <a:xfrm>
              <a:off x="8650287" y="1730375"/>
              <a:ext cx="1046163" cy="3713162"/>
            </a:xfrm>
            <a:custGeom>
              <a:avLst/>
              <a:gdLst>
                <a:gd name="T0" fmla="*/ 461 w 461"/>
                <a:gd name="T1" fmla="*/ 1641 h 1641"/>
                <a:gd name="T2" fmla="*/ 76 w 461"/>
                <a:gd name="T3" fmla="*/ 1641 h 1641"/>
                <a:gd name="T4" fmla="*/ 0 w 461"/>
                <a:gd name="T5" fmla="*/ 1566 h 1641"/>
                <a:gd name="T6" fmla="*/ 0 w 461"/>
                <a:gd name="T7" fmla="*/ 76 h 1641"/>
                <a:gd name="T8" fmla="*/ 76 w 461"/>
                <a:gd name="T9" fmla="*/ 0 h 1641"/>
                <a:gd name="T10" fmla="*/ 461 w 461"/>
                <a:gd name="T11" fmla="*/ 0 h 1641"/>
                <a:gd name="T12" fmla="*/ 461 w 461"/>
                <a:gd name="T13" fmla="*/ 1641 h 1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1" h="1641">
                  <a:moveTo>
                    <a:pt x="461" y="1641"/>
                  </a:moveTo>
                  <a:cubicBezTo>
                    <a:pt x="76" y="1641"/>
                    <a:pt x="76" y="1641"/>
                    <a:pt x="76" y="1641"/>
                  </a:cubicBezTo>
                  <a:cubicBezTo>
                    <a:pt x="34" y="1641"/>
                    <a:pt x="0" y="1608"/>
                    <a:pt x="0" y="156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461" y="164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9432924" y="1536701"/>
              <a:ext cx="263525" cy="4103687"/>
              <a:chOff x="2330450" y="1536701"/>
              <a:chExt cx="263525" cy="4103687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5" name="Freeform 6"/>
              <p:cNvSpPr/>
              <p:nvPr/>
            </p:nvSpPr>
            <p:spPr bwMode="auto">
              <a:xfrm>
                <a:off x="2330450" y="1536701"/>
                <a:ext cx="263525" cy="193675"/>
              </a:xfrm>
              <a:custGeom>
                <a:avLst/>
                <a:gdLst>
                  <a:gd name="T0" fmla="*/ 166 w 166"/>
                  <a:gd name="T1" fmla="*/ 122 h 122"/>
                  <a:gd name="T2" fmla="*/ 0 w 166"/>
                  <a:gd name="T3" fmla="*/ 0 h 122"/>
                  <a:gd name="T4" fmla="*/ 0 w 166"/>
                  <a:gd name="T5" fmla="*/ 122 h 122"/>
                  <a:gd name="T6" fmla="*/ 166 w 166"/>
                  <a:gd name="T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22">
                    <a:moveTo>
                      <a:pt x="166" y="122"/>
                    </a:moveTo>
                    <a:lnTo>
                      <a:pt x="0" y="0"/>
                    </a:lnTo>
                    <a:lnTo>
                      <a:pt x="0" y="122"/>
                    </a:lnTo>
                    <a:lnTo>
                      <a:pt x="166" y="1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Freeform 7"/>
              <p:cNvSpPr/>
              <p:nvPr/>
            </p:nvSpPr>
            <p:spPr bwMode="auto">
              <a:xfrm>
                <a:off x="2330450" y="5443538"/>
                <a:ext cx="263525" cy="196850"/>
              </a:xfrm>
              <a:custGeom>
                <a:avLst/>
                <a:gdLst>
                  <a:gd name="T0" fmla="*/ 166 w 166"/>
                  <a:gd name="T1" fmla="*/ 0 h 124"/>
                  <a:gd name="T2" fmla="*/ 0 w 166"/>
                  <a:gd name="T3" fmla="*/ 124 h 124"/>
                  <a:gd name="T4" fmla="*/ 0 w 166"/>
                  <a:gd name="T5" fmla="*/ 0 h 124"/>
                  <a:gd name="T6" fmla="*/ 166 w 166"/>
                  <a:gd name="T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24">
                    <a:moveTo>
                      <a:pt x="166" y="0"/>
                    </a:moveTo>
                    <a:lnTo>
                      <a:pt x="0" y="124"/>
                    </a:lnTo>
                    <a:lnTo>
                      <a:pt x="0" y="0"/>
                    </a:lnTo>
                    <a:lnTo>
                      <a:pt x="16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10263187" y="2046366"/>
            <a:ext cx="1046163" cy="4103687"/>
            <a:chOff x="10479087" y="1536701"/>
            <a:chExt cx="1046163" cy="4103687"/>
          </a:xfrm>
        </p:grpSpPr>
        <p:sp>
          <p:nvSpPr>
            <p:cNvPr id="38" name="Freeform 5"/>
            <p:cNvSpPr/>
            <p:nvPr/>
          </p:nvSpPr>
          <p:spPr bwMode="auto">
            <a:xfrm>
              <a:off x="10479087" y="1730375"/>
              <a:ext cx="1046163" cy="3713162"/>
            </a:xfrm>
            <a:custGeom>
              <a:avLst/>
              <a:gdLst>
                <a:gd name="T0" fmla="*/ 461 w 461"/>
                <a:gd name="T1" fmla="*/ 1641 h 1641"/>
                <a:gd name="T2" fmla="*/ 76 w 461"/>
                <a:gd name="T3" fmla="*/ 1641 h 1641"/>
                <a:gd name="T4" fmla="*/ 0 w 461"/>
                <a:gd name="T5" fmla="*/ 1566 h 1641"/>
                <a:gd name="T6" fmla="*/ 0 w 461"/>
                <a:gd name="T7" fmla="*/ 76 h 1641"/>
                <a:gd name="T8" fmla="*/ 76 w 461"/>
                <a:gd name="T9" fmla="*/ 0 h 1641"/>
                <a:gd name="T10" fmla="*/ 461 w 461"/>
                <a:gd name="T11" fmla="*/ 0 h 1641"/>
                <a:gd name="T12" fmla="*/ 461 w 461"/>
                <a:gd name="T13" fmla="*/ 1641 h 1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1" h="1641">
                  <a:moveTo>
                    <a:pt x="461" y="1641"/>
                  </a:moveTo>
                  <a:cubicBezTo>
                    <a:pt x="76" y="1641"/>
                    <a:pt x="76" y="1641"/>
                    <a:pt x="76" y="1641"/>
                  </a:cubicBezTo>
                  <a:cubicBezTo>
                    <a:pt x="34" y="1641"/>
                    <a:pt x="0" y="1608"/>
                    <a:pt x="0" y="156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461" y="164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11261724" y="1536701"/>
              <a:ext cx="263525" cy="4103687"/>
              <a:chOff x="2330450" y="1536701"/>
              <a:chExt cx="263525" cy="4103687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41" name="Freeform 6"/>
              <p:cNvSpPr/>
              <p:nvPr/>
            </p:nvSpPr>
            <p:spPr bwMode="auto">
              <a:xfrm>
                <a:off x="2330450" y="1536701"/>
                <a:ext cx="263525" cy="193675"/>
              </a:xfrm>
              <a:custGeom>
                <a:avLst/>
                <a:gdLst>
                  <a:gd name="T0" fmla="*/ 166 w 166"/>
                  <a:gd name="T1" fmla="*/ 122 h 122"/>
                  <a:gd name="T2" fmla="*/ 0 w 166"/>
                  <a:gd name="T3" fmla="*/ 0 h 122"/>
                  <a:gd name="T4" fmla="*/ 0 w 166"/>
                  <a:gd name="T5" fmla="*/ 122 h 122"/>
                  <a:gd name="T6" fmla="*/ 166 w 166"/>
                  <a:gd name="T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22">
                    <a:moveTo>
                      <a:pt x="166" y="122"/>
                    </a:moveTo>
                    <a:lnTo>
                      <a:pt x="0" y="0"/>
                    </a:lnTo>
                    <a:lnTo>
                      <a:pt x="0" y="122"/>
                    </a:lnTo>
                    <a:lnTo>
                      <a:pt x="166" y="1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Freeform 7"/>
              <p:cNvSpPr/>
              <p:nvPr/>
            </p:nvSpPr>
            <p:spPr bwMode="auto">
              <a:xfrm>
                <a:off x="2330450" y="5443538"/>
                <a:ext cx="263525" cy="196850"/>
              </a:xfrm>
              <a:custGeom>
                <a:avLst/>
                <a:gdLst>
                  <a:gd name="T0" fmla="*/ 166 w 166"/>
                  <a:gd name="T1" fmla="*/ 0 h 124"/>
                  <a:gd name="T2" fmla="*/ 0 w 166"/>
                  <a:gd name="T3" fmla="*/ 124 h 124"/>
                  <a:gd name="T4" fmla="*/ 0 w 166"/>
                  <a:gd name="T5" fmla="*/ 0 h 124"/>
                  <a:gd name="T6" fmla="*/ 166 w 166"/>
                  <a:gd name="T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24">
                    <a:moveTo>
                      <a:pt x="166" y="0"/>
                    </a:moveTo>
                    <a:lnTo>
                      <a:pt x="0" y="124"/>
                    </a:lnTo>
                    <a:lnTo>
                      <a:pt x="0" y="0"/>
                    </a:lnTo>
                    <a:lnTo>
                      <a:pt x="16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48" name="Oval 8"/>
          <p:cNvSpPr>
            <a:spLocks noChangeArrowheads="1"/>
          </p:cNvSpPr>
          <p:nvPr/>
        </p:nvSpPr>
        <p:spPr bwMode="auto">
          <a:xfrm>
            <a:off x="882650" y="4703887"/>
            <a:ext cx="900113" cy="8985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8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9" name="Oval 8"/>
          <p:cNvSpPr>
            <a:spLocks noChangeArrowheads="1"/>
          </p:cNvSpPr>
          <p:nvPr/>
        </p:nvSpPr>
        <p:spPr bwMode="auto">
          <a:xfrm>
            <a:off x="2668905" y="4703887"/>
            <a:ext cx="900113" cy="8985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8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0" name="Oval 8"/>
          <p:cNvSpPr>
            <a:spLocks noChangeArrowheads="1"/>
          </p:cNvSpPr>
          <p:nvPr/>
        </p:nvSpPr>
        <p:spPr bwMode="auto">
          <a:xfrm>
            <a:off x="4455160" y="4703887"/>
            <a:ext cx="900113" cy="8985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8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1" name="Oval 8"/>
          <p:cNvSpPr>
            <a:spLocks noChangeArrowheads="1"/>
          </p:cNvSpPr>
          <p:nvPr/>
        </p:nvSpPr>
        <p:spPr bwMode="auto">
          <a:xfrm>
            <a:off x="6241415" y="4703887"/>
            <a:ext cx="900113" cy="8985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8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2" name="Oval 8"/>
          <p:cNvSpPr>
            <a:spLocks noChangeArrowheads="1"/>
          </p:cNvSpPr>
          <p:nvPr/>
        </p:nvSpPr>
        <p:spPr bwMode="auto">
          <a:xfrm>
            <a:off x="8027670" y="4703887"/>
            <a:ext cx="900113" cy="8985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8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3" name="Oval 8"/>
          <p:cNvSpPr>
            <a:spLocks noChangeArrowheads="1"/>
          </p:cNvSpPr>
          <p:nvPr/>
        </p:nvSpPr>
        <p:spPr bwMode="auto">
          <a:xfrm>
            <a:off x="9813924" y="4703887"/>
            <a:ext cx="900113" cy="8985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8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1442130" y="2516156"/>
            <a:ext cx="825728" cy="721634"/>
            <a:chOff x="735392" y="5175190"/>
            <a:chExt cx="825728" cy="721634"/>
          </a:xfrm>
        </p:grpSpPr>
        <p:sp>
          <p:nvSpPr>
            <p:cNvPr id="56" name="Rectangle 20"/>
            <p:cNvSpPr>
              <a:spLocks noChangeArrowheads="1"/>
            </p:cNvSpPr>
            <p:nvPr/>
          </p:nvSpPr>
          <p:spPr bwMode="auto">
            <a:xfrm>
              <a:off x="875310" y="5448136"/>
              <a:ext cx="545892" cy="178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/>
            </a:p>
          </p:txBody>
        </p:sp>
        <p:sp>
          <p:nvSpPr>
            <p:cNvPr id="57" name="Inhaltsplatzhalter 4"/>
            <p:cNvSpPr txBox="1"/>
            <p:nvPr/>
          </p:nvSpPr>
          <p:spPr>
            <a:xfrm>
              <a:off x="735392" y="5175190"/>
              <a:ext cx="825728" cy="2462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1600" b="1" dirty="0">
                  <a:latin typeface="+mj-lt"/>
                </a:rPr>
                <a:t>OPTION</a:t>
              </a:r>
              <a:endParaRPr lang="en-US" sz="1200" dirty="0">
                <a:latin typeface="+mn-lt"/>
              </a:endParaRPr>
            </a:p>
          </p:txBody>
        </p:sp>
        <p:sp>
          <p:nvSpPr>
            <p:cNvPr id="58" name="Inhaltsplatzhalter 4"/>
            <p:cNvSpPr txBox="1"/>
            <p:nvPr/>
          </p:nvSpPr>
          <p:spPr>
            <a:xfrm>
              <a:off x="766520" y="5465937"/>
              <a:ext cx="763472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+mj-lt"/>
                </a:rPr>
                <a:t>01</a:t>
              </a:r>
              <a:endParaRPr lang="en-US" sz="2000" dirty="0">
                <a:latin typeface="+mn-lt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219539" y="2516156"/>
            <a:ext cx="825728" cy="721634"/>
            <a:chOff x="735392" y="5175190"/>
            <a:chExt cx="825728" cy="721634"/>
          </a:xfrm>
        </p:grpSpPr>
        <p:sp>
          <p:nvSpPr>
            <p:cNvPr id="60" name="Rectangle 20"/>
            <p:cNvSpPr>
              <a:spLocks noChangeArrowheads="1"/>
            </p:cNvSpPr>
            <p:nvPr/>
          </p:nvSpPr>
          <p:spPr bwMode="auto">
            <a:xfrm>
              <a:off x="875310" y="5448136"/>
              <a:ext cx="545892" cy="178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/>
            </a:p>
          </p:txBody>
        </p:sp>
        <p:sp>
          <p:nvSpPr>
            <p:cNvPr id="61" name="Inhaltsplatzhalter 4"/>
            <p:cNvSpPr txBox="1"/>
            <p:nvPr/>
          </p:nvSpPr>
          <p:spPr>
            <a:xfrm>
              <a:off x="735392" y="5175190"/>
              <a:ext cx="825728" cy="2462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1600" b="1" dirty="0">
                  <a:latin typeface="+mj-lt"/>
                </a:rPr>
                <a:t>OPTION</a:t>
              </a:r>
              <a:endParaRPr lang="en-US" sz="1200" dirty="0">
                <a:latin typeface="+mn-lt"/>
              </a:endParaRPr>
            </a:p>
          </p:txBody>
        </p:sp>
        <p:sp>
          <p:nvSpPr>
            <p:cNvPr id="62" name="Inhaltsplatzhalter 4"/>
            <p:cNvSpPr txBox="1"/>
            <p:nvPr/>
          </p:nvSpPr>
          <p:spPr>
            <a:xfrm>
              <a:off x="766520" y="5465937"/>
              <a:ext cx="763472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+mj-lt"/>
                </a:rPr>
                <a:t>02</a:t>
              </a:r>
              <a:endParaRPr lang="en-US" sz="2000" dirty="0">
                <a:latin typeface="+mn-lt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018494" y="2516156"/>
            <a:ext cx="825728" cy="721634"/>
            <a:chOff x="735392" y="5175190"/>
            <a:chExt cx="825728" cy="721634"/>
          </a:xfrm>
        </p:grpSpPr>
        <p:sp>
          <p:nvSpPr>
            <p:cNvPr id="64" name="Rectangle 20"/>
            <p:cNvSpPr>
              <a:spLocks noChangeArrowheads="1"/>
            </p:cNvSpPr>
            <p:nvPr/>
          </p:nvSpPr>
          <p:spPr bwMode="auto">
            <a:xfrm>
              <a:off x="875310" y="5448136"/>
              <a:ext cx="545892" cy="178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/>
            </a:p>
          </p:txBody>
        </p:sp>
        <p:sp>
          <p:nvSpPr>
            <p:cNvPr id="65" name="Inhaltsplatzhalter 4"/>
            <p:cNvSpPr txBox="1"/>
            <p:nvPr/>
          </p:nvSpPr>
          <p:spPr>
            <a:xfrm>
              <a:off x="735392" y="5175190"/>
              <a:ext cx="825728" cy="2462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1600" b="1" dirty="0">
                  <a:latin typeface="+mj-lt"/>
                </a:rPr>
                <a:t>OPTION</a:t>
              </a:r>
              <a:endParaRPr lang="en-US" sz="1200" dirty="0">
                <a:latin typeface="+mn-lt"/>
              </a:endParaRPr>
            </a:p>
          </p:txBody>
        </p:sp>
        <p:sp>
          <p:nvSpPr>
            <p:cNvPr id="66" name="Inhaltsplatzhalter 4"/>
            <p:cNvSpPr txBox="1"/>
            <p:nvPr/>
          </p:nvSpPr>
          <p:spPr>
            <a:xfrm>
              <a:off x="766520" y="5465937"/>
              <a:ext cx="763472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+mj-lt"/>
                </a:rPr>
                <a:t>03</a:t>
              </a:r>
              <a:endParaRPr lang="en-US" sz="2000" dirty="0">
                <a:latin typeface="+mn-lt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800895" y="2516156"/>
            <a:ext cx="825728" cy="721634"/>
            <a:chOff x="735392" y="5175190"/>
            <a:chExt cx="825728" cy="721634"/>
          </a:xfrm>
        </p:grpSpPr>
        <p:sp>
          <p:nvSpPr>
            <p:cNvPr id="68" name="Rectangle 20"/>
            <p:cNvSpPr>
              <a:spLocks noChangeArrowheads="1"/>
            </p:cNvSpPr>
            <p:nvPr/>
          </p:nvSpPr>
          <p:spPr bwMode="auto">
            <a:xfrm>
              <a:off x="875310" y="5448136"/>
              <a:ext cx="545892" cy="178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/>
            </a:p>
          </p:txBody>
        </p:sp>
        <p:sp>
          <p:nvSpPr>
            <p:cNvPr id="69" name="Inhaltsplatzhalter 4"/>
            <p:cNvSpPr txBox="1"/>
            <p:nvPr/>
          </p:nvSpPr>
          <p:spPr>
            <a:xfrm>
              <a:off x="735392" y="5175190"/>
              <a:ext cx="825728" cy="2462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1600" b="1" dirty="0">
                  <a:latin typeface="+mj-lt"/>
                </a:rPr>
                <a:t>OPTION</a:t>
              </a:r>
              <a:endParaRPr lang="en-US" sz="1200" dirty="0">
                <a:latin typeface="+mn-lt"/>
              </a:endParaRPr>
            </a:p>
          </p:txBody>
        </p:sp>
        <p:sp>
          <p:nvSpPr>
            <p:cNvPr id="70" name="Inhaltsplatzhalter 4"/>
            <p:cNvSpPr txBox="1"/>
            <p:nvPr/>
          </p:nvSpPr>
          <p:spPr>
            <a:xfrm>
              <a:off x="766520" y="5465937"/>
              <a:ext cx="763472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+mj-lt"/>
                </a:rPr>
                <a:t>04</a:t>
              </a:r>
              <a:endParaRPr lang="en-US" sz="2000" dirty="0">
                <a:latin typeface="+mn-lt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8591004" y="2516156"/>
            <a:ext cx="825728" cy="721634"/>
            <a:chOff x="735392" y="5175190"/>
            <a:chExt cx="825728" cy="721634"/>
          </a:xfrm>
        </p:grpSpPr>
        <p:sp>
          <p:nvSpPr>
            <p:cNvPr id="72" name="Rectangle 20"/>
            <p:cNvSpPr>
              <a:spLocks noChangeArrowheads="1"/>
            </p:cNvSpPr>
            <p:nvPr/>
          </p:nvSpPr>
          <p:spPr bwMode="auto">
            <a:xfrm>
              <a:off x="875310" y="5448136"/>
              <a:ext cx="545892" cy="178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/>
            </a:p>
          </p:txBody>
        </p:sp>
        <p:sp>
          <p:nvSpPr>
            <p:cNvPr id="73" name="Inhaltsplatzhalter 4"/>
            <p:cNvSpPr txBox="1"/>
            <p:nvPr/>
          </p:nvSpPr>
          <p:spPr>
            <a:xfrm>
              <a:off x="735392" y="5175190"/>
              <a:ext cx="825728" cy="2462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1600" b="1" dirty="0">
                  <a:latin typeface="+mj-lt"/>
                </a:rPr>
                <a:t>OPTION</a:t>
              </a:r>
              <a:endParaRPr lang="en-US" sz="1200" dirty="0">
                <a:latin typeface="+mn-lt"/>
              </a:endParaRPr>
            </a:p>
          </p:txBody>
        </p:sp>
        <p:sp>
          <p:nvSpPr>
            <p:cNvPr id="74" name="Inhaltsplatzhalter 4"/>
            <p:cNvSpPr txBox="1"/>
            <p:nvPr/>
          </p:nvSpPr>
          <p:spPr>
            <a:xfrm>
              <a:off x="766520" y="5465937"/>
              <a:ext cx="763472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+mj-lt"/>
                </a:rPr>
                <a:t>05</a:t>
              </a:r>
              <a:endParaRPr lang="en-US" sz="2000" dirty="0">
                <a:latin typeface="+mn-lt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0380886" y="2516156"/>
            <a:ext cx="825728" cy="721634"/>
            <a:chOff x="735392" y="5175190"/>
            <a:chExt cx="825728" cy="721634"/>
          </a:xfrm>
        </p:grpSpPr>
        <p:sp>
          <p:nvSpPr>
            <p:cNvPr id="76" name="Rectangle 20"/>
            <p:cNvSpPr>
              <a:spLocks noChangeArrowheads="1"/>
            </p:cNvSpPr>
            <p:nvPr/>
          </p:nvSpPr>
          <p:spPr bwMode="auto">
            <a:xfrm>
              <a:off x="875310" y="5448136"/>
              <a:ext cx="545892" cy="178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/>
            </a:p>
          </p:txBody>
        </p:sp>
        <p:sp>
          <p:nvSpPr>
            <p:cNvPr id="77" name="Inhaltsplatzhalter 4"/>
            <p:cNvSpPr txBox="1"/>
            <p:nvPr/>
          </p:nvSpPr>
          <p:spPr>
            <a:xfrm>
              <a:off x="735392" y="5175190"/>
              <a:ext cx="825728" cy="2462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1600" b="1" dirty="0">
                  <a:latin typeface="+mj-lt"/>
                </a:rPr>
                <a:t>OPTION</a:t>
              </a:r>
              <a:endParaRPr lang="en-US" sz="1200" dirty="0">
                <a:latin typeface="+mn-lt"/>
              </a:endParaRPr>
            </a:p>
          </p:txBody>
        </p:sp>
        <p:sp>
          <p:nvSpPr>
            <p:cNvPr id="78" name="Inhaltsplatzhalter 4"/>
            <p:cNvSpPr txBox="1"/>
            <p:nvPr/>
          </p:nvSpPr>
          <p:spPr>
            <a:xfrm>
              <a:off x="766520" y="5465937"/>
              <a:ext cx="763472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+mj-lt"/>
                </a:rPr>
                <a:t>06</a:t>
              </a:r>
              <a:endParaRPr lang="en-US" sz="2000" dirty="0">
                <a:latin typeface="+mn-lt"/>
              </a:endParaRPr>
            </a:p>
          </p:txBody>
        </p:sp>
      </p:grpSp>
      <p:sp>
        <p:nvSpPr>
          <p:cNvPr id="79" name="Freeform 29"/>
          <p:cNvSpPr>
            <a:spLocks noEditPoints="1"/>
          </p:cNvSpPr>
          <p:nvPr/>
        </p:nvSpPr>
        <p:spPr bwMode="auto">
          <a:xfrm>
            <a:off x="8253680" y="4912960"/>
            <a:ext cx="448072" cy="480380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6450487" y="4931219"/>
            <a:ext cx="480380" cy="443860"/>
            <a:chOff x="2554288" y="1943100"/>
            <a:chExt cx="542925" cy="501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" name="Freeform 58"/>
            <p:cNvSpPr/>
            <p:nvPr/>
          </p:nvSpPr>
          <p:spPr bwMode="auto">
            <a:xfrm>
              <a:off x="2554288" y="1943100"/>
              <a:ext cx="542925" cy="403225"/>
            </a:xfrm>
            <a:custGeom>
              <a:avLst/>
              <a:gdLst>
                <a:gd name="T0" fmla="*/ 2095 w 3422"/>
                <a:gd name="T1" fmla="*/ 44 h 2536"/>
                <a:gd name="T2" fmla="*/ 2418 w 3422"/>
                <a:gd name="T3" fmla="*/ 212 h 2536"/>
                <a:gd name="T4" fmla="*/ 2659 w 3422"/>
                <a:gd name="T5" fmla="*/ 486 h 2536"/>
                <a:gd name="T6" fmla="*/ 2782 w 3422"/>
                <a:gd name="T7" fmla="*/ 825 h 2536"/>
                <a:gd name="T8" fmla="*/ 3094 w 3422"/>
                <a:gd name="T9" fmla="*/ 984 h 2536"/>
                <a:gd name="T10" fmla="*/ 3317 w 3422"/>
                <a:gd name="T11" fmla="*/ 1253 h 2536"/>
                <a:gd name="T12" fmla="*/ 3419 w 3422"/>
                <a:gd name="T13" fmla="*/ 1593 h 2536"/>
                <a:gd name="T14" fmla="*/ 3383 w 3422"/>
                <a:gd name="T15" fmla="*/ 1921 h 2536"/>
                <a:gd name="T16" fmla="*/ 3235 w 3422"/>
                <a:gd name="T17" fmla="*/ 2207 h 2536"/>
                <a:gd name="T18" fmla="*/ 2991 w 3422"/>
                <a:gd name="T19" fmla="*/ 2422 h 2536"/>
                <a:gd name="T20" fmla="*/ 2692 w 3422"/>
                <a:gd name="T21" fmla="*/ 2529 h 2536"/>
                <a:gd name="T22" fmla="*/ 2039 w 3422"/>
                <a:gd name="T23" fmla="*/ 2514 h 2536"/>
                <a:gd name="T24" fmla="*/ 2006 w 3422"/>
                <a:gd name="T25" fmla="*/ 2419 h 2536"/>
                <a:gd name="T26" fmla="*/ 2077 w 3422"/>
                <a:gd name="T27" fmla="*/ 2348 h 2536"/>
                <a:gd name="T28" fmla="*/ 2800 w 3422"/>
                <a:gd name="T29" fmla="*/ 2303 h 2536"/>
                <a:gd name="T30" fmla="*/ 3052 w 3422"/>
                <a:gd name="T31" fmla="*/ 2127 h 2536"/>
                <a:gd name="T32" fmla="*/ 3204 w 3422"/>
                <a:gd name="T33" fmla="*/ 1857 h 2536"/>
                <a:gd name="T34" fmla="*/ 3221 w 3422"/>
                <a:gd name="T35" fmla="*/ 1546 h 2536"/>
                <a:gd name="T36" fmla="*/ 3109 w 3422"/>
                <a:gd name="T37" fmla="*/ 1274 h 2536"/>
                <a:gd name="T38" fmla="*/ 2900 w 3422"/>
                <a:gd name="T39" fmla="*/ 1077 h 2536"/>
                <a:gd name="T40" fmla="*/ 2662 w 3422"/>
                <a:gd name="T41" fmla="*/ 989 h 2536"/>
                <a:gd name="T42" fmla="*/ 2604 w 3422"/>
                <a:gd name="T43" fmla="*/ 910 h 2536"/>
                <a:gd name="T44" fmla="*/ 2505 w 3422"/>
                <a:gd name="T45" fmla="*/ 596 h 2536"/>
                <a:gd name="T46" fmla="*/ 2296 w 3422"/>
                <a:gd name="T47" fmla="*/ 354 h 2536"/>
                <a:gd name="T48" fmla="*/ 2007 w 3422"/>
                <a:gd name="T49" fmla="*/ 214 h 2536"/>
                <a:gd name="T50" fmla="*/ 1676 w 3422"/>
                <a:gd name="T51" fmla="*/ 199 h 2536"/>
                <a:gd name="T52" fmla="*/ 1377 w 3422"/>
                <a:gd name="T53" fmla="*/ 314 h 2536"/>
                <a:gd name="T54" fmla="*/ 1146 w 3422"/>
                <a:gd name="T55" fmla="*/ 534 h 2536"/>
                <a:gd name="T56" fmla="*/ 1040 w 3422"/>
                <a:gd name="T57" fmla="*/ 690 h 2536"/>
                <a:gd name="T58" fmla="*/ 924 w 3422"/>
                <a:gd name="T59" fmla="*/ 684 h 2536"/>
                <a:gd name="T60" fmla="*/ 705 w 3422"/>
                <a:gd name="T61" fmla="*/ 703 h 2536"/>
                <a:gd name="T62" fmla="*/ 538 w 3422"/>
                <a:gd name="T63" fmla="*/ 849 h 2536"/>
                <a:gd name="T64" fmla="*/ 492 w 3422"/>
                <a:gd name="T65" fmla="*/ 1068 h 2536"/>
                <a:gd name="T66" fmla="*/ 511 w 3422"/>
                <a:gd name="T67" fmla="*/ 1212 h 2536"/>
                <a:gd name="T68" fmla="*/ 382 w 3422"/>
                <a:gd name="T69" fmla="*/ 1326 h 2536"/>
                <a:gd name="T70" fmla="*/ 231 w 3422"/>
                <a:gd name="T71" fmla="*/ 1539 h 2536"/>
                <a:gd name="T72" fmla="*/ 193 w 3422"/>
                <a:gd name="T73" fmla="*/ 1808 h 2536"/>
                <a:gd name="T74" fmla="*/ 293 w 3422"/>
                <a:gd name="T75" fmla="*/ 2086 h 2536"/>
                <a:gd name="T76" fmla="*/ 503 w 3422"/>
                <a:gd name="T77" fmla="*/ 2282 h 2536"/>
                <a:gd name="T78" fmla="*/ 1322 w 3422"/>
                <a:gd name="T79" fmla="*/ 2346 h 2536"/>
                <a:gd name="T80" fmla="*/ 1407 w 3422"/>
                <a:gd name="T81" fmla="*/ 2399 h 2536"/>
                <a:gd name="T82" fmla="*/ 1396 w 3422"/>
                <a:gd name="T83" fmla="*/ 2501 h 2536"/>
                <a:gd name="T84" fmla="*/ 711 w 3422"/>
                <a:gd name="T85" fmla="*/ 2536 h 2536"/>
                <a:gd name="T86" fmla="*/ 408 w 3422"/>
                <a:gd name="T87" fmla="*/ 2448 h 2536"/>
                <a:gd name="T88" fmla="*/ 163 w 3422"/>
                <a:gd name="T89" fmla="*/ 2231 h 2536"/>
                <a:gd name="T90" fmla="*/ 24 w 3422"/>
                <a:gd name="T91" fmla="*/ 1940 h 2536"/>
                <a:gd name="T92" fmla="*/ 11 w 3422"/>
                <a:gd name="T93" fmla="*/ 1618 h 2536"/>
                <a:gd name="T94" fmla="*/ 132 w 3422"/>
                <a:gd name="T95" fmla="*/ 1325 h 2536"/>
                <a:gd name="T96" fmla="*/ 305 w 3422"/>
                <a:gd name="T97" fmla="*/ 1103 h 2536"/>
                <a:gd name="T98" fmla="*/ 327 w 3422"/>
                <a:gd name="T99" fmla="*/ 857 h 2536"/>
                <a:gd name="T100" fmla="*/ 479 w 3422"/>
                <a:gd name="T101" fmla="*/ 626 h 2536"/>
                <a:gd name="T102" fmla="*/ 725 w 3422"/>
                <a:gd name="T103" fmla="*/ 499 h 2536"/>
                <a:gd name="T104" fmla="*/ 982 w 3422"/>
                <a:gd name="T105" fmla="*/ 439 h 2536"/>
                <a:gd name="T106" fmla="*/ 1212 w 3422"/>
                <a:gd name="T107" fmla="*/ 197 h 2536"/>
                <a:gd name="T108" fmla="*/ 1525 w 3422"/>
                <a:gd name="T109" fmla="*/ 41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22" h="2536">
                  <a:moveTo>
                    <a:pt x="1805" y="0"/>
                  </a:moveTo>
                  <a:lnTo>
                    <a:pt x="1879" y="3"/>
                  </a:lnTo>
                  <a:lnTo>
                    <a:pt x="1952" y="12"/>
                  </a:lnTo>
                  <a:lnTo>
                    <a:pt x="2025" y="25"/>
                  </a:lnTo>
                  <a:lnTo>
                    <a:pt x="2095" y="44"/>
                  </a:lnTo>
                  <a:lnTo>
                    <a:pt x="2164" y="68"/>
                  </a:lnTo>
                  <a:lnTo>
                    <a:pt x="2231" y="96"/>
                  </a:lnTo>
                  <a:lnTo>
                    <a:pt x="2296" y="130"/>
                  </a:lnTo>
                  <a:lnTo>
                    <a:pt x="2357" y="168"/>
                  </a:lnTo>
                  <a:lnTo>
                    <a:pt x="2418" y="212"/>
                  </a:lnTo>
                  <a:lnTo>
                    <a:pt x="2474" y="260"/>
                  </a:lnTo>
                  <a:lnTo>
                    <a:pt x="2527" y="312"/>
                  </a:lnTo>
                  <a:lnTo>
                    <a:pt x="2575" y="367"/>
                  </a:lnTo>
                  <a:lnTo>
                    <a:pt x="2619" y="425"/>
                  </a:lnTo>
                  <a:lnTo>
                    <a:pt x="2659" y="486"/>
                  </a:lnTo>
                  <a:lnTo>
                    <a:pt x="2693" y="549"/>
                  </a:lnTo>
                  <a:lnTo>
                    <a:pt x="2723" y="616"/>
                  </a:lnTo>
                  <a:lnTo>
                    <a:pt x="2748" y="683"/>
                  </a:lnTo>
                  <a:lnTo>
                    <a:pt x="2768" y="754"/>
                  </a:lnTo>
                  <a:lnTo>
                    <a:pt x="2782" y="825"/>
                  </a:lnTo>
                  <a:lnTo>
                    <a:pt x="2851" y="846"/>
                  </a:lnTo>
                  <a:lnTo>
                    <a:pt x="2916" y="873"/>
                  </a:lnTo>
                  <a:lnTo>
                    <a:pt x="2979" y="905"/>
                  </a:lnTo>
                  <a:lnTo>
                    <a:pt x="3038" y="943"/>
                  </a:lnTo>
                  <a:lnTo>
                    <a:pt x="3094" y="984"/>
                  </a:lnTo>
                  <a:lnTo>
                    <a:pt x="3146" y="1030"/>
                  </a:lnTo>
                  <a:lnTo>
                    <a:pt x="3195" y="1081"/>
                  </a:lnTo>
                  <a:lnTo>
                    <a:pt x="3240" y="1135"/>
                  </a:lnTo>
                  <a:lnTo>
                    <a:pt x="3280" y="1192"/>
                  </a:lnTo>
                  <a:lnTo>
                    <a:pt x="3317" y="1253"/>
                  </a:lnTo>
                  <a:lnTo>
                    <a:pt x="3347" y="1316"/>
                  </a:lnTo>
                  <a:lnTo>
                    <a:pt x="3373" y="1383"/>
                  </a:lnTo>
                  <a:lnTo>
                    <a:pt x="3394" y="1451"/>
                  </a:lnTo>
                  <a:lnTo>
                    <a:pt x="3409" y="1522"/>
                  </a:lnTo>
                  <a:lnTo>
                    <a:pt x="3419" y="1593"/>
                  </a:lnTo>
                  <a:lnTo>
                    <a:pt x="3422" y="1667"/>
                  </a:lnTo>
                  <a:lnTo>
                    <a:pt x="3420" y="1731"/>
                  </a:lnTo>
                  <a:lnTo>
                    <a:pt x="3412" y="1796"/>
                  </a:lnTo>
                  <a:lnTo>
                    <a:pt x="3400" y="1859"/>
                  </a:lnTo>
                  <a:lnTo>
                    <a:pt x="3383" y="1921"/>
                  </a:lnTo>
                  <a:lnTo>
                    <a:pt x="3362" y="1983"/>
                  </a:lnTo>
                  <a:lnTo>
                    <a:pt x="3337" y="2042"/>
                  </a:lnTo>
                  <a:lnTo>
                    <a:pt x="3307" y="2099"/>
                  </a:lnTo>
                  <a:lnTo>
                    <a:pt x="3273" y="2154"/>
                  </a:lnTo>
                  <a:lnTo>
                    <a:pt x="3235" y="2207"/>
                  </a:lnTo>
                  <a:lnTo>
                    <a:pt x="3192" y="2257"/>
                  </a:lnTo>
                  <a:lnTo>
                    <a:pt x="3146" y="2304"/>
                  </a:lnTo>
                  <a:lnTo>
                    <a:pt x="3096" y="2348"/>
                  </a:lnTo>
                  <a:lnTo>
                    <a:pt x="3045" y="2386"/>
                  </a:lnTo>
                  <a:lnTo>
                    <a:pt x="2991" y="2422"/>
                  </a:lnTo>
                  <a:lnTo>
                    <a:pt x="2934" y="2452"/>
                  </a:lnTo>
                  <a:lnTo>
                    <a:pt x="2876" y="2478"/>
                  </a:lnTo>
                  <a:lnTo>
                    <a:pt x="2816" y="2500"/>
                  </a:lnTo>
                  <a:lnTo>
                    <a:pt x="2754" y="2516"/>
                  </a:lnTo>
                  <a:lnTo>
                    <a:pt x="2692" y="2529"/>
                  </a:lnTo>
                  <a:lnTo>
                    <a:pt x="2628" y="2535"/>
                  </a:lnTo>
                  <a:lnTo>
                    <a:pt x="2099" y="2535"/>
                  </a:lnTo>
                  <a:lnTo>
                    <a:pt x="2077" y="2533"/>
                  </a:lnTo>
                  <a:lnTo>
                    <a:pt x="2057" y="2526"/>
                  </a:lnTo>
                  <a:lnTo>
                    <a:pt x="2039" y="2514"/>
                  </a:lnTo>
                  <a:lnTo>
                    <a:pt x="2025" y="2500"/>
                  </a:lnTo>
                  <a:lnTo>
                    <a:pt x="2013" y="2482"/>
                  </a:lnTo>
                  <a:lnTo>
                    <a:pt x="2006" y="2462"/>
                  </a:lnTo>
                  <a:lnTo>
                    <a:pt x="2004" y="2440"/>
                  </a:lnTo>
                  <a:lnTo>
                    <a:pt x="2006" y="2419"/>
                  </a:lnTo>
                  <a:lnTo>
                    <a:pt x="2013" y="2399"/>
                  </a:lnTo>
                  <a:lnTo>
                    <a:pt x="2025" y="2381"/>
                  </a:lnTo>
                  <a:lnTo>
                    <a:pt x="2039" y="2367"/>
                  </a:lnTo>
                  <a:lnTo>
                    <a:pt x="2057" y="2355"/>
                  </a:lnTo>
                  <a:lnTo>
                    <a:pt x="2077" y="2348"/>
                  </a:lnTo>
                  <a:lnTo>
                    <a:pt x="2099" y="2346"/>
                  </a:lnTo>
                  <a:lnTo>
                    <a:pt x="2617" y="2346"/>
                  </a:lnTo>
                  <a:lnTo>
                    <a:pt x="2681" y="2338"/>
                  </a:lnTo>
                  <a:lnTo>
                    <a:pt x="2741" y="2323"/>
                  </a:lnTo>
                  <a:lnTo>
                    <a:pt x="2800" y="2303"/>
                  </a:lnTo>
                  <a:lnTo>
                    <a:pt x="2856" y="2277"/>
                  </a:lnTo>
                  <a:lnTo>
                    <a:pt x="2910" y="2247"/>
                  </a:lnTo>
                  <a:lnTo>
                    <a:pt x="2961" y="2211"/>
                  </a:lnTo>
                  <a:lnTo>
                    <a:pt x="3008" y="2172"/>
                  </a:lnTo>
                  <a:lnTo>
                    <a:pt x="3052" y="2127"/>
                  </a:lnTo>
                  <a:lnTo>
                    <a:pt x="3091" y="2079"/>
                  </a:lnTo>
                  <a:lnTo>
                    <a:pt x="3126" y="2028"/>
                  </a:lnTo>
                  <a:lnTo>
                    <a:pt x="3158" y="1973"/>
                  </a:lnTo>
                  <a:lnTo>
                    <a:pt x="3184" y="1916"/>
                  </a:lnTo>
                  <a:lnTo>
                    <a:pt x="3204" y="1857"/>
                  </a:lnTo>
                  <a:lnTo>
                    <a:pt x="3219" y="1795"/>
                  </a:lnTo>
                  <a:lnTo>
                    <a:pt x="3228" y="1731"/>
                  </a:lnTo>
                  <a:lnTo>
                    <a:pt x="3231" y="1667"/>
                  </a:lnTo>
                  <a:lnTo>
                    <a:pt x="3228" y="1606"/>
                  </a:lnTo>
                  <a:lnTo>
                    <a:pt x="3221" y="1546"/>
                  </a:lnTo>
                  <a:lnTo>
                    <a:pt x="3208" y="1488"/>
                  </a:lnTo>
                  <a:lnTo>
                    <a:pt x="3190" y="1430"/>
                  </a:lnTo>
                  <a:lnTo>
                    <a:pt x="3167" y="1375"/>
                  </a:lnTo>
                  <a:lnTo>
                    <a:pt x="3140" y="1324"/>
                  </a:lnTo>
                  <a:lnTo>
                    <a:pt x="3109" y="1274"/>
                  </a:lnTo>
                  <a:lnTo>
                    <a:pt x="3075" y="1227"/>
                  </a:lnTo>
                  <a:lnTo>
                    <a:pt x="3036" y="1184"/>
                  </a:lnTo>
                  <a:lnTo>
                    <a:pt x="2993" y="1144"/>
                  </a:lnTo>
                  <a:lnTo>
                    <a:pt x="2949" y="1109"/>
                  </a:lnTo>
                  <a:lnTo>
                    <a:pt x="2900" y="1077"/>
                  </a:lnTo>
                  <a:lnTo>
                    <a:pt x="2849" y="1048"/>
                  </a:lnTo>
                  <a:lnTo>
                    <a:pt x="2796" y="1026"/>
                  </a:lnTo>
                  <a:lnTo>
                    <a:pt x="2740" y="1008"/>
                  </a:lnTo>
                  <a:lnTo>
                    <a:pt x="2682" y="996"/>
                  </a:lnTo>
                  <a:lnTo>
                    <a:pt x="2662" y="989"/>
                  </a:lnTo>
                  <a:lnTo>
                    <a:pt x="2644" y="980"/>
                  </a:lnTo>
                  <a:lnTo>
                    <a:pt x="2629" y="966"/>
                  </a:lnTo>
                  <a:lnTo>
                    <a:pt x="2616" y="950"/>
                  </a:lnTo>
                  <a:lnTo>
                    <a:pt x="2608" y="931"/>
                  </a:lnTo>
                  <a:lnTo>
                    <a:pt x="2604" y="910"/>
                  </a:lnTo>
                  <a:lnTo>
                    <a:pt x="2594" y="843"/>
                  </a:lnTo>
                  <a:lnTo>
                    <a:pt x="2579" y="778"/>
                  </a:lnTo>
                  <a:lnTo>
                    <a:pt x="2559" y="714"/>
                  </a:lnTo>
                  <a:lnTo>
                    <a:pt x="2535" y="654"/>
                  </a:lnTo>
                  <a:lnTo>
                    <a:pt x="2505" y="596"/>
                  </a:lnTo>
                  <a:lnTo>
                    <a:pt x="2472" y="541"/>
                  </a:lnTo>
                  <a:lnTo>
                    <a:pt x="2433" y="489"/>
                  </a:lnTo>
                  <a:lnTo>
                    <a:pt x="2392" y="440"/>
                  </a:lnTo>
                  <a:lnTo>
                    <a:pt x="2346" y="396"/>
                  </a:lnTo>
                  <a:lnTo>
                    <a:pt x="2296" y="354"/>
                  </a:lnTo>
                  <a:lnTo>
                    <a:pt x="2244" y="317"/>
                  </a:lnTo>
                  <a:lnTo>
                    <a:pt x="2189" y="285"/>
                  </a:lnTo>
                  <a:lnTo>
                    <a:pt x="2131" y="255"/>
                  </a:lnTo>
                  <a:lnTo>
                    <a:pt x="2069" y="233"/>
                  </a:lnTo>
                  <a:lnTo>
                    <a:pt x="2007" y="214"/>
                  </a:lnTo>
                  <a:lnTo>
                    <a:pt x="1942" y="199"/>
                  </a:lnTo>
                  <a:lnTo>
                    <a:pt x="1875" y="191"/>
                  </a:lnTo>
                  <a:lnTo>
                    <a:pt x="1806" y="189"/>
                  </a:lnTo>
                  <a:lnTo>
                    <a:pt x="1740" y="191"/>
                  </a:lnTo>
                  <a:lnTo>
                    <a:pt x="1676" y="199"/>
                  </a:lnTo>
                  <a:lnTo>
                    <a:pt x="1612" y="213"/>
                  </a:lnTo>
                  <a:lnTo>
                    <a:pt x="1551" y="231"/>
                  </a:lnTo>
                  <a:lnTo>
                    <a:pt x="1490" y="253"/>
                  </a:lnTo>
                  <a:lnTo>
                    <a:pt x="1432" y="281"/>
                  </a:lnTo>
                  <a:lnTo>
                    <a:pt x="1377" y="314"/>
                  </a:lnTo>
                  <a:lnTo>
                    <a:pt x="1324" y="350"/>
                  </a:lnTo>
                  <a:lnTo>
                    <a:pt x="1275" y="390"/>
                  </a:lnTo>
                  <a:lnTo>
                    <a:pt x="1229" y="434"/>
                  </a:lnTo>
                  <a:lnTo>
                    <a:pt x="1186" y="483"/>
                  </a:lnTo>
                  <a:lnTo>
                    <a:pt x="1146" y="534"/>
                  </a:lnTo>
                  <a:lnTo>
                    <a:pt x="1112" y="589"/>
                  </a:lnTo>
                  <a:lnTo>
                    <a:pt x="1081" y="648"/>
                  </a:lnTo>
                  <a:lnTo>
                    <a:pt x="1071" y="664"/>
                  </a:lnTo>
                  <a:lnTo>
                    <a:pt x="1057" y="679"/>
                  </a:lnTo>
                  <a:lnTo>
                    <a:pt x="1040" y="690"/>
                  </a:lnTo>
                  <a:lnTo>
                    <a:pt x="1022" y="698"/>
                  </a:lnTo>
                  <a:lnTo>
                    <a:pt x="1003" y="702"/>
                  </a:lnTo>
                  <a:lnTo>
                    <a:pt x="982" y="701"/>
                  </a:lnTo>
                  <a:lnTo>
                    <a:pt x="962" y="696"/>
                  </a:lnTo>
                  <a:lnTo>
                    <a:pt x="924" y="684"/>
                  </a:lnTo>
                  <a:lnTo>
                    <a:pt x="883" y="677"/>
                  </a:lnTo>
                  <a:lnTo>
                    <a:pt x="842" y="675"/>
                  </a:lnTo>
                  <a:lnTo>
                    <a:pt x="794" y="678"/>
                  </a:lnTo>
                  <a:lnTo>
                    <a:pt x="748" y="687"/>
                  </a:lnTo>
                  <a:lnTo>
                    <a:pt x="705" y="703"/>
                  </a:lnTo>
                  <a:lnTo>
                    <a:pt x="664" y="723"/>
                  </a:lnTo>
                  <a:lnTo>
                    <a:pt x="627" y="748"/>
                  </a:lnTo>
                  <a:lnTo>
                    <a:pt x="593" y="778"/>
                  </a:lnTo>
                  <a:lnTo>
                    <a:pt x="563" y="812"/>
                  </a:lnTo>
                  <a:lnTo>
                    <a:pt x="538" y="849"/>
                  </a:lnTo>
                  <a:lnTo>
                    <a:pt x="518" y="890"/>
                  </a:lnTo>
                  <a:lnTo>
                    <a:pt x="502" y="933"/>
                  </a:lnTo>
                  <a:lnTo>
                    <a:pt x="493" y="979"/>
                  </a:lnTo>
                  <a:lnTo>
                    <a:pt x="490" y="1027"/>
                  </a:lnTo>
                  <a:lnTo>
                    <a:pt x="492" y="1068"/>
                  </a:lnTo>
                  <a:lnTo>
                    <a:pt x="499" y="1109"/>
                  </a:lnTo>
                  <a:lnTo>
                    <a:pt x="510" y="1148"/>
                  </a:lnTo>
                  <a:lnTo>
                    <a:pt x="516" y="1170"/>
                  </a:lnTo>
                  <a:lnTo>
                    <a:pt x="516" y="1192"/>
                  </a:lnTo>
                  <a:lnTo>
                    <a:pt x="511" y="1212"/>
                  </a:lnTo>
                  <a:lnTo>
                    <a:pt x="501" y="1232"/>
                  </a:lnTo>
                  <a:lnTo>
                    <a:pt x="487" y="1249"/>
                  </a:lnTo>
                  <a:lnTo>
                    <a:pt x="469" y="1263"/>
                  </a:lnTo>
                  <a:lnTo>
                    <a:pt x="424" y="1292"/>
                  </a:lnTo>
                  <a:lnTo>
                    <a:pt x="382" y="1326"/>
                  </a:lnTo>
                  <a:lnTo>
                    <a:pt x="344" y="1363"/>
                  </a:lnTo>
                  <a:lnTo>
                    <a:pt x="309" y="1402"/>
                  </a:lnTo>
                  <a:lnTo>
                    <a:pt x="279" y="1446"/>
                  </a:lnTo>
                  <a:lnTo>
                    <a:pt x="253" y="1492"/>
                  </a:lnTo>
                  <a:lnTo>
                    <a:pt x="231" y="1539"/>
                  </a:lnTo>
                  <a:lnTo>
                    <a:pt x="213" y="1589"/>
                  </a:lnTo>
                  <a:lnTo>
                    <a:pt x="201" y="1641"/>
                  </a:lnTo>
                  <a:lnTo>
                    <a:pt x="192" y="1694"/>
                  </a:lnTo>
                  <a:lnTo>
                    <a:pt x="190" y="1748"/>
                  </a:lnTo>
                  <a:lnTo>
                    <a:pt x="193" y="1808"/>
                  </a:lnTo>
                  <a:lnTo>
                    <a:pt x="203" y="1868"/>
                  </a:lnTo>
                  <a:lnTo>
                    <a:pt x="217" y="1927"/>
                  </a:lnTo>
                  <a:lnTo>
                    <a:pt x="238" y="1983"/>
                  </a:lnTo>
                  <a:lnTo>
                    <a:pt x="263" y="2036"/>
                  </a:lnTo>
                  <a:lnTo>
                    <a:pt x="293" y="2086"/>
                  </a:lnTo>
                  <a:lnTo>
                    <a:pt x="328" y="2133"/>
                  </a:lnTo>
                  <a:lnTo>
                    <a:pt x="367" y="2177"/>
                  </a:lnTo>
                  <a:lnTo>
                    <a:pt x="408" y="2216"/>
                  </a:lnTo>
                  <a:lnTo>
                    <a:pt x="454" y="2251"/>
                  </a:lnTo>
                  <a:lnTo>
                    <a:pt x="503" y="2282"/>
                  </a:lnTo>
                  <a:lnTo>
                    <a:pt x="554" y="2307"/>
                  </a:lnTo>
                  <a:lnTo>
                    <a:pt x="608" y="2326"/>
                  </a:lnTo>
                  <a:lnTo>
                    <a:pt x="663" y="2340"/>
                  </a:lnTo>
                  <a:lnTo>
                    <a:pt x="719" y="2346"/>
                  </a:lnTo>
                  <a:lnTo>
                    <a:pt x="1322" y="2346"/>
                  </a:lnTo>
                  <a:lnTo>
                    <a:pt x="1344" y="2349"/>
                  </a:lnTo>
                  <a:lnTo>
                    <a:pt x="1364" y="2356"/>
                  </a:lnTo>
                  <a:lnTo>
                    <a:pt x="1381" y="2367"/>
                  </a:lnTo>
                  <a:lnTo>
                    <a:pt x="1396" y="2381"/>
                  </a:lnTo>
                  <a:lnTo>
                    <a:pt x="1407" y="2399"/>
                  </a:lnTo>
                  <a:lnTo>
                    <a:pt x="1415" y="2420"/>
                  </a:lnTo>
                  <a:lnTo>
                    <a:pt x="1417" y="2441"/>
                  </a:lnTo>
                  <a:lnTo>
                    <a:pt x="1415" y="2463"/>
                  </a:lnTo>
                  <a:lnTo>
                    <a:pt x="1407" y="2483"/>
                  </a:lnTo>
                  <a:lnTo>
                    <a:pt x="1396" y="2501"/>
                  </a:lnTo>
                  <a:lnTo>
                    <a:pt x="1381" y="2515"/>
                  </a:lnTo>
                  <a:lnTo>
                    <a:pt x="1364" y="2527"/>
                  </a:lnTo>
                  <a:lnTo>
                    <a:pt x="1344" y="2534"/>
                  </a:lnTo>
                  <a:lnTo>
                    <a:pt x="1322" y="2536"/>
                  </a:lnTo>
                  <a:lnTo>
                    <a:pt x="711" y="2536"/>
                  </a:lnTo>
                  <a:lnTo>
                    <a:pt x="648" y="2530"/>
                  </a:lnTo>
                  <a:lnTo>
                    <a:pt x="586" y="2517"/>
                  </a:lnTo>
                  <a:lnTo>
                    <a:pt x="525" y="2500"/>
                  </a:lnTo>
                  <a:lnTo>
                    <a:pt x="466" y="2476"/>
                  </a:lnTo>
                  <a:lnTo>
                    <a:pt x="408" y="2448"/>
                  </a:lnTo>
                  <a:lnTo>
                    <a:pt x="353" y="2413"/>
                  </a:lnTo>
                  <a:lnTo>
                    <a:pt x="301" y="2374"/>
                  </a:lnTo>
                  <a:lnTo>
                    <a:pt x="252" y="2330"/>
                  </a:lnTo>
                  <a:lnTo>
                    <a:pt x="205" y="2282"/>
                  </a:lnTo>
                  <a:lnTo>
                    <a:pt x="163" y="2231"/>
                  </a:lnTo>
                  <a:lnTo>
                    <a:pt x="126" y="2177"/>
                  </a:lnTo>
                  <a:lnTo>
                    <a:pt x="93" y="2120"/>
                  </a:lnTo>
                  <a:lnTo>
                    <a:pt x="64" y="2062"/>
                  </a:lnTo>
                  <a:lnTo>
                    <a:pt x="42" y="2001"/>
                  </a:lnTo>
                  <a:lnTo>
                    <a:pt x="24" y="1940"/>
                  </a:lnTo>
                  <a:lnTo>
                    <a:pt x="10" y="1877"/>
                  </a:lnTo>
                  <a:lnTo>
                    <a:pt x="3" y="1813"/>
                  </a:lnTo>
                  <a:lnTo>
                    <a:pt x="0" y="1748"/>
                  </a:lnTo>
                  <a:lnTo>
                    <a:pt x="3" y="1683"/>
                  </a:lnTo>
                  <a:lnTo>
                    <a:pt x="11" y="1618"/>
                  </a:lnTo>
                  <a:lnTo>
                    <a:pt x="25" y="1556"/>
                  </a:lnTo>
                  <a:lnTo>
                    <a:pt x="45" y="1495"/>
                  </a:lnTo>
                  <a:lnTo>
                    <a:pt x="69" y="1436"/>
                  </a:lnTo>
                  <a:lnTo>
                    <a:pt x="98" y="1379"/>
                  </a:lnTo>
                  <a:lnTo>
                    <a:pt x="132" y="1325"/>
                  </a:lnTo>
                  <a:lnTo>
                    <a:pt x="170" y="1274"/>
                  </a:lnTo>
                  <a:lnTo>
                    <a:pt x="213" y="1225"/>
                  </a:lnTo>
                  <a:lnTo>
                    <a:pt x="260" y="1181"/>
                  </a:lnTo>
                  <a:lnTo>
                    <a:pt x="311" y="1141"/>
                  </a:lnTo>
                  <a:lnTo>
                    <a:pt x="305" y="1103"/>
                  </a:lnTo>
                  <a:lnTo>
                    <a:pt x="301" y="1066"/>
                  </a:lnTo>
                  <a:lnTo>
                    <a:pt x="299" y="1028"/>
                  </a:lnTo>
                  <a:lnTo>
                    <a:pt x="302" y="970"/>
                  </a:lnTo>
                  <a:lnTo>
                    <a:pt x="312" y="913"/>
                  </a:lnTo>
                  <a:lnTo>
                    <a:pt x="327" y="857"/>
                  </a:lnTo>
                  <a:lnTo>
                    <a:pt x="348" y="805"/>
                  </a:lnTo>
                  <a:lnTo>
                    <a:pt x="374" y="755"/>
                  </a:lnTo>
                  <a:lnTo>
                    <a:pt x="404" y="708"/>
                  </a:lnTo>
                  <a:lnTo>
                    <a:pt x="440" y="665"/>
                  </a:lnTo>
                  <a:lnTo>
                    <a:pt x="479" y="626"/>
                  </a:lnTo>
                  <a:lnTo>
                    <a:pt x="522" y="591"/>
                  </a:lnTo>
                  <a:lnTo>
                    <a:pt x="569" y="561"/>
                  </a:lnTo>
                  <a:lnTo>
                    <a:pt x="618" y="535"/>
                  </a:lnTo>
                  <a:lnTo>
                    <a:pt x="671" y="514"/>
                  </a:lnTo>
                  <a:lnTo>
                    <a:pt x="725" y="499"/>
                  </a:lnTo>
                  <a:lnTo>
                    <a:pt x="784" y="490"/>
                  </a:lnTo>
                  <a:lnTo>
                    <a:pt x="842" y="486"/>
                  </a:lnTo>
                  <a:lnTo>
                    <a:pt x="895" y="489"/>
                  </a:lnTo>
                  <a:lnTo>
                    <a:pt x="946" y="496"/>
                  </a:lnTo>
                  <a:lnTo>
                    <a:pt x="982" y="439"/>
                  </a:lnTo>
                  <a:lnTo>
                    <a:pt x="1021" y="384"/>
                  </a:lnTo>
                  <a:lnTo>
                    <a:pt x="1063" y="333"/>
                  </a:lnTo>
                  <a:lnTo>
                    <a:pt x="1110" y="285"/>
                  </a:lnTo>
                  <a:lnTo>
                    <a:pt x="1160" y="239"/>
                  </a:lnTo>
                  <a:lnTo>
                    <a:pt x="1212" y="197"/>
                  </a:lnTo>
                  <a:lnTo>
                    <a:pt x="1268" y="158"/>
                  </a:lnTo>
                  <a:lnTo>
                    <a:pt x="1329" y="122"/>
                  </a:lnTo>
                  <a:lnTo>
                    <a:pt x="1393" y="90"/>
                  </a:lnTo>
                  <a:lnTo>
                    <a:pt x="1457" y="62"/>
                  </a:lnTo>
                  <a:lnTo>
                    <a:pt x="1525" y="41"/>
                  </a:lnTo>
                  <a:lnTo>
                    <a:pt x="1593" y="23"/>
                  </a:lnTo>
                  <a:lnTo>
                    <a:pt x="1663" y="10"/>
                  </a:lnTo>
                  <a:lnTo>
                    <a:pt x="1734" y="3"/>
                  </a:lnTo>
                  <a:lnTo>
                    <a:pt x="18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59"/>
            <p:cNvSpPr/>
            <p:nvPr/>
          </p:nvSpPr>
          <p:spPr bwMode="auto">
            <a:xfrm>
              <a:off x="2730500" y="2130425"/>
              <a:ext cx="190500" cy="314325"/>
            </a:xfrm>
            <a:custGeom>
              <a:avLst/>
              <a:gdLst>
                <a:gd name="T0" fmla="*/ 597 w 1194"/>
                <a:gd name="T1" fmla="*/ 0 h 1985"/>
                <a:gd name="T2" fmla="*/ 616 w 1194"/>
                <a:gd name="T3" fmla="*/ 1 h 1985"/>
                <a:gd name="T4" fmla="*/ 633 w 1194"/>
                <a:gd name="T5" fmla="*/ 7 h 1985"/>
                <a:gd name="T6" fmla="*/ 650 w 1194"/>
                <a:gd name="T7" fmla="*/ 16 h 1985"/>
                <a:gd name="T8" fmla="*/ 664 w 1194"/>
                <a:gd name="T9" fmla="*/ 28 h 1985"/>
                <a:gd name="T10" fmla="*/ 1167 w 1194"/>
                <a:gd name="T11" fmla="*/ 530 h 1985"/>
                <a:gd name="T12" fmla="*/ 1181 w 1194"/>
                <a:gd name="T13" fmla="*/ 547 h 1985"/>
                <a:gd name="T14" fmla="*/ 1190 w 1194"/>
                <a:gd name="T15" fmla="*/ 567 h 1985"/>
                <a:gd name="T16" fmla="*/ 1194 w 1194"/>
                <a:gd name="T17" fmla="*/ 587 h 1985"/>
                <a:gd name="T18" fmla="*/ 1194 w 1194"/>
                <a:gd name="T19" fmla="*/ 607 h 1985"/>
                <a:gd name="T20" fmla="*/ 1190 w 1194"/>
                <a:gd name="T21" fmla="*/ 628 h 1985"/>
                <a:gd name="T22" fmla="*/ 1181 w 1194"/>
                <a:gd name="T23" fmla="*/ 647 h 1985"/>
                <a:gd name="T24" fmla="*/ 1167 w 1194"/>
                <a:gd name="T25" fmla="*/ 664 h 1985"/>
                <a:gd name="T26" fmla="*/ 1150 w 1194"/>
                <a:gd name="T27" fmla="*/ 678 h 1985"/>
                <a:gd name="T28" fmla="*/ 1131 w 1194"/>
                <a:gd name="T29" fmla="*/ 687 h 1985"/>
                <a:gd name="T30" fmla="*/ 1110 w 1194"/>
                <a:gd name="T31" fmla="*/ 691 h 1985"/>
                <a:gd name="T32" fmla="*/ 1090 w 1194"/>
                <a:gd name="T33" fmla="*/ 691 h 1985"/>
                <a:gd name="T34" fmla="*/ 1070 w 1194"/>
                <a:gd name="T35" fmla="*/ 687 h 1985"/>
                <a:gd name="T36" fmla="*/ 1050 w 1194"/>
                <a:gd name="T37" fmla="*/ 678 h 1985"/>
                <a:gd name="T38" fmla="*/ 1033 w 1194"/>
                <a:gd name="T39" fmla="*/ 664 h 1985"/>
                <a:gd name="T40" fmla="*/ 692 w 1194"/>
                <a:gd name="T41" fmla="*/ 324 h 1985"/>
                <a:gd name="T42" fmla="*/ 692 w 1194"/>
                <a:gd name="T43" fmla="*/ 1889 h 1985"/>
                <a:gd name="T44" fmla="*/ 689 w 1194"/>
                <a:gd name="T45" fmla="*/ 1912 h 1985"/>
                <a:gd name="T46" fmla="*/ 682 w 1194"/>
                <a:gd name="T47" fmla="*/ 1932 h 1985"/>
                <a:gd name="T48" fmla="*/ 672 w 1194"/>
                <a:gd name="T49" fmla="*/ 1949 h 1985"/>
                <a:gd name="T50" fmla="*/ 657 w 1194"/>
                <a:gd name="T51" fmla="*/ 1964 h 1985"/>
                <a:gd name="T52" fmla="*/ 639 w 1194"/>
                <a:gd name="T53" fmla="*/ 1975 h 1985"/>
                <a:gd name="T54" fmla="*/ 619 w 1194"/>
                <a:gd name="T55" fmla="*/ 1982 h 1985"/>
                <a:gd name="T56" fmla="*/ 597 w 1194"/>
                <a:gd name="T57" fmla="*/ 1985 h 1985"/>
                <a:gd name="T58" fmla="*/ 575 w 1194"/>
                <a:gd name="T59" fmla="*/ 1982 h 1985"/>
                <a:gd name="T60" fmla="*/ 555 w 1194"/>
                <a:gd name="T61" fmla="*/ 1975 h 1985"/>
                <a:gd name="T62" fmla="*/ 538 w 1194"/>
                <a:gd name="T63" fmla="*/ 1964 h 1985"/>
                <a:gd name="T64" fmla="*/ 523 w 1194"/>
                <a:gd name="T65" fmla="*/ 1949 h 1985"/>
                <a:gd name="T66" fmla="*/ 512 w 1194"/>
                <a:gd name="T67" fmla="*/ 1932 h 1985"/>
                <a:gd name="T68" fmla="*/ 504 w 1194"/>
                <a:gd name="T69" fmla="*/ 1912 h 1985"/>
                <a:gd name="T70" fmla="*/ 502 w 1194"/>
                <a:gd name="T71" fmla="*/ 1889 h 1985"/>
                <a:gd name="T72" fmla="*/ 502 w 1194"/>
                <a:gd name="T73" fmla="*/ 324 h 1985"/>
                <a:gd name="T74" fmla="*/ 161 w 1194"/>
                <a:gd name="T75" fmla="*/ 664 h 1985"/>
                <a:gd name="T76" fmla="*/ 146 w 1194"/>
                <a:gd name="T77" fmla="*/ 677 h 1985"/>
                <a:gd name="T78" fmla="*/ 129 w 1194"/>
                <a:gd name="T79" fmla="*/ 685 h 1985"/>
                <a:gd name="T80" fmla="*/ 112 w 1194"/>
                <a:gd name="T81" fmla="*/ 690 h 1985"/>
                <a:gd name="T82" fmla="*/ 94 w 1194"/>
                <a:gd name="T83" fmla="*/ 692 h 1985"/>
                <a:gd name="T84" fmla="*/ 76 w 1194"/>
                <a:gd name="T85" fmla="*/ 690 h 1985"/>
                <a:gd name="T86" fmla="*/ 58 w 1194"/>
                <a:gd name="T87" fmla="*/ 685 h 1985"/>
                <a:gd name="T88" fmla="*/ 42 w 1194"/>
                <a:gd name="T89" fmla="*/ 677 h 1985"/>
                <a:gd name="T90" fmla="*/ 27 w 1194"/>
                <a:gd name="T91" fmla="*/ 664 h 1985"/>
                <a:gd name="T92" fmla="*/ 14 w 1194"/>
                <a:gd name="T93" fmla="*/ 647 h 1985"/>
                <a:gd name="T94" fmla="*/ 4 w 1194"/>
                <a:gd name="T95" fmla="*/ 628 h 1985"/>
                <a:gd name="T96" fmla="*/ 0 w 1194"/>
                <a:gd name="T97" fmla="*/ 607 h 1985"/>
                <a:gd name="T98" fmla="*/ 0 w 1194"/>
                <a:gd name="T99" fmla="*/ 587 h 1985"/>
                <a:gd name="T100" fmla="*/ 4 w 1194"/>
                <a:gd name="T101" fmla="*/ 567 h 1985"/>
                <a:gd name="T102" fmla="*/ 14 w 1194"/>
                <a:gd name="T103" fmla="*/ 547 h 1985"/>
                <a:gd name="T104" fmla="*/ 27 w 1194"/>
                <a:gd name="T105" fmla="*/ 530 h 1985"/>
                <a:gd name="T106" fmla="*/ 530 w 1194"/>
                <a:gd name="T107" fmla="*/ 28 h 1985"/>
                <a:gd name="T108" fmla="*/ 545 w 1194"/>
                <a:gd name="T109" fmla="*/ 16 h 1985"/>
                <a:gd name="T110" fmla="*/ 562 w 1194"/>
                <a:gd name="T111" fmla="*/ 6 h 1985"/>
                <a:gd name="T112" fmla="*/ 579 w 1194"/>
                <a:gd name="T113" fmla="*/ 1 h 1985"/>
                <a:gd name="T114" fmla="*/ 597 w 1194"/>
                <a:gd name="T115" fmla="*/ 0 h 1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4" h="1985">
                  <a:moveTo>
                    <a:pt x="597" y="0"/>
                  </a:moveTo>
                  <a:lnTo>
                    <a:pt x="616" y="1"/>
                  </a:lnTo>
                  <a:lnTo>
                    <a:pt x="633" y="7"/>
                  </a:lnTo>
                  <a:lnTo>
                    <a:pt x="650" y="16"/>
                  </a:lnTo>
                  <a:lnTo>
                    <a:pt x="664" y="28"/>
                  </a:lnTo>
                  <a:lnTo>
                    <a:pt x="1167" y="530"/>
                  </a:lnTo>
                  <a:lnTo>
                    <a:pt x="1181" y="547"/>
                  </a:lnTo>
                  <a:lnTo>
                    <a:pt x="1190" y="567"/>
                  </a:lnTo>
                  <a:lnTo>
                    <a:pt x="1194" y="587"/>
                  </a:lnTo>
                  <a:lnTo>
                    <a:pt x="1194" y="607"/>
                  </a:lnTo>
                  <a:lnTo>
                    <a:pt x="1190" y="628"/>
                  </a:lnTo>
                  <a:lnTo>
                    <a:pt x="1181" y="647"/>
                  </a:lnTo>
                  <a:lnTo>
                    <a:pt x="1167" y="664"/>
                  </a:lnTo>
                  <a:lnTo>
                    <a:pt x="1150" y="678"/>
                  </a:lnTo>
                  <a:lnTo>
                    <a:pt x="1131" y="687"/>
                  </a:lnTo>
                  <a:lnTo>
                    <a:pt x="1110" y="691"/>
                  </a:lnTo>
                  <a:lnTo>
                    <a:pt x="1090" y="691"/>
                  </a:lnTo>
                  <a:lnTo>
                    <a:pt x="1070" y="687"/>
                  </a:lnTo>
                  <a:lnTo>
                    <a:pt x="1050" y="678"/>
                  </a:lnTo>
                  <a:lnTo>
                    <a:pt x="1033" y="664"/>
                  </a:lnTo>
                  <a:lnTo>
                    <a:pt x="692" y="324"/>
                  </a:lnTo>
                  <a:lnTo>
                    <a:pt x="692" y="1889"/>
                  </a:lnTo>
                  <a:lnTo>
                    <a:pt x="689" y="1912"/>
                  </a:lnTo>
                  <a:lnTo>
                    <a:pt x="682" y="1932"/>
                  </a:lnTo>
                  <a:lnTo>
                    <a:pt x="672" y="1949"/>
                  </a:lnTo>
                  <a:lnTo>
                    <a:pt x="657" y="1964"/>
                  </a:lnTo>
                  <a:lnTo>
                    <a:pt x="639" y="1975"/>
                  </a:lnTo>
                  <a:lnTo>
                    <a:pt x="619" y="1982"/>
                  </a:lnTo>
                  <a:lnTo>
                    <a:pt x="597" y="1985"/>
                  </a:lnTo>
                  <a:lnTo>
                    <a:pt x="575" y="1982"/>
                  </a:lnTo>
                  <a:lnTo>
                    <a:pt x="555" y="1975"/>
                  </a:lnTo>
                  <a:lnTo>
                    <a:pt x="538" y="1964"/>
                  </a:lnTo>
                  <a:lnTo>
                    <a:pt x="523" y="1949"/>
                  </a:lnTo>
                  <a:lnTo>
                    <a:pt x="512" y="1932"/>
                  </a:lnTo>
                  <a:lnTo>
                    <a:pt x="504" y="1912"/>
                  </a:lnTo>
                  <a:lnTo>
                    <a:pt x="502" y="1889"/>
                  </a:lnTo>
                  <a:lnTo>
                    <a:pt x="502" y="324"/>
                  </a:lnTo>
                  <a:lnTo>
                    <a:pt x="161" y="664"/>
                  </a:lnTo>
                  <a:lnTo>
                    <a:pt x="146" y="677"/>
                  </a:lnTo>
                  <a:lnTo>
                    <a:pt x="129" y="685"/>
                  </a:lnTo>
                  <a:lnTo>
                    <a:pt x="112" y="690"/>
                  </a:lnTo>
                  <a:lnTo>
                    <a:pt x="94" y="692"/>
                  </a:lnTo>
                  <a:lnTo>
                    <a:pt x="76" y="690"/>
                  </a:lnTo>
                  <a:lnTo>
                    <a:pt x="58" y="685"/>
                  </a:lnTo>
                  <a:lnTo>
                    <a:pt x="42" y="677"/>
                  </a:lnTo>
                  <a:lnTo>
                    <a:pt x="27" y="664"/>
                  </a:lnTo>
                  <a:lnTo>
                    <a:pt x="14" y="647"/>
                  </a:lnTo>
                  <a:lnTo>
                    <a:pt x="4" y="628"/>
                  </a:lnTo>
                  <a:lnTo>
                    <a:pt x="0" y="607"/>
                  </a:lnTo>
                  <a:lnTo>
                    <a:pt x="0" y="587"/>
                  </a:lnTo>
                  <a:lnTo>
                    <a:pt x="4" y="567"/>
                  </a:lnTo>
                  <a:lnTo>
                    <a:pt x="14" y="547"/>
                  </a:lnTo>
                  <a:lnTo>
                    <a:pt x="27" y="530"/>
                  </a:lnTo>
                  <a:lnTo>
                    <a:pt x="530" y="28"/>
                  </a:lnTo>
                  <a:lnTo>
                    <a:pt x="545" y="16"/>
                  </a:lnTo>
                  <a:lnTo>
                    <a:pt x="562" y="6"/>
                  </a:lnTo>
                  <a:lnTo>
                    <a:pt x="579" y="1"/>
                  </a:lnTo>
                  <a:lnTo>
                    <a:pt x="5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740258" y="4917174"/>
            <a:ext cx="377842" cy="471950"/>
            <a:chOff x="2611438" y="2698750"/>
            <a:chExt cx="427038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4" name="Freeform 126"/>
            <p:cNvSpPr>
              <a:spLocks noEditPoints="1"/>
            </p:cNvSpPr>
            <p:nvPr/>
          </p:nvSpPr>
          <p:spPr bwMode="auto">
            <a:xfrm>
              <a:off x="2611438" y="2698750"/>
              <a:ext cx="427038" cy="533400"/>
            </a:xfrm>
            <a:custGeom>
              <a:avLst/>
              <a:gdLst>
                <a:gd name="T0" fmla="*/ 1093 w 2693"/>
                <a:gd name="T1" fmla="*/ 218 h 3358"/>
                <a:gd name="T2" fmla="*/ 787 w 2693"/>
                <a:gd name="T3" fmla="*/ 335 h 3358"/>
                <a:gd name="T4" fmla="*/ 530 w 2693"/>
                <a:gd name="T5" fmla="*/ 529 h 3358"/>
                <a:gd name="T6" fmla="*/ 335 w 2693"/>
                <a:gd name="T7" fmla="*/ 786 h 3358"/>
                <a:gd name="T8" fmla="*/ 218 w 2693"/>
                <a:gd name="T9" fmla="*/ 1093 h 3358"/>
                <a:gd name="T10" fmla="*/ 193 w 2693"/>
                <a:gd name="T11" fmla="*/ 1420 h 3358"/>
                <a:gd name="T12" fmla="*/ 212 w 2693"/>
                <a:gd name="T13" fmla="*/ 1569 h 3358"/>
                <a:gd name="T14" fmla="*/ 218 w 2693"/>
                <a:gd name="T15" fmla="*/ 1600 h 3358"/>
                <a:gd name="T16" fmla="*/ 297 w 2693"/>
                <a:gd name="T17" fmla="*/ 1831 h 3358"/>
                <a:gd name="T18" fmla="*/ 323 w 2693"/>
                <a:gd name="T19" fmla="*/ 1891 h 3358"/>
                <a:gd name="T20" fmla="*/ 459 w 2693"/>
                <a:gd name="T21" fmla="*/ 2149 h 3358"/>
                <a:gd name="T22" fmla="*/ 666 w 2693"/>
                <a:gd name="T23" fmla="*/ 2449 h 3358"/>
                <a:gd name="T24" fmla="*/ 956 w 2693"/>
                <a:gd name="T25" fmla="*/ 2783 h 3358"/>
                <a:gd name="T26" fmla="*/ 1345 w 2693"/>
                <a:gd name="T27" fmla="*/ 3140 h 3358"/>
                <a:gd name="T28" fmla="*/ 1735 w 2693"/>
                <a:gd name="T29" fmla="*/ 2783 h 3358"/>
                <a:gd name="T30" fmla="*/ 2025 w 2693"/>
                <a:gd name="T31" fmla="*/ 2449 h 3358"/>
                <a:gd name="T32" fmla="*/ 2232 w 2693"/>
                <a:gd name="T33" fmla="*/ 2149 h 3358"/>
                <a:gd name="T34" fmla="*/ 2368 w 2693"/>
                <a:gd name="T35" fmla="*/ 1891 h 3358"/>
                <a:gd name="T36" fmla="*/ 2395 w 2693"/>
                <a:gd name="T37" fmla="*/ 1831 h 3358"/>
                <a:gd name="T38" fmla="*/ 2473 w 2693"/>
                <a:gd name="T39" fmla="*/ 1600 h 3358"/>
                <a:gd name="T40" fmla="*/ 2479 w 2693"/>
                <a:gd name="T41" fmla="*/ 1568 h 3358"/>
                <a:gd name="T42" fmla="*/ 2501 w 2693"/>
                <a:gd name="T43" fmla="*/ 1346 h 3358"/>
                <a:gd name="T44" fmla="*/ 2452 w 2693"/>
                <a:gd name="T45" fmla="*/ 1012 h 3358"/>
                <a:gd name="T46" fmla="*/ 2315 w 2693"/>
                <a:gd name="T47" fmla="*/ 717 h 3358"/>
                <a:gd name="T48" fmla="*/ 2103 w 2693"/>
                <a:gd name="T49" fmla="*/ 474 h 3358"/>
                <a:gd name="T50" fmla="*/ 1832 w 2693"/>
                <a:gd name="T51" fmla="*/ 297 h 3358"/>
                <a:gd name="T52" fmla="*/ 1516 w 2693"/>
                <a:gd name="T53" fmla="*/ 202 h 3358"/>
                <a:gd name="T54" fmla="*/ 1437 w 2693"/>
                <a:gd name="T55" fmla="*/ 3 h 3358"/>
                <a:gd name="T56" fmla="*/ 1787 w 2693"/>
                <a:gd name="T57" fmla="*/ 75 h 3358"/>
                <a:gd name="T58" fmla="*/ 2098 w 2693"/>
                <a:gd name="T59" fmla="*/ 231 h 3358"/>
                <a:gd name="T60" fmla="*/ 2356 w 2693"/>
                <a:gd name="T61" fmla="*/ 458 h 3358"/>
                <a:gd name="T62" fmla="*/ 2549 w 2693"/>
                <a:gd name="T63" fmla="*/ 744 h 3358"/>
                <a:gd name="T64" fmla="*/ 2664 w 2693"/>
                <a:gd name="T65" fmla="*/ 1075 h 3358"/>
                <a:gd name="T66" fmla="*/ 2690 w 2693"/>
                <a:gd name="T67" fmla="*/ 1431 h 3358"/>
                <a:gd name="T68" fmla="*/ 2666 w 2693"/>
                <a:gd name="T69" fmla="*/ 1614 h 3358"/>
                <a:gd name="T70" fmla="*/ 2621 w 2693"/>
                <a:gd name="T71" fmla="*/ 1779 h 3358"/>
                <a:gd name="T72" fmla="*/ 2514 w 2693"/>
                <a:gd name="T73" fmla="*/ 2030 h 3358"/>
                <a:gd name="T74" fmla="*/ 2359 w 2693"/>
                <a:gd name="T75" fmla="*/ 2307 h 3358"/>
                <a:gd name="T76" fmla="*/ 2131 w 2693"/>
                <a:gd name="T77" fmla="*/ 2623 h 3358"/>
                <a:gd name="T78" fmla="*/ 1818 w 2693"/>
                <a:gd name="T79" fmla="*/ 2970 h 3358"/>
                <a:gd name="T80" fmla="*/ 1407 w 2693"/>
                <a:gd name="T81" fmla="*/ 3337 h 3358"/>
                <a:gd name="T82" fmla="*/ 1325 w 2693"/>
                <a:gd name="T83" fmla="*/ 3356 h 3358"/>
                <a:gd name="T84" fmla="*/ 1068 w 2693"/>
                <a:gd name="T85" fmla="*/ 3152 h 3358"/>
                <a:gd name="T86" fmla="*/ 706 w 2693"/>
                <a:gd name="T87" fmla="*/ 2793 h 3358"/>
                <a:gd name="T88" fmla="*/ 438 w 2693"/>
                <a:gd name="T89" fmla="*/ 2460 h 3358"/>
                <a:gd name="T90" fmla="*/ 248 w 2693"/>
                <a:gd name="T91" fmla="*/ 2163 h 3358"/>
                <a:gd name="T92" fmla="*/ 123 w 2693"/>
                <a:gd name="T93" fmla="*/ 1910 h 3358"/>
                <a:gd name="T94" fmla="*/ 34 w 2693"/>
                <a:gd name="T95" fmla="*/ 1644 h 3358"/>
                <a:gd name="T96" fmla="*/ 24 w 2693"/>
                <a:gd name="T97" fmla="*/ 1599 h 3358"/>
                <a:gd name="T98" fmla="*/ 3 w 2693"/>
                <a:gd name="T99" fmla="*/ 1254 h 3358"/>
                <a:gd name="T100" fmla="*/ 74 w 2693"/>
                <a:gd name="T101" fmla="*/ 905 h 3358"/>
                <a:gd name="T102" fmla="*/ 231 w 2693"/>
                <a:gd name="T103" fmla="*/ 594 h 3358"/>
                <a:gd name="T104" fmla="*/ 457 w 2693"/>
                <a:gd name="T105" fmla="*/ 336 h 3358"/>
                <a:gd name="T106" fmla="*/ 743 w 2693"/>
                <a:gd name="T107" fmla="*/ 143 h 3358"/>
                <a:gd name="T108" fmla="*/ 1075 w 2693"/>
                <a:gd name="T109" fmla="*/ 28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3" h="3358">
                  <a:moveTo>
                    <a:pt x="1345" y="190"/>
                  </a:moveTo>
                  <a:lnTo>
                    <a:pt x="1260" y="193"/>
                  </a:lnTo>
                  <a:lnTo>
                    <a:pt x="1175" y="202"/>
                  </a:lnTo>
                  <a:lnTo>
                    <a:pt x="1093" y="218"/>
                  </a:lnTo>
                  <a:lnTo>
                    <a:pt x="1013" y="239"/>
                  </a:lnTo>
                  <a:lnTo>
                    <a:pt x="935" y="266"/>
                  </a:lnTo>
                  <a:lnTo>
                    <a:pt x="859" y="297"/>
                  </a:lnTo>
                  <a:lnTo>
                    <a:pt x="787" y="335"/>
                  </a:lnTo>
                  <a:lnTo>
                    <a:pt x="718" y="377"/>
                  </a:lnTo>
                  <a:lnTo>
                    <a:pt x="651" y="423"/>
                  </a:lnTo>
                  <a:lnTo>
                    <a:pt x="588" y="474"/>
                  </a:lnTo>
                  <a:lnTo>
                    <a:pt x="530" y="529"/>
                  </a:lnTo>
                  <a:lnTo>
                    <a:pt x="475" y="588"/>
                  </a:lnTo>
                  <a:lnTo>
                    <a:pt x="424" y="651"/>
                  </a:lnTo>
                  <a:lnTo>
                    <a:pt x="377" y="717"/>
                  </a:lnTo>
                  <a:lnTo>
                    <a:pt x="335" y="786"/>
                  </a:lnTo>
                  <a:lnTo>
                    <a:pt x="298" y="859"/>
                  </a:lnTo>
                  <a:lnTo>
                    <a:pt x="266" y="934"/>
                  </a:lnTo>
                  <a:lnTo>
                    <a:pt x="240" y="1012"/>
                  </a:lnTo>
                  <a:lnTo>
                    <a:pt x="218" y="1093"/>
                  </a:lnTo>
                  <a:lnTo>
                    <a:pt x="203" y="1175"/>
                  </a:lnTo>
                  <a:lnTo>
                    <a:pt x="194" y="1259"/>
                  </a:lnTo>
                  <a:lnTo>
                    <a:pt x="191" y="1346"/>
                  </a:lnTo>
                  <a:lnTo>
                    <a:pt x="193" y="1420"/>
                  </a:lnTo>
                  <a:lnTo>
                    <a:pt x="200" y="1493"/>
                  </a:lnTo>
                  <a:lnTo>
                    <a:pt x="211" y="1566"/>
                  </a:lnTo>
                  <a:lnTo>
                    <a:pt x="211" y="1568"/>
                  </a:lnTo>
                  <a:lnTo>
                    <a:pt x="212" y="1569"/>
                  </a:lnTo>
                  <a:lnTo>
                    <a:pt x="212" y="1571"/>
                  </a:lnTo>
                  <a:lnTo>
                    <a:pt x="213" y="1576"/>
                  </a:lnTo>
                  <a:lnTo>
                    <a:pt x="215" y="1586"/>
                  </a:lnTo>
                  <a:lnTo>
                    <a:pt x="218" y="1600"/>
                  </a:lnTo>
                  <a:lnTo>
                    <a:pt x="218" y="1602"/>
                  </a:lnTo>
                  <a:lnTo>
                    <a:pt x="240" y="1680"/>
                  </a:lnTo>
                  <a:lnTo>
                    <a:pt x="265" y="1757"/>
                  </a:lnTo>
                  <a:lnTo>
                    <a:pt x="297" y="1831"/>
                  </a:lnTo>
                  <a:lnTo>
                    <a:pt x="297" y="1832"/>
                  </a:lnTo>
                  <a:lnTo>
                    <a:pt x="297" y="1833"/>
                  </a:lnTo>
                  <a:lnTo>
                    <a:pt x="298" y="1834"/>
                  </a:lnTo>
                  <a:lnTo>
                    <a:pt x="323" y="1891"/>
                  </a:lnTo>
                  <a:lnTo>
                    <a:pt x="351" y="1951"/>
                  </a:lnTo>
                  <a:lnTo>
                    <a:pt x="384" y="2014"/>
                  </a:lnTo>
                  <a:lnTo>
                    <a:pt x="420" y="2080"/>
                  </a:lnTo>
                  <a:lnTo>
                    <a:pt x="459" y="2149"/>
                  </a:lnTo>
                  <a:lnTo>
                    <a:pt x="504" y="2220"/>
                  </a:lnTo>
                  <a:lnTo>
                    <a:pt x="553" y="2295"/>
                  </a:lnTo>
                  <a:lnTo>
                    <a:pt x="607" y="2371"/>
                  </a:lnTo>
                  <a:lnTo>
                    <a:pt x="666" y="2449"/>
                  </a:lnTo>
                  <a:lnTo>
                    <a:pt x="730" y="2531"/>
                  </a:lnTo>
                  <a:lnTo>
                    <a:pt x="800" y="2612"/>
                  </a:lnTo>
                  <a:lnTo>
                    <a:pt x="876" y="2697"/>
                  </a:lnTo>
                  <a:lnTo>
                    <a:pt x="956" y="2783"/>
                  </a:lnTo>
                  <a:lnTo>
                    <a:pt x="1044" y="2871"/>
                  </a:lnTo>
                  <a:lnTo>
                    <a:pt x="1138" y="2960"/>
                  </a:lnTo>
                  <a:lnTo>
                    <a:pt x="1238" y="3049"/>
                  </a:lnTo>
                  <a:lnTo>
                    <a:pt x="1345" y="3140"/>
                  </a:lnTo>
                  <a:lnTo>
                    <a:pt x="1453" y="3049"/>
                  </a:lnTo>
                  <a:lnTo>
                    <a:pt x="1554" y="2960"/>
                  </a:lnTo>
                  <a:lnTo>
                    <a:pt x="1648" y="2871"/>
                  </a:lnTo>
                  <a:lnTo>
                    <a:pt x="1735" y="2783"/>
                  </a:lnTo>
                  <a:lnTo>
                    <a:pt x="1816" y="2697"/>
                  </a:lnTo>
                  <a:lnTo>
                    <a:pt x="1892" y="2612"/>
                  </a:lnTo>
                  <a:lnTo>
                    <a:pt x="1961" y="2531"/>
                  </a:lnTo>
                  <a:lnTo>
                    <a:pt x="2025" y="2449"/>
                  </a:lnTo>
                  <a:lnTo>
                    <a:pt x="2084" y="2371"/>
                  </a:lnTo>
                  <a:lnTo>
                    <a:pt x="2139" y="2295"/>
                  </a:lnTo>
                  <a:lnTo>
                    <a:pt x="2188" y="2220"/>
                  </a:lnTo>
                  <a:lnTo>
                    <a:pt x="2232" y="2149"/>
                  </a:lnTo>
                  <a:lnTo>
                    <a:pt x="2272" y="2080"/>
                  </a:lnTo>
                  <a:lnTo>
                    <a:pt x="2308" y="2014"/>
                  </a:lnTo>
                  <a:lnTo>
                    <a:pt x="2341" y="1951"/>
                  </a:lnTo>
                  <a:lnTo>
                    <a:pt x="2368" y="1891"/>
                  </a:lnTo>
                  <a:lnTo>
                    <a:pt x="2394" y="1834"/>
                  </a:lnTo>
                  <a:lnTo>
                    <a:pt x="2394" y="1833"/>
                  </a:lnTo>
                  <a:lnTo>
                    <a:pt x="2395" y="1832"/>
                  </a:lnTo>
                  <a:lnTo>
                    <a:pt x="2395" y="1831"/>
                  </a:lnTo>
                  <a:lnTo>
                    <a:pt x="2426" y="1757"/>
                  </a:lnTo>
                  <a:lnTo>
                    <a:pt x="2453" y="1680"/>
                  </a:lnTo>
                  <a:lnTo>
                    <a:pt x="2473" y="1602"/>
                  </a:lnTo>
                  <a:lnTo>
                    <a:pt x="2473" y="1600"/>
                  </a:lnTo>
                  <a:lnTo>
                    <a:pt x="2476" y="1586"/>
                  </a:lnTo>
                  <a:lnTo>
                    <a:pt x="2478" y="1576"/>
                  </a:lnTo>
                  <a:lnTo>
                    <a:pt x="2479" y="1571"/>
                  </a:lnTo>
                  <a:lnTo>
                    <a:pt x="2479" y="1568"/>
                  </a:lnTo>
                  <a:lnTo>
                    <a:pt x="2481" y="1566"/>
                  </a:lnTo>
                  <a:lnTo>
                    <a:pt x="2492" y="1494"/>
                  </a:lnTo>
                  <a:lnTo>
                    <a:pt x="2499" y="1420"/>
                  </a:lnTo>
                  <a:lnTo>
                    <a:pt x="2501" y="1346"/>
                  </a:lnTo>
                  <a:lnTo>
                    <a:pt x="2498" y="1259"/>
                  </a:lnTo>
                  <a:lnTo>
                    <a:pt x="2489" y="1175"/>
                  </a:lnTo>
                  <a:lnTo>
                    <a:pt x="2473" y="1093"/>
                  </a:lnTo>
                  <a:lnTo>
                    <a:pt x="2452" y="1012"/>
                  </a:lnTo>
                  <a:lnTo>
                    <a:pt x="2425" y="934"/>
                  </a:lnTo>
                  <a:lnTo>
                    <a:pt x="2394" y="859"/>
                  </a:lnTo>
                  <a:lnTo>
                    <a:pt x="2357" y="786"/>
                  </a:lnTo>
                  <a:lnTo>
                    <a:pt x="2315" y="717"/>
                  </a:lnTo>
                  <a:lnTo>
                    <a:pt x="2268" y="651"/>
                  </a:lnTo>
                  <a:lnTo>
                    <a:pt x="2217" y="588"/>
                  </a:lnTo>
                  <a:lnTo>
                    <a:pt x="2162" y="529"/>
                  </a:lnTo>
                  <a:lnTo>
                    <a:pt x="2103" y="474"/>
                  </a:lnTo>
                  <a:lnTo>
                    <a:pt x="2041" y="423"/>
                  </a:lnTo>
                  <a:lnTo>
                    <a:pt x="1974" y="377"/>
                  </a:lnTo>
                  <a:lnTo>
                    <a:pt x="1905" y="335"/>
                  </a:lnTo>
                  <a:lnTo>
                    <a:pt x="1832" y="297"/>
                  </a:lnTo>
                  <a:lnTo>
                    <a:pt x="1757" y="266"/>
                  </a:lnTo>
                  <a:lnTo>
                    <a:pt x="1679" y="239"/>
                  </a:lnTo>
                  <a:lnTo>
                    <a:pt x="1599" y="218"/>
                  </a:lnTo>
                  <a:lnTo>
                    <a:pt x="1516" y="202"/>
                  </a:lnTo>
                  <a:lnTo>
                    <a:pt x="1432" y="193"/>
                  </a:lnTo>
                  <a:lnTo>
                    <a:pt x="1345" y="190"/>
                  </a:lnTo>
                  <a:close/>
                  <a:moveTo>
                    <a:pt x="1345" y="0"/>
                  </a:moveTo>
                  <a:lnTo>
                    <a:pt x="1437" y="3"/>
                  </a:lnTo>
                  <a:lnTo>
                    <a:pt x="1528" y="13"/>
                  </a:lnTo>
                  <a:lnTo>
                    <a:pt x="1617" y="28"/>
                  </a:lnTo>
                  <a:lnTo>
                    <a:pt x="1703" y="49"/>
                  </a:lnTo>
                  <a:lnTo>
                    <a:pt x="1787" y="75"/>
                  </a:lnTo>
                  <a:lnTo>
                    <a:pt x="1869" y="106"/>
                  </a:lnTo>
                  <a:lnTo>
                    <a:pt x="1948" y="143"/>
                  </a:lnTo>
                  <a:lnTo>
                    <a:pt x="2024" y="185"/>
                  </a:lnTo>
                  <a:lnTo>
                    <a:pt x="2098" y="231"/>
                  </a:lnTo>
                  <a:lnTo>
                    <a:pt x="2167" y="281"/>
                  </a:lnTo>
                  <a:lnTo>
                    <a:pt x="2233" y="336"/>
                  </a:lnTo>
                  <a:lnTo>
                    <a:pt x="2297" y="395"/>
                  </a:lnTo>
                  <a:lnTo>
                    <a:pt x="2356" y="458"/>
                  </a:lnTo>
                  <a:lnTo>
                    <a:pt x="2411" y="525"/>
                  </a:lnTo>
                  <a:lnTo>
                    <a:pt x="2461" y="594"/>
                  </a:lnTo>
                  <a:lnTo>
                    <a:pt x="2507" y="668"/>
                  </a:lnTo>
                  <a:lnTo>
                    <a:pt x="2549" y="744"/>
                  </a:lnTo>
                  <a:lnTo>
                    <a:pt x="2586" y="823"/>
                  </a:lnTo>
                  <a:lnTo>
                    <a:pt x="2617" y="905"/>
                  </a:lnTo>
                  <a:lnTo>
                    <a:pt x="2644" y="989"/>
                  </a:lnTo>
                  <a:lnTo>
                    <a:pt x="2664" y="1075"/>
                  </a:lnTo>
                  <a:lnTo>
                    <a:pt x="2680" y="1164"/>
                  </a:lnTo>
                  <a:lnTo>
                    <a:pt x="2689" y="1254"/>
                  </a:lnTo>
                  <a:lnTo>
                    <a:pt x="2693" y="1346"/>
                  </a:lnTo>
                  <a:lnTo>
                    <a:pt x="2690" y="1431"/>
                  </a:lnTo>
                  <a:lnTo>
                    <a:pt x="2682" y="1516"/>
                  </a:lnTo>
                  <a:lnTo>
                    <a:pt x="2668" y="1599"/>
                  </a:lnTo>
                  <a:lnTo>
                    <a:pt x="2667" y="1604"/>
                  </a:lnTo>
                  <a:lnTo>
                    <a:pt x="2666" y="1614"/>
                  </a:lnTo>
                  <a:lnTo>
                    <a:pt x="2663" y="1627"/>
                  </a:lnTo>
                  <a:lnTo>
                    <a:pt x="2659" y="1644"/>
                  </a:lnTo>
                  <a:lnTo>
                    <a:pt x="2642" y="1713"/>
                  </a:lnTo>
                  <a:lnTo>
                    <a:pt x="2621" y="1779"/>
                  </a:lnTo>
                  <a:lnTo>
                    <a:pt x="2597" y="1845"/>
                  </a:lnTo>
                  <a:lnTo>
                    <a:pt x="2569" y="1910"/>
                  </a:lnTo>
                  <a:lnTo>
                    <a:pt x="2544" y="1968"/>
                  </a:lnTo>
                  <a:lnTo>
                    <a:pt x="2514" y="2030"/>
                  </a:lnTo>
                  <a:lnTo>
                    <a:pt x="2482" y="2095"/>
                  </a:lnTo>
                  <a:lnTo>
                    <a:pt x="2445" y="2163"/>
                  </a:lnTo>
                  <a:lnTo>
                    <a:pt x="2404" y="2233"/>
                  </a:lnTo>
                  <a:lnTo>
                    <a:pt x="2359" y="2307"/>
                  </a:lnTo>
                  <a:lnTo>
                    <a:pt x="2309" y="2383"/>
                  </a:lnTo>
                  <a:lnTo>
                    <a:pt x="2255" y="2460"/>
                  </a:lnTo>
                  <a:lnTo>
                    <a:pt x="2196" y="2541"/>
                  </a:lnTo>
                  <a:lnTo>
                    <a:pt x="2131" y="2623"/>
                  </a:lnTo>
                  <a:lnTo>
                    <a:pt x="2061" y="2707"/>
                  </a:lnTo>
                  <a:lnTo>
                    <a:pt x="1986" y="2793"/>
                  </a:lnTo>
                  <a:lnTo>
                    <a:pt x="1905" y="2881"/>
                  </a:lnTo>
                  <a:lnTo>
                    <a:pt x="1818" y="2970"/>
                  </a:lnTo>
                  <a:lnTo>
                    <a:pt x="1725" y="3060"/>
                  </a:lnTo>
                  <a:lnTo>
                    <a:pt x="1625" y="3152"/>
                  </a:lnTo>
                  <a:lnTo>
                    <a:pt x="1519" y="3243"/>
                  </a:lnTo>
                  <a:lnTo>
                    <a:pt x="1407" y="3337"/>
                  </a:lnTo>
                  <a:lnTo>
                    <a:pt x="1387" y="3349"/>
                  </a:lnTo>
                  <a:lnTo>
                    <a:pt x="1368" y="3356"/>
                  </a:lnTo>
                  <a:lnTo>
                    <a:pt x="1346" y="3358"/>
                  </a:lnTo>
                  <a:lnTo>
                    <a:pt x="1325" y="3356"/>
                  </a:lnTo>
                  <a:lnTo>
                    <a:pt x="1306" y="3349"/>
                  </a:lnTo>
                  <a:lnTo>
                    <a:pt x="1286" y="3337"/>
                  </a:lnTo>
                  <a:lnTo>
                    <a:pt x="1174" y="3243"/>
                  </a:lnTo>
                  <a:lnTo>
                    <a:pt x="1068" y="3152"/>
                  </a:lnTo>
                  <a:lnTo>
                    <a:pt x="968" y="3060"/>
                  </a:lnTo>
                  <a:lnTo>
                    <a:pt x="875" y="2970"/>
                  </a:lnTo>
                  <a:lnTo>
                    <a:pt x="787" y="2881"/>
                  </a:lnTo>
                  <a:lnTo>
                    <a:pt x="706" y="2793"/>
                  </a:lnTo>
                  <a:lnTo>
                    <a:pt x="631" y="2707"/>
                  </a:lnTo>
                  <a:lnTo>
                    <a:pt x="561" y="2623"/>
                  </a:lnTo>
                  <a:lnTo>
                    <a:pt x="497" y="2541"/>
                  </a:lnTo>
                  <a:lnTo>
                    <a:pt x="438" y="2460"/>
                  </a:lnTo>
                  <a:lnTo>
                    <a:pt x="384" y="2383"/>
                  </a:lnTo>
                  <a:lnTo>
                    <a:pt x="334" y="2307"/>
                  </a:lnTo>
                  <a:lnTo>
                    <a:pt x="289" y="2233"/>
                  </a:lnTo>
                  <a:lnTo>
                    <a:pt x="248" y="2163"/>
                  </a:lnTo>
                  <a:lnTo>
                    <a:pt x="211" y="2095"/>
                  </a:lnTo>
                  <a:lnTo>
                    <a:pt x="179" y="2030"/>
                  </a:lnTo>
                  <a:lnTo>
                    <a:pt x="149" y="1968"/>
                  </a:lnTo>
                  <a:lnTo>
                    <a:pt x="123" y="1910"/>
                  </a:lnTo>
                  <a:lnTo>
                    <a:pt x="96" y="1845"/>
                  </a:lnTo>
                  <a:lnTo>
                    <a:pt x="71" y="1779"/>
                  </a:lnTo>
                  <a:lnTo>
                    <a:pt x="51" y="1712"/>
                  </a:lnTo>
                  <a:lnTo>
                    <a:pt x="34" y="1644"/>
                  </a:lnTo>
                  <a:lnTo>
                    <a:pt x="30" y="1627"/>
                  </a:lnTo>
                  <a:lnTo>
                    <a:pt x="28" y="1614"/>
                  </a:lnTo>
                  <a:lnTo>
                    <a:pt x="25" y="1604"/>
                  </a:lnTo>
                  <a:lnTo>
                    <a:pt x="24" y="1599"/>
                  </a:lnTo>
                  <a:lnTo>
                    <a:pt x="11" y="1516"/>
                  </a:lnTo>
                  <a:lnTo>
                    <a:pt x="3" y="1431"/>
                  </a:lnTo>
                  <a:lnTo>
                    <a:pt x="0" y="1346"/>
                  </a:lnTo>
                  <a:lnTo>
                    <a:pt x="3" y="1254"/>
                  </a:lnTo>
                  <a:lnTo>
                    <a:pt x="12" y="1164"/>
                  </a:lnTo>
                  <a:lnTo>
                    <a:pt x="28" y="1075"/>
                  </a:lnTo>
                  <a:lnTo>
                    <a:pt x="49" y="989"/>
                  </a:lnTo>
                  <a:lnTo>
                    <a:pt x="74" y="905"/>
                  </a:lnTo>
                  <a:lnTo>
                    <a:pt x="106" y="823"/>
                  </a:lnTo>
                  <a:lnTo>
                    <a:pt x="143" y="744"/>
                  </a:lnTo>
                  <a:lnTo>
                    <a:pt x="185" y="668"/>
                  </a:lnTo>
                  <a:lnTo>
                    <a:pt x="231" y="594"/>
                  </a:lnTo>
                  <a:lnTo>
                    <a:pt x="281" y="525"/>
                  </a:lnTo>
                  <a:lnTo>
                    <a:pt x="336" y="458"/>
                  </a:lnTo>
                  <a:lnTo>
                    <a:pt x="395" y="395"/>
                  </a:lnTo>
                  <a:lnTo>
                    <a:pt x="457" y="336"/>
                  </a:lnTo>
                  <a:lnTo>
                    <a:pt x="525" y="281"/>
                  </a:lnTo>
                  <a:lnTo>
                    <a:pt x="594" y="231"/>
                  </a:lnTo>
                  <a:lnTo>
                    <a:pt x="668" y="185"/>
                  </a:lnTo>
                  <a:lnTo>
                    <a:pt x="743" y="143"/>
                  </a:lnTo>
                  <a:lnTo>
                    <a:pt x="823" y="106"/>
                  </a:lnTo>
                  <a:lnTo>
                    <a:pt x="904" y="75"/>
                  </a:lnTo>
                  <a:lnTo>
                    <a:pt x="988" y="49"/>
                  </a:lnTo>
                  <a:lnTo>
                    <a:pt x="1075" y="28"/>
                  </a:lnTo>
                  <a:lnTo>
                    <a:pt x="1164" y="13"/>
                  </a:lnTo>
                  <a:lnTo>
                    <a:pt x="1254" y="3"/>
                  </a:lnTo>
                  <a:lnTo>
                    <a:pt x="1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127"/>
            <p:cNvSpPr>
              <a:spLocks noEditPoints="1"/>
            </p:cNvSpPr>
            <p:nvPr/>
          </p:nvSpPr>
          <p:spPr bwMode="auto">
            <a:xfrm>
              <a:off x="2689226" y="2779713"/>
              <a:ext cx="271463" cy="271463"/>
            </a:xfrm>
            <a:custGeom>
              <a:avLst/>
              <a:gdLst>
                <a:gd name="T0" fmla="*/ 728 w 1708"/>
                <a:gd name="T1" fmla="*/ 202 h 1709"/>
                <a:gd name="T2" fmla="*/ 554 w 1708"/>
                <a:gd name="T3" fmla="*/ 261 h 1709"/>
                <a:gd name="T4" fmla="*/ 406 w 1708"/>
                <a:gd name="T5" fmla="*/ 364 h 1709"/>
                <a:gd name="T6" fmla="*/ 291 w 1708"/>
                <a:gd name="T7" fmla="*/ 502 h 1709"/>
                <a:gd name="T8" fmla="*/ 216 w 1708"/>
                <a:gd name="T9" fmla="*/ 668 h 1709"/>
                <a:gd name="T10" fmla="*/ 190 w 1708"/>
                <a:gd name="T11" fmla="*/ 854 h 1709"/>
                <a:gd name="T12" fmla="*/ 216 w 1708"/>
                <a:gd name="T13" fmla="*/ 1040 h 1709"/>
                <a:gd name="T14" fmla="*/ 291 w 1708"/>
                <a:gd name="T15" fmla="*/ 1207 h 1709"/>
                <a:gd name="T16" fmla="*/ 406 w 1708"/>
                <a:gd name="T17" fmla="*/ 1345 h 1709"/>
                <a:gd name="T18" fmla="*/ 554 w 1708"/>
                <a:gd name="T19" fmla="*/ 1447 h 1709"/>
                <a:gd name="T20" fmla="*/ 728 w 1708"/>
                <a:gd name="T21" fmla="*/ 1507 h 1709"/>
                <a:gd name="T22" fmla="*/ 918 w 1708"/>
                <a:gd name="T23" fmla="*/ 1516 h 1709"/>
                <a:gd name="T24" fmla="*/ 1098 w 1708"/>
                <a:gd name="T25" fmla="*/ 1472 h 1709"/>
                <a:gd name="T26" fmla="*/ 1256 w 1708"/>
                <a:gd name="T27" fmla="*/ 1383 h 1709"/>
                <a:gd name="T28" fmla="*/ 1382 w 1708"/>
                <a:gd name="T29" fmla="*/ 1256 h 1709"/>
                <a:gd name="T30" fmla="*/ 1472 w 1708"/>
                <a:gd name="T31" fmla="*/ 1098 h 1709"/>
                <a:gd name="T32" fmla="*/ 1515 w 1708"/>
                <a:gd name="T33" fmla="*/ 918 h 1709"/>
                <a:gd name="T34" fmla="*/ 1506 w 1708"/>
                <a:gd name="T35" fmla="*/ 728 h 1709"/>
                <a:gd name="T36" fmla="*/ 1446 w 1708"/>
                <a:gd name="T37" fmla="*/ 555 h 1709"/>
                <a:gd name="T38" fmla="*/ 1343 w 1708"/>
                <a:gd name="T39" fmla="*/ 406 h 1709"/>
                <a:gd name="T40" fmla="*/ 1206 w 1708"/>
                <a:gd name="T41" fmla="*/ 291 h 1709"/>
                <a:gd name="T42" fmla="*/ 1040 w 1708"/>
                <a:gd name="T43" fmla="*/ 216 h 1709"/>
                <a:gd name="T44" fmla="*/ 853 w 1708"/>
                <a:gd name="T45" fmla="*/ 190 h 1709"/>
                <a:gd name="T46" fmla="*/ 999 w 1708"/>
                <a:gd name="T47" fmla="*/ 12 h 1709"/>
                <a:gd name="T48" fmla="*/ 1201 w 1708"/>
                <a:gd name="T49" fmla="*/ 74 h 1709"/>
                <a:gd name="T50" fmla="*/ 1380 w 1708"/>
                <a:gd name="T51" fmla="*/ 181 h 1709"/>
                <a:gd name="T52" fmla="*/ 1526 w 1708"/>
                <a:gd name="T53" fmla="*/ 327 h 1709"/>
                <a:gd name="T54" fmla="*/ 1633 w 1708"/>
                <a:gd name="T55" fmla="*/ 506 h 1709"/>
                <a:gd name="T56" fmla="*/ 1696 w 1708"/>
                <a:gd name="T57" fmla="*/ 708 h 1709"/>
                <a:gd name="T58" fmla="*/ 1705 w 1708"/>
                <a:gd name="T59" fmla="*/ 928 h 1709"/>
                <a:gd name="T60" fmla="*/ 1660 w 1708"/>
                <a:gd name="T61" fmla="*/ 1137 h 1709"/>
                <a:gd name="T62" fmla="*/ 1567 w 1708"/>
                <a:gd name="T63" fmla="*/ 1324 h 1709"/>
                <a:gd name="T64" fmla="*/ 1432 w 1708"/>
                <a:gd name="T65" fmla="*/ 1482 h 1709"/>
                <a:gd name="T66" fmla="*/ 1265 w 1708"/>
                <a:gd name="T67" fmla="*/ 1603 h 1709"/>
                <a:gd name="T68" fmla="*/ 1069 w 1708"/>
                <a:gd name="T69" fmla="*/ 1682 h 1709"/>
                <a:gd name="T70" fmla="*/ 853 w 1708"/>
                <a:gd name="T71" fmla="*/ 1709 h 1709"/>
                <a:gd name="T72" fmla="*/ 638 w 1708"/>
                <a:gd name="T73" fmla="*/ 1682 h 1709"/>
                <a:gd name="T74" fmla="*/ 443 w 1708"/>
                <a:gd name="T75" fmla="*/ 1603 h 1709"/>
                <a:gd name="T76" fmla="*/ 275 w 1708"/>
                <a:gd name="T77" fmla="*/ 1482 h 1709"/>
                <a:gd name="T78" fmla="*/ 141 w 1708"/>
                <a:gd name="T79" fmla="*/ 1324 h 1709"/>
                <a:gd name="T80" fmla="*/ 48 w 1708"/>
                <a:gd name="T81" fmla="*/ 1137 h 1709"/>
                <a:gd name="T82" fmla="*/ 3 w 1708"/>
                <a:gd name="T83" fmla="*/ 928 h 1709"/>
                <a:gd name="T84" fmla="*/ 12 w 1708"/>
                <a:gd name="T85" fmla="*/ 708 h 1709"/>
                <a:gd name="T86" fmla="*/ 73 w 1708"/>
                <a:gd name="T87" fmla="*/ 506 h 1709"/>
                <a:gd name="T88" fmla="*/ 182 w 1708"/>
                <a:gd name="T89" fmla="*/ 327 h 1709"/>
                <a:gd name="T90" fmla="*/ 328 w 1708"/>
                <a:gd name="T91" fmla="*/ 181 h 1709"/>
                <a:gd name="T92" fmla="*/ 505 w 1708"/>
                <a:gd name="T93" fmla="*/ 74 h 1709"/>
                <a:gd name="T94" fmla="*/ 708 w 1708"/>
                <a:gd name="T95" fmla="*/ 12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08" h="1709">
                  <a:moveTo>
                    <a:pt x="853" y="190"/>
                  </a:moveTo>
                  <a:lnTo>
                    <a:pt x="790" y="193"/>
                  </a:lnTo>
                  <a:lnTo>
                    <a:pt x="728" y="202"/>
                  </a:lnTo>
                  <a:lnTo>
                    <a:pt x="668" y="216"/>
                  </a:lnTo>
                  <a:lnTo>
                    <a:pt x="609" y="237"/>
                  </a:lnTo>
                  <a:lnTo>
                    <a:pt x="554" y="261"/>
                  </a:lnTo>
                  <a:lnTo>
                    <a:pt x="501" y="291"/>
                  </a:lnTo>
                  <a:lnTo>
                    <a:pt x="452" y="325"/>
                  </a:lnTo>
                  <a:lnTo>
                    <a:pt x="406" y="364"/>
                  </a:lnTo>
                  <a:lnTo>
                    <a:pt x="363" y="406"/>
                  </a:lnTo>
                  <a:lnTo>
                    <a:pt x="326" y="453"/>
                  </a:lnTo>
                  <a:lnTo>
                    <a:pt x="291" y="502"/>
                  </a:lnTo>
                  <a:lnTo>
                    <a:pt x="261" y="555"/>
                  </a:lnTo>
                  <a:lnTo>
                    <a:pt x="236" y="610"/>
                  </a:lnTo>
                  <a:lnTo>
                    <a:pt x="216" y="668"/>
                  </a:lnTo>
                  <a:lnTo>
                    <a:pt x="201" y="728"/>
                  </a:lnTo>
                  <a:lnTo>
                    <a:pt x="193" y="790"/>
                  </a:lnTo>
                  <a:lnTo>
                    <a:pt x="190" y="854"/>
                  </a:lnTo>
                  <a:lnTo>
                    <a:pt x="193" y="918"/>
                  </a:lnTo>
                  <a:lnTo>
                    <a:pt x="201" y="980"/>
                  </a:lnTo>
                  <a:lnTo>
                    <a:pt x="216" y="1040"/>
                  </a:lnTo>
                  <a:lnTo>
                    <a:pt x="236" y="1098"/>
                  </a:lnTo>
                  <a:lnTo>
                    <a:pt x="261" y="1154"/>
                  </a:lnTo>
                  <a:lnTo>
                    <a:pt x="291" y="1207"/>
                  </a:lnTo>
                  <a:lnTo>
                    <a:pt x="325" y="1256"/>
                  </a:lnTo>
                  <a:lnTo>
                    <a:pt x="363" y="1302"/>
                  </a:lnTo>
                  <a:lnTo>
                    <a:pt x="406" y="1345"/>
                  </a:lnTo>
                  <a:lnTo>
                    <a:pt x="452" y="1383"/>
                  </a:lnTo>
                  <a:lnTo>
                    <a:pt x="501" y="1417"/>
                  </a:lnTo>
                  <a:lnTo>
                    <a:pt x="554" y="1447"/>
                  </a:lnTo>
                  <a:lnTo>
                    <a:pt x="609" y="1472"/>
                  </a:lnTo>
                  <a:lnTo>
                    <a:pt x="668" y="1492"/>
                  </a:lnTo>
                  <a:lnTo>
                    <a:pt x="728" y="1507"/>
                  </a:lnTo>
                  <a:lnTo>
                    <a:pt x="790" y="1516"/>
                  </a:lnTo>
                  <a:lnTo>
                    <a:pt x="853" y="1519"/>
                  </a:lnTo>
                  <a:lnTo>
                    <a:pt x="918" y="1516"/>
                  </a:lnTo>
                  <a:lnTo>
                    <a:pt x="980" y="1507"/>
                  </a:lnTo>
                  <a:lnTo>
                    <a:pt x="1040" y="1492"/>
                  </a:lnTo>
                  <a:lnTo>
                    <a:pt x="1098" y="1472"/>
                  </a:lnTo>
                  <a:lnTo>
                    <a:pt x="1153" y="1447"/>
                  </a:lnTo>
                  <a:lnTo>
                    <a:pt x="1207" y="1417"/>
                  </a:lnTo>
                  <a:lnTo>
                    <a:pt x="1256" y="1383"/>
                  </a:lnTo>
                  <a:lnTo>
                    <a:pt x="1302" y="1345"/>
                  </a:lnTo>
                  <a:lnTo>
                    <a:pt x="1344" y="1302"/>
                  </a:lnTo>
                  <a:lnTo>
                    <a:pt x="1382" y="1256"/>
                  </a:lnTo>
                  <a:lnTo>
                    <a:pt x="1417" y="1207"/>
                  </a:lnTo>
                  <a:lnTo>
                    <a:pt x="1446" y="1154"/>
                  </a:lnTo>
                  <a:lnTo>
                    <a:pt x="1472" y="1098"/>
                  </a:lnTo>
                  <a:lnTo>
                    <a:pt x="1491" y="1040"/>
                  </a:lnTo>
                  <a:lnTo>
                    <a:pt x="1506" y="980"/>
                  </a:lnTo>
                  <a:lnTo>
                    <a:pt x="1515" y="918"/>
                  </a:lnTo>
                  <a:lnTo>
                    <a:pt x="1518" y="854"/>
                  </a:lnTo>
                  <a:lnTo>
                    <a:pt x="1515" y="790"/>
                  </a:lnTo>
                  <a:lnTo>
                    <a:pt x="1506" y="728"/>
                  </a:lnTo>
                  <a:lnTo>
                    <a:pt x="1491" y="668"/>
                  </a:lnTo>
                  <a:lnTo>
                    <a:pt x="1471" y="610"/>
                  </a:lnTo>
                  <a:lnTo>
                    <a:pt x="1446" y="555"/>
                  </a:lnTo>
                  <a:lnTo>
                    <a:pt x="1417" y="502"/>
                  </a:lnTo>
                  <a:lnTo>
                    <a:pt x="1382" y="453"/>
                  </a:lnTo>
                  <a:lnTo>
                    <a:pt x="1343" y="406"/>
                  </a:lnTo>
                  <a:lnTo>
                    <a:pt x="1302" y="364"/>
                  </a:lnTo>
                  <a:lnTo>
                    <a:pt x="1256" y="325"/>
                  </a:lnTo>
                  <a:lnTo>
                    <a:pt x="1206" y="291"/>
                  </a:lnTo>
                  <a:lnTo>
                    <a:pt x="1153" y="261"/>
                  </a:lnTo>
                  <a:lnTo>
                    <a:pt x="1097" y="237"/>
                  </a:lnTo>
                  <a:lnTo>
                    <a:pt x="1040" y="216"/>
                  </a:lnTo>
                  <a:lnTo>
                    <a:pt x="980" y="202"/>
                  </a:lnTo>
                  <a:lnTo>
                    <a:pt x="918" y="193"/>
                  </a:lnTo>
                  <a:lnTo>
                    <a:pt x="853" y="190"/>
                  </a:lnTo>
                  <a:close/>
                  <a:moveTo>
                    <a:pt x="853" y="0"/>
                  </a:moveTo>
                  <a:lnTo>
                    <a:pt x="927" y="3"/>
                  </a:lnTo>
                  <a:lnTo>
                    <a:pt x="999" y="12"/>
                  </a:lnTo>
                  <a:lnTo>
                    <a:pt x="1069" y="27"/>
                  </a:lnTo>
                  <a:lnTo>
                    <a:pt x="1137" y="48"/>
                  </a:lnTo>
                  <a:lnTo>
                    <a:pt x="1201" y="74"/>
                  </a:lnTo>
                  <a:lnTo>
                    <a:pt x="1265" y="105"/>
                  </a:lnTo>
                  <a:lnTo>
                    <a:pt x="1324" y="142"/>
                  </a:lnTo>
                  <a:lnTo>
                    <a:pt x="1380" y="181"/>
                  </a:lnTo>
                  <a:lnTo>
                    <a:pt x="1432" y="226"/>
                  </a:lnTo>
                  <a:lnTo>
                    <a:pt x="1481" y="275"/>
                  </a:lnTo>
                  <a:lnTo>
                    <a:pt x="1526" y="327"/>
                  </a:lnTo>
                  <a:lnTo>
                    <a:pt x="1567" y="384"/>
                  </a:lnTo>
                  <a:lnTo>
                    <a:pt x="1603" y="444"/>
                  </a:lnTo>
                  <a:lnTo>
                    <a:pt x="1633" y="506"/>
                  </a:lnTo>
                  <a:lnTo>
                    <a:pt x="1660" y="571"/>
                  </a:lnTo>
                  <a:lnTo>
                    <a:pt x="1680" y="639"/>
                  </a:lnTo>
                  <a:lnTo>
                    <a:pt x="1696" y="708"/>
                  </a:lnTo>
                  <a:lnTo>
                    <a:pt x="1705" y="781"/>
                  </a:lnTo>
                  <a:lnTo>
                    <a:pt x="1708" y="854"/>
                  </a:lnTo>
                  <a:lnTo>
                    <a:pt x="1705" y="928"/>
                  </a:lnTo>
                  <a:lnTo>
                    <a:pt x="1696" y="999"/>
                  </a:lnTo>
                  <a:lnTo>
                    <a:pt x="1680" y="1070"/>
                  </a:lnTo>
                  <a:lnTo>
                    <a:pt x="1660" y="1137"/>
                  </a:lnTo>
                  <a:lnTo>
                    <a:pt x="1633" y="1203"/>
                  </a:lnTo>
                  <a:lnTo>
                    <a:pt x="1603" y="1265"/>
                  </a:lnTo>
                  <a:lnTo>
                    <a:pt x="1567" y="1324"/>
                  </a:lnTo>
                  <a:lnTo>
                    <a:pt x="1526" y="1380"/>
                  </a:lnTo>
                  <a:lnTo>
                    <a:pt x="1481" y="1433"/>
                  </a:lnTo>
                  <a:lnTo>
                    <a:pt x="1432" y="1482"/>
                  </a:lnTo>
                  <a:lnTo>
                    <a:pt x="1380" y="1527"/>
                  </a:lnTo>
                  <a:lnTo>
                    <a:pt x="1324" y="1567"/>
                  </a:lnTo>
                  <a:lnTo>
                    <a:pt x="1265" y="1603"/>
                  </a:lnTo>
                  <a:lnTo>
                    <a:pt x="1201" y="1635"/>
                  </a:lnTo>
                  <a:lnTo>
                    <a:pt x="1137" y="1660"/>
                  </a:lnTo>
                  <a:lnTo>
                    <a:pt x="1069" y="1682"/>
                  </a:lnTo>
                  <a:lnTo>
                    <a:pt x="999" y="1697"/>
                  </a:lnTo>
                  <a:lnTo>
                    <a:pt x="927" y="1706"/>
                  </a:lnTo>
                  <a:lnTo>
                    <a:pt x="853" y="1709"/>
                  </a:lnTo>
                  <a:lnTo>
                    <a:pt x="780" y="1706"/>
                  </a:lnTo>
                  <a:lnTo>
                    <a:pt x="708" y="1697"/>
                  </a:lnTo>
                  <a:lnTo>
                    <a:pt x="638" y="1682"/>
                  </a:lnTo>
                  <a:lnTo>
                    <a:pt x="571" y="1660"/>
                  </a:lnTo>
                  <a:lnTo>
                    <a:pt x="505" y="1635"/>
                  </a:lnTo>
                  <a:lnTo>
                    <a:pt x="443" y="1603"/>
                  </a:lnTo>
                  <a:lnTo>
                    <a:pt x="384" y="1567"/>
                  </a:lnTo>
                  <a:lnTo>
                    <a:pt x="328" y="1527"/>
                  </a:lnTo>
                  <a:lnTo>
                    <a:pt x="275" y="1482"/>
                  </a:lnTo>
                  <a:lnTo>
                    <a:pt x="227" y="1433"/>
                  </a:lnTo>
                  <a:lnTo>
                    <a:pt x="182" y="1380"/>
                  </a:lnTo>
                  <a:lnTo>
                    <a:pt x="141" y="1324"/>
                  </a:lnTo>
                  <a:lnTo>
                    <a:pt x="105" y="1265"/>
                  </a:lnTo>
                  <a:lnTo>
                    <a:pt x="73" y="1203"/>
                  </a:lnTo>
                  <a:lnTo>
                    <a:pt x="48" y="1137"/>
                  </a:lnTo>
                  <a:lnTo>
                    <a:pt x="27" y="1070"/>
                  </a:lnTo>
                  <a:lnTo>
                    <a:pt x="12" y="999"/>
                  </a:lnTo>
                  <a:lnTo>
                    <a:pt x="3" y="928"/>
                  </a:lnTo>
                  <a:lnTo>
                    <a:pt x="0" y="854"/>
                  </a:lnTo>
                  <a:lnTo>
                    <a:pt x="3" y="781"/>
                  </a:lnTo>
                  <a:lnTo>
                    <a:pt x="12" y="708"/>
                  </a:lnTo>
                  <a:lnTo>
                    <a:pt x="27" y="639"/>
                  </a:lnTo>
                  <a:lnTo>
                    <a:pt x="48" y="571"/>
                  </a:lnTo>
                  <a:lnTo>
                    <a:pt x="73" y="506"/>
                  </a:lnTo>
                  <a:lnTo>
                    <a:pt x="105" y="444"/>
                  </a:lnTo>
                  <a:lnTo>
                    <a:pt x="141" y="384"/>
                  </a:lnTo>
                  <a:lnTo>
                    <a:pt x="182" y="327"/>
                  </a:lnTo>
                  <a:lnTo>
                    <a:pt x="227" y="275"/>
                  </a:lnTo>
                  <a:lnTo>
                    <a:pt x="275" y="226"/>
                  </a:lnTo>
                  <a:lnTo>
                    <a:pt x="328" y="181"/>
                  </a:lnTo>
                  <a:lnTo>
                    <a:pt x="384" y="142"/>
                  </a:lnTo>
                  <a:lnTo>
                    <a:pt x="443" y="105"/>
                  </a:lnTo>
                  <a:lnTo>
                    <a:pt x="505" y="74"/>
                  </a:lnTo>
                  <a:lnTo>
                    <a:pt x="571" y="48"/>
                  </a:lnTo>
                  <a:lnTo>
                    <a:pt x="638" y="27"/>
                  </a:lnTo>
                  <a:lnTo>
                    <a:pt x="708" y="12"/>
                  </a:lnTo>
                  <a:lnTo>
                    <a:pt x="780" y="3"/>
                  </a:ln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86" name="Freeform 184"/>
          <p:cNvSpPr>
            <a:spLocks noEditPoints="1"/>
          </p:cNvSpPr>
          <p:nvPr/>
        </p:nvSpPr>
        <p:spPr bwMode="auto">
          <a:xfrm>
            <a:off x="10034326" y="4916471"/>
            <a:ext cx="459310" cy="473356"/>
          </a:xfrm>
          <a:custGeom>
            <a:avLst/>
            <a:gdLst>
              <a:gd name="T0" fmla="*/ 189 w 3269"/>
              <a:gd name="T1" fmla="*/ 1902 h 3367"/>
              <a:gd name="T2" fmla="*/ 293 w 3269"/>
              <a:gd name="T3" fmla="*/ 3150 h 3367"/>
              <a:gd name="T4" fmla="*/ 822 w 3269"/>
              <a:gd name="T5" fmla="*/ 3070 h 3367"/>
              <a:gd name="T6" fmla="*/ 745 w 3269"/>
              <a:gd name="T7" fmla="*/ 1802 h 3367"/>
              <a:gd name="T8" fmla="*/ 1767 w 3269"/>
              <a:gd name="T9" fmla="*/ 301 h 3367"/>
              <a:gd name="T10" fmla="*/ 1763 w 3269"/>
              <a:gd name="T11" fmla="*/ 459 h 3367"/>
              <a:gd name="T12" fmla="*/ 1662 w 3269"/>
              <a:gd name="T13" fmla="*/ 709 h 3367"/>
              <a:gd name="T14" fmla="*/ 1472 w 3269"/>
              <a:gd name="T15" fmla="*/ 1107 h 3367"/>
              <a:gd name="T16" fmla="*/ 1229 w 3269"/>
              <a:gd name="T17" fmla="*/ 1478 h 3367"/>
              <a:gd name="T18" fmla="*/ 1025 w 3269"/>
              <a:gd name="T19" fmla="*/ 1741 h 3367"/>
              <a:gd name="T20" fmla="*/ 1012 w 3269"/>
              <a:gd name="T21" fmla="*/ 3078 h 3367"/>
              <a:gd name="T22" fmla="*/ 1160 w 3269"/>
              <a:gd name="T23" fmla="*/ 3127 h 3367"/>
              <a:gd name="T24" fmla="*/ 1537 w 3269"/>
              <a:gd name="T25" fmla="*/ 3158 h 3367"/>
              <a:gd name="T26" fmla="*/ 2003 w 3269"/>
              <a:gd name="T27" fmla="*/ 3167 h 3367"/>
              <a:gd name="T28" fmla="*/ 2516 w 3269"/>
              <a:gd name="T29" fmla="*/ 3152 h 3367"/>
              <a:gd name="T30" fmla="*/ 2827 w 3269"/>
              <a:gd name="T31" fmla="*/ 2972 h 3367"/>
              <a:gd name="T32" fmla="*/ 2849 w 3269"/>
              <a:gd name="T33" fmla="*/ 2801 h 3367"/>
              <a:gd name="T34" fmla="*/ 2879 w 3269"/>
              <a:gd name="T35" fmla="*/ 2683 h 3367"/>
              <a:gd name="T36" fmla="*/ 3008 w 3269"/>
              <a:gd name="T37" fmla="*/ 2414 h 3367"/>
              <a:gd name="T38" fmla="*/ 2969 w 3269"/>
              <a:gd name="T39" fmla="*/ 2303 h 3367"/>
              <a:gd name="T40" fmla="*/ 3067 w 3269"/>
              <a:gd name="T41" fmla="*/ 2093 h 3367"/>
              <a:gd name="T42" fmla="*/ 3034 w 3269"/>
              <a:gd name="T43" fmla="*/ 1892 h 3367"/>
              <a:gd name="T44" fmla="*/ 2969 w 3269"/>
              <a:gd name="T45" fmla="*/ 1795 h 3367"/>
              <a:gd name="T46" fmla="*/ 3011 w 3269"/>
              <a:gd name="T47" fmla="*/ 1668 h 3367"/>
              <a:gd name="T48" fmla="*/ 2960 w 3269"/>
              <a:gd name="T49" fmla="*/ 1473 h 3367"/>
              <a:gd name="T50" fmla="*/ 2668 w 3269"/>
              <a:gd name="T51" fmla="*/ 1388 h 3367"/>
              <a:gd name="T52" fmla="*/ 2301 w 3269"/>
              <a:gd name="T53" fmla="*/ 1412 h 3367"/>
              <a:gd name="T54" fmla="*/ 2049 w 3269"/>
              <a:gd name="T55" fmla="*/ 1462 h 3367"/>
              <a:gd name="T56" fmla="*/ 1895 w 3269"/>
              <a:gd name="T57" fmla="*/ 1362 h 3367"/>
              <a:gd name="T58" fmla="*/ 1901 w 3269"/>
              <a:gd name="T59" fmla="*/ 1047 h 3367"/>
              <a:gd name="T60" fmla="*/ 2028 w 3269"/>
              <a:gd name="T61" fmla="*/ 562 h 3367"/>
              <a:gd name="T62" fmla="*/ 1961 w 3269"/>
              <a:gd name="T63" fmla="*/ 260 h 3367"/>
              <a:gd name="T64" fmla="*/ 1796 w 3269"/>
              <a:gd name="T65" fmla="*/ 190 h 3367"/>
              <a:gd name="T66" fmla="*/ 1918 w 3269"/>
              <a:gd name="T67" fmla="*/ 22 h 3367"/>
              <a:gd name="T68" fmla="*/ 2162 w 3269"/>
              <a:gd name="T69" fmla="*/ 214 h 3367"/>
              <a:gd name="T70" fmla="*/ 2208 w 3269"/>
              <a:gd name="T71" fmla="*/ 645 h 3367"/>
              <a:gd name="T72" fmla="*/ 2088 w 3269"/>
              <a:gd name="T73" fmla="*/ 1090 h 3367"/>
              <a:gd name="T74" fmla="*/ 2066 w 3269"/>
              <a:gd name="T75" fmla="*/ 1266 h 3367"/>
              <a:gd name="T76" fmla="*/ 2254 w 3269"/>
              <a:gd name="T77" fmla="*/ 1229 h 3367"/>
              <a:gd name="T78" fmla="*/ 2600 w 3269"/>
              <a:gd name="T79" fmla="*/ 1197 h 3367"/>
              <a:gd name="T80" fmla="*/ 3052 w 3269"/>
              <a:gd name="T81" fmla="*/ 1305 h 3367"/>
              <a:gd name="T82" fmla="*/ 3209 w 3269"/>
              <a:gd name="T83" fmla="*/ 1577 h 3367"/>
              <a:gd name="T84" fmla="*/ 3213 w 3269"/>
              <a:gd name="T85" fmla="*/ 1819 h 3367"/>
              <a:gd name="T86" fmla="*/ 3247 w 3269"/>
              <a:gd name="T87" fmla="*/ 2153 h 3367"/>
              <a:gd name="T88" fmla="*/ 3200 w 3269"/>
              <a:gd name="T89" fmla="*/ 2461 h 3367"/>
              <a:gd name="T90" fmla="*/ 3079 w 3269"/>
              <a:gd name="T91" fmla="*/ 2757 h 3367"/>
              <a:gd name="T92" fmla="*/ 2993 w 3269"/>
              <a:gd name="T93" fmla="*/ 3066 h 3367"/>
              <a:gd name="T94" fmla="*/ 2677 w 3269"/>
              <a:gd name="T95" fmla="*/ 3304 h 3367"/>
              <a:gd name="T96" fmla="*/ 2154 w 3269"/>
              <a:gd name="T97" fmla="*/ 3366 h 3367"/>
              <a:gd name="T98" fmla="*/ 1572 w 3269"/>
              <a:gd name="T99" fmla="*/ 3350 h 3367"/>
              <a:gd name="T100" fmla="*/ 1156 w 3269"/>
              <a:gd name="T101" fmla="*/ 3318 h 3367"/>
              <a:gd name="T102" fmla="*/ 828 w 3269"/>
              <a:gd name="T103" fmla="*/ 3320 h 3367"/>
              <a:gd name="T104" fmla="*/ 133 w 3269"/>
              <a:gd name="T105" fmla="*/ 3293 h 3367"/>
              <a:gd name="T106" fmla="*/ 0 w 3269"/>
              <a:gd name="T107" fmla="*/ 1902 h 3367"/>
              <a:gd name="T108" fmla="*/ 169 w 3269"/>
              <a:gd name="T109" fmla="*/ 1637 h 3367"/>
              <a:gd name="T110" fmla="*/ 860 w 3269"/>
              <a:gd name="T111" fmla="*/ 1645 h 3367"/>
              <a:gd name="T112" fmla="*/ 1010 w 3269"/>
              <a:gd name="T113" fmla="*/ 1428 h 3367"/>
              <a:gd name="T114" fmla="*/ 1280 w 3269"/>
              <a:gd name="T115" fmla="*/ 1063 h 3367"/>
              <a:gd name="T116" fmla="*/ 1509 w 3269"/>
              <a:gd name="T117" fmla="*/ 584 h 3367"/>
              <a:gd name="T118" fmla="*/ 1577 w 3269"/>
              <a:gd name="T119" fmla="*/ 286 h 3367"/>
              <a:gd name="T120" fmla="*/ 1665 w 3269"/>
              <a:gd name="T121" fmla="*/ 40 h 3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9" h="3367">
                <a:moveTo>
                  <a:pt x="293" y="1799"/>
                </a:moveTo>
                <a:lnTo>
                  <a:pt x="269" y="1802"/>
                </a:lnTo>
                <a:lnTo>
                  <a:pt x="248" y="1809"/>
                </a:lnTo>
                <a:lnTo>
                  <a:pt x="228" y="1821"/>
                </a:lnTo>
                <a:lnTo>
                  <a:pt x="212" y="1838"/>
                </a:lnTo>
                <a:lnTo>
                  <a:pt x="200" y="1856"/>
                </a:lnTo>
                <a:lnTo>
                  <a:pt x="192" y="1879"/>
                </a:lnTo>
                <a:lnTo>
                  <a:pt x="189" y="1902"/>
                </a:lnTo>
                <a:lnTo>
                  <a:pt x="189" y="3047"/>
                </a:lnTo>
                <a:lnTo>
                  <a:pt x="192" y="3070"/>
                </a:lnTo>
                <a:lnTo>
                  <a:pt x="200" y="3092"/>
                </a:lnTo>
                <a:lnTo>
                  <a:pt x="212" y="3111"/>
                </a:lnTo>
                <a:lnTo>
                  <a:pt x="228" y="3127"/>
                </a:lnTo>
                <a:lnTo>
                  <a:pt x="247" y="3139"/>
                </a:lnTo>
                <a:lnTo>
                  <a:pt x="268" y="3147"/>
                </a:lnTo>
                <a:lnTo>
                  <a:pt x="293" y="3150"/>
                </a:lnTo>
                <a:lnTo>
                  <a:pt x="293" y="3149"/>
                </a:lnTo>
                <a:lnTo>
                  <a:pt x="721" y="3149"/>
                </a:lnTo>
                <a:lnTo>
                  <a:pt x="745" y="3147"/>
                </a:lnTo>
                <a:lnTo>
                  <a:pt x="766" y="3138"/>
                </a:lnTo>
                <a:lnTo>
                  <a:pt x="786" y="3126"/>
                </a:lnTo>
                <a:lnTo>
                  <a:pt x="801" y="3111"/>
                </a:lnTo>
                <a:lnTo>
                  <a:pt x="813" y="3091"/>
                </a:lnTo>
                <a:lnTo>
                  <a:pt x="822" y="3070"/>
                </a:lnTo>
                <a:lnTo>
                  <a:pt x="824" y="3046"/>
                </a:lnTo>
                <a:lnTo>
                  <a:pt x="824" y="1902"/>
                </a:lnTo>
                <a:lnTo>
                  <a:pt x="822" y="1879"/>
                </a:lnTo>
                <a:lnTo>
                  <a:pt x="813" y="1857"/>
                </a:lnTo>
                <a:lnTo>
                  <a:pt x="801" y="1838"/>
                </a:lnTo>
                <a:lnTo>
                  <a:pt x="786" y="1822"/>
                </a:lnTo>
                <a:lnTo>
                  <a:pt x="766" y="1810"/>
                </a:lnTo>
                <a:lnTo>
                  <a:pt x="745" y="1802"/>
                </a:lnTo>
                <a:lnTo>
                  <a:pt x="721" y="1799"/>
                </a:lnTo>
                <a:lnTo>
                  <a:pt x="293" y="1799"/>
                </a:lnTo>
                <a:close/>
                <a:moveTo>
                  <a:pt x="1782" y="189"/>
                </a:moveTo>
                <a:lnTo>
                  <a:pt x="1777" y="203"/>
                </a:lnTo>
                <a:lnTo>
                  <a:pt x="1772" y="221"/>
                </a:lnTo>
                <a:lnTo>
                  <a:pt x="1769" y="245"/>
                </a:lnTo>
                <a:lnTo>
                  <a:pt x="1767" y="272"/>
                </a:lnTo>
                <a:lnTo>
                  <a:pt x="1767" y="301"/>
                </a:lnTo>
                <a:lnTo>
                  <a:pt x="1768" y="332"/>
                </a:lnTo>
                <a:lnTo>
                  <a:pt x="1770" y="363"/>
                </a:lnTo>
                <a:lnTo>
                  <a:pt x="1773" y="392"/>
                </a:lnTo>
                <a:lnTo>
                  <a:pt x="1775" y="409"/>
                </a:lnTo>
                <a:lnTo>
                  <a:pt x="1773" y="425"/>
                </a:lnTo>
                <a:lnTo>
                  <a:pt x="1769" y="439"/>
                </a:lnTo>
                <a:lnTo>
                  <a:pt x="1767" y="447"/>
                </a:lnTo>
                <a:lnTo>
                  <a:pt x="1763" y="459"/>
                </a:lnTo>
                <a:lnTo>
                  <a:pt x="1756" y="475"/>
                </a:lnTo>
                <a:lnTo>
                  <a:pt x="1748" y="498"/>
                </a:lnTo>
                <a:lnTo>
                  <a:pt x="1737" y="523"/>
                </a:lnTo>
                <a:lnTo>
                  <a:pt x="1726" y="554"/>
                </a:lnTo>
                <a:lnTo>
                  <a:pt x="1712" y="588"/>
                </a:lnTo>
                <a:lnTo>
                  <a:pt x="1697" y="626"/>
                </a:lnTo>
                <a:lnTo>
                  <a:pt x="1680" y="666"/>
                </a:lnTo>
                <a:lnTo>
                  <a:pt x="1662" y="709"/>
                </a:lnTo>
                <a:lnTo>
                  <a:pt x="1642" y="754"/>
                </a:lnTo>
                <a:lnTo>
                  <a:pt x="1622" y="801"/>
                </a:lnTo>
                <a:lnTo>
                  <a:pt x="1599" y="850"/>
                </a:lnTo>
                <a:lnTo>
                  <a:pt x="1576" y="900"/>
                </a:lnTo>
                <a:lnTo>
                  <a:pt x="1551" y="952"/>
                </a:lnTo>
                <a:lnTo>
                  <a:pt x="1526" y="1004"/>
                </a:lnTo>
                <a:lnTo>
                  <a:pt x="1499" y="1056"/>
                </a:lnTo>
                <a:lnTo>
                  <a:pt x="1472" y="1107"/>
                </a:lnTo>
                <a:lnTo>
                  <a:pt x="1444" y="1159"/>
                </a:lnTo>
                <a:lnTo>
                  <a:pt x="1415" y="1210"/>
                </a:lnTo>
                <a:lnTo>
                  <a:pt x="1385" y="1259"/>
                </a:lnTo>
                <a:lnTo>
                  <a:pt x="1355" y="1307"/>
                </a:lnTo>
                <a:lnTo>
                  <a:pt x="1324" y="1353"/>
                </a:lnTo>
                <a:lnTo>
                  <a:pt x="1292" y="1397"/>
                </a:lnTo>
                <a:lnTo>
                  <a:pt x="1261" y="1439"/>
                </a:lnTo>
                <a:lnTo>
                  <a:pt x="1229" y="1478"/>
                </a:lnTo>
                <a:lnTo>
                  <a:pt x="1196" y="1513"/>
                </a:lnTo>
                <a:lnTo>
                  <a:pt x="1164" y="1545"/>
                </a:lnTo>
                <a:lnTo>
                  <a:pt x="1132" y="1573"/>
                </a:lnTo>
                <a:lnTo>
                  <a:pt x="1102" y="1607"/>
                </a:lnTo>
                <a:lnTo>
                  <a:pt x="1077" y="1642"/>
                </a:lnTo>
                <a:lnTo>
                  <a:pt x="1057" y="1676"/>
                </a:lnTo>
                <a:lnTo>
                  <a:pt x="1040" y="1710"/>
                </a:lnTo>
                <a:lnTo>
                  <a:pt x="1025" y="1741"/>
                </a:lnTo>
                <a:lnTo>
                  <a:pt x="1015" y="1769"/>
                </a:lnTo>
                <a:lnTo>
                  <a:pt x="1007" y="1795"/>
                </a:lnTo>
                <a:lnTo>
                  <a:pt x="1001" y="1814"/>
                </a:lnTo>
                <a:lnTo>
                  <a:pt x="1008" y="1843"/>
                </a:lnTo>
                <a:lnTo>
                  <a:pt x="1012" y="1871"/>
                </a:lnTo>
                <a:lnTo>
                  <a:pt x="1014" y="1902"/>
                </a:lnTo>
                <a:lnTo>
                  <a:pt x="1014" y="3047"/>
                </a:lnTo>
                <a:lnTo>
                  <a:pt x="1012" y="3078"/>
                </a:lnTo>
                <a:lnTo>
                  <a:pt x="1008" y="3109"/>
                </a:lnTo>
                <a:lnTo>
                  <a:pt x="1078" y="3117"/>
                </a:lnTo>
                <a:lnTo>
                  <a:pt x="1079" y="3117"/>
                </a:lnTo>
                <a:lnTo>
                  <a:pt x="1084" y="3118"/>
                </a:lnTo>
                <a:lnTo>
                  <a:pt x="1094" y="3119"/>
                </a:lnTo>
                <a:lnTo>
                  <a:pt x="1110" y="3121"/>
                </a:lnTo>
                <a:lnTo>
                  <a:pt x="1133" y="3124"/>
                </a:lnTo>
                <a:lnTo>
                  <a:pt x="1160" y="3127"/>
                </a:lnTo>
                <a:lnTo>
                  <a:pt x="1193" y="3130"/>
                </a:lnTo>
                <a:lnTo>
                  <a:pt x="1231" y="3134"/>
                </a:lnTo>
                <a:lnTo>
                  <a:pt x="1273" y="3138"/>
                </a:lnTo>
                <a:lnTo>
                  <a:pt x="1319" y="3142"/>
                </a:lnTo>
                <a:lnTo>
                  <a:pt x="1369" y="3147"/>
                </a:lnTo>
                <a:lnTo>
                  <a:pt x="1422" y="3151"/>
                </a:lnTo>
                <a:lnTo>
                  <a:pt x="1477" y="3154"/>
                </a:lnTo>
                <a:lnTo>
                  <a:pt x="1537" y="3158"/>
                </a:lnTo>
                <a:lnTo>
                  <a:pt x="1598" y="3161"/>
                </a:lnTo>
                <a:lnTo>
                  <a:pt x="1661" y="3164"/>
                </a:lnTo>
                <a:lnTo>
                  <a:pt x="1725" y="3166"/>
                </a:lnTo>
                <a:lnTo>
                  <a:pt x="1792" y="3167"/>
                </a:lnTo>
                <a:lnTo>
                  <a:pt x="1858" y="3168"/>
                </a:lnTo>
                <a:lnTo>
                  <a:pt x="1926" y="3168"/>
                </a:lnTo>
                <a:lnTo>
                  <a:pt x="1994" y="3167"/>
                </a:lnTo>
                <a:lnTo>
                  <a:pt x="2003" y="3167"/>
                </a:lnTo>
                <a:lnTo>
                  <a:pt x="2081" y="3172"/>
                </a:lnTo>
                <a:lnTo>
                  <a:pt x="2156" y="3176"/>
                </a:lnTo>
                <a:lnTo>
                  <a:pt x="2225" y="3177"/>
                </a:lnTo>
                <a:lnTo>
                  <a:pt x="2292" y="3176"/>
                </a:lnTo>
                <a:lnTo>
                  <a:pt x="2354" y="3173"/>
                </a:lnTo>
                <a:lnTo>
                  <a:pt x="2413" y="3168"/>
                </a:lnTo>
                <a:lnTo>
                  <a:pt x="2467" y="3161"/>
                </a:lnTo>
                <a:lnTo>
                  <a:pt x="2516" y="3152"/>
                </a:lnTo>
                <a:lnTo>
                  <a:pt x="2573" y="3137"/>
                </a:lnTo>
                <a:lnTo>
                  <a:pt x="2625" y="3121"/>
                </a:lnTo>
                <a:lnTo>
                  <a:pt x="2672" y="3103"/>
                </a:lnTo>
                <a:lnTo>
                  <a:pt x="2713" y="3081"/>
                </a:lnTo>
                <a:lnTo>
                  <a:pt x="2750" y="3057"/>
                </a:lnTo>
                <a:lnTo>
                  <a:pt x="2781" y="3032"/>
                </a:lnTo>
                <a:lnTo>
                  <a:pt x="2807" y="3003"/>
                </a:lnTo>
                <a:lnTo>
                  <a:pt x="2827" y="2972"/>
                </a:lnTo>
                <a:lnTo>
                  <a:pt x="2840" y="2947"/>
                </a:lnTo>
                <a:lnTo>
                  <a:pt x="2848" y="2920"/>
                </a:lnTo>
                <a:lnTo>
                  <a:pt x="2854" y="2895"/>
                </a:lnTo>
                <a:lnTo>
                  <a:pt x="2856" y="2871"/>
                </a:lnTo>
                <a:lnTo>
                  <a:pt x="2856" y="2850"/>
                </a:lnTo>
                <a:lnTo>
                  <a:pt x="2854" y="2830"/>
                </a:lnTo>
                <a:lnTo>
                  <a:pt x="2852" y="2814"/>
                </a:lnTo>
                <a:lnTo>
                  <a:pt x="2849" y="2801"/>
                </a:lnTo>
                <a:lnTo>
                  <a:pt x="2847" y="2794"/>
                </a:lnTo>
                <a:lnTo>
                  <a:pt x="2846" y="2791"/>
                </a:lnTo>
                <a:lnTo>
                  <a:pt x="2841" y="2772"/>
                </a:lnTo>
                <a:lnTo>
                  <a:pt x="2841" y="2751"/>
                </a:lnTo>
                <a:lnTo>
                  <a:pt x="2844" y="2732"/>
                </a:lnTo>
                <a:lnTo>
                  <a:pt x="2853" y="2713"/>
                </a:lnTo>
                <a:lnTo>
                  <a:pt x="2864" y="2697"/>
                </a:lnTo>
                <a:lnTo>
                  <a:pt x="2879" y="2683"/>
                </a:lnTo>
                <a:lnTo>
                  <a:pt x="2915" y="2652"/>
                </a:lnTo>
                <a:lnTo>
                  <a:pt x="2947" y="2620"/>
                </a:lnTo>
                <a:lnTo>
                  <a:pt x="2971" y="2586"/>
                </a:lnTo>
                <a:lnTo>
                  <a:pt x="2990" y="2551"/>
                </a:lnTo>
                <a:lnTo>
                  <a:pt x="3003" y="2516"/>
                </a:lnTo>
                <a:lnTo>
                  <a:pt x="3010" y="2478"/>
                </a:lnTo>
                <a:lnTo>
                  <a:pt x="3011" y="2439"/>
                </a:lnTo>
                <a:lnTo>
                  <a:pt x="3008" y="2414"/>
                </a:lnTo>
                <a:lnTo>
                  <a:pt x="3004" y="2393"/>
                </a:lnTo>
                <a:lnTo>
                  <a:pt x="2999" y="2372"/>
                </a:lnTo>
                <a:lnTo>
                  <a:pt x="2994" y="2355"/>
                </a:lnTo>
                <a:lnTo>
                  <a:pt x="2988" y="2342"/>
                </a:lnTo>
                <a:lnTo>
                  <a:pt x="2984" y="2330"/>
                </a:lnTo>
                <a:lnTo>
                  <a:pt x="2979" y="2324"/>
                </a:lnTo>
                <a:lnTo>
                  <a:pt x="2978" y="2321"/>
                </a:lnTo>
                <a:lnTo>
                  <a:pt x="2969" y="2303"/>
                </a:lnTo>
                <a:lnTo>
                  <a:pt x="2965" y="2282"/>
                </a:lnTo>
                <a:lnTo>
                  <a:pt x="2965" y="2262"/>
                </a:lnTo>
                <a:lnTo>
                  <a:pt x="2970" y="2242"/>
                </a:lnTo>
                <a:lnTo>
                  <a:pt x="2978" y="2224"/>
                </a:lnTo>
                <a:lnTo>
                  <a:pt x="2991" y="2206"/>
                </a:lnTo>
                <a:lnTo>
                  <a:pt x="3024" y="2168"/>
                </a:lnTo>
                <a:lnTo>
                  <a:pt x="3049" y="2131"/>
                </a:lnTo>
                <a:lnTo>
                  <a:pt x="3067" y="2093"/>
                </a:lnTo>
                <a:lnTo>
                  <a:pt x="3077" y="2055"/>
                </a:lnTo>
                <a:lnTo>
                  <a:pt x="3079" y="2017"/>
                </a:lnTo>
                <a:lnTo>
                  <a:pt x="3077" y="1991"/>
                </a:lnTo>
                <a:lnTo>
                  <a:pt x="3072" y="1968"/>
                </a:lnTo>
                <a:lnTo>
                  <a:pt x="3063" y="1946"/>
                </a:lnTo>
                <a:lnTo>
                  <a:pt x="3054" y="1926"/>
                </a:lnTo>
                <a:lnTo>
                  <a:pt x="3044" y="1908"/>
                </a:lnTo>
                <a:lnTo>
                  <a:pt x="3034" y="1892"/>
                </a:lnTo>
                <a:lnTo>
                  <a:pt x="3023" y="1879"/>
                </a:lnTo>
                <a:lnTo>
                  <a:pt x="3015" y="1867"/>
                </a:lnTo>
                <a:lnTo>
                  <a:pt x="3008" y="1859"/>
                </a:lnTo>
                <a:lnTo>
                  <a:pt x="3003" y="1854"/>
                </a:lnTo>
                <a:lnTo>
                  <a:pt x="3001" y="1853"/>
                </a:lnTo>
                <a:lnTo>
                  <a:pt x="2986" y="1836"/>
                </a:lnTo>
                <a:lnTo>
                  <a:pt x="2975" y="1815"/>
                </a:lnTo>
                <a:lnTo>
                  <a:pt x="2969" y="1795"/>
                </a:lnTo>
                <a:lnTo>
                  <a:pt x="2969" y="1772"/>
                </a:lnTo>
                <a:lnTo>
                  <a:pt x="2974" y="1751"/>
                </a:lnTo>
                <a:lnTo>
                  <a:pt x="2985" y="1730"/>
                </a:lnTo>
                <a:lnTo>
                  <a:pt x="2988" y="1725"/>
                </a:lnTo>
                <a:lnTo>
                  <a:pt x="2993" y="1715"/>
                </a:lnTo>
                <a:lnTo>
                  <a:pt x="2999" y="1702"/>
                </a:lnTo>
                <a:lnTo>
                  <a:pt x="3005" y="1685"/>
                </a:lnTo>
                <a:lnTo>
                  <a:pt x="3011" y="1668"/>
                </a:lnTo>
                <a:lnTo>
                  <a:pt x="3016" y="1646"/>
                </a:lnTo>
                <a:lnTo>
                  <a:pt x="3019" y="1624"/>
                </a:lnTo>
                <a:lnTo>
                  <a:pt x="3020" y="1599"/>
                </a:lnTo>
                <a:lnTo>
                  <a:pt x="3018" y="1574"/>
                </a:lnTo>
                <a:lnTo>
                  <a:pt x="3011" y="1549"/>
                </a:lnTo>
                <a:lnTo>
                  <a:pt x="3000" y="1523"/>
                </a:lnTo>
                <a:lnTo>
                  <a:pt x="2984" y="1498"/>
                </a:lnTo>
                <a:lnTo>
                  <a:pt x="2960" y="1473"/>
                </a:lnTo>
                <a:lnTo>
                  <a:pt x="2935" y="1453"/>
                </a:lnTo>
                <a:lnTo>
                  <a:pt x="2907" y="1437"/>
                </a:lnTo>
                <a:lnTo>
                  <a:pt x="2874" y="1424"/>
                </a:lnTo>
                <a:lnTo>
                  <a:pt x="2838" y="1413"/>
                </a:lnTo>
                <a:lnTo>
                  <a:pt x="2799" y="1403"/>
                </a:lnTo>
                <a:lnTo>
                  <a:pt x="2757" y="1396"/>
                </a:lnTo>
                <a:lnTo>
                  <a:pt x="2713" y="1391"/>
                </a:lnTo>
                <a:lnTo>
                  <a:pt x="2668" y="1388"/>
                </a:lnTo>
                <a:lnTo>
                  <a:pt x="2622" y="1386"/>
                </a:lnTo>
                <a:lnTo>
                  <a:pt x="2575" y="1386"/>
                </a:lnTo>
                <a:lnTo>
                  <a:pt x="2527" y="1388"/>
                </a:lnTo>
                <a:lnTo>
                  <a:pt x="2480" y="1390"/>
                </a:lnTo>
                <a:lnTo>
                  <a:pt x="2433" y="1394"/>
                </a:lnTo>
                <a:lnTo>
                  <a:pt x="2388" y="1399"/>
                </a:lnTo>
                <a:lnTo>
                  <a:pt x="2343" y="1405"/>
                </a:lnTo>
                <a:lnTo>
                  <a:pt x="2301" y="1412"/>
                </a:lnTo>
                <a:lnTo>
                  <a:pt x="2260" y="1419"/>
                </a:lnTo>
                <a:lnTo>
                  <a:pt x="2223" y="1427"/>
                </a:lnTo>
                <a:lnTo>
                  <a:pt x="2218" y="1428"/>
                </a:lnTo>
                <a:lnTo>
                  <a:pt x="2214" y="1429"/>
                </a:lnTo>
                <a:lnTo>
                  <a:pt x="2155" y="1439"/>
                </a:lnTo>
                <a:lnTo>
                  <a:pt x="2091" y="1453"/>
                </a:lnTo>
                <a:lnTo>
                  <a:pt x="2071" y="1459"/>
                </a:lnTo>
                <a:lnTo>
                  <a:pt x="2049" y="1462"/>
                </a:lnTo>
                <a:lnTo>
                  <a:pt x="2027" y="1463"/>
                </a:lnTo>
                <a:lnTo>
                  <a:pt x="2004" y="1460"/>
                </a:lnTo>
                <a:lnTo>
                  <a:pt x="1981" y="1452"/>
                </a:lnTo>
                <a:lnTo>
                  <a:pt x="1959" y="1441"/>
                </a:lnTo>
                <a:lnTo>
                  <a:pt x="1938" y="1426"/>
                </a:lnTo>
                <a:lnTo>
                  <a:pt x="1920" y="1407"/>
                </a:lnTo>
                <a:lnTo>
                  <a:pt x="1906" y="1387"/>
                </a:lnTo>
                <a:lnTo>
                  <a:pt x="1895" y="1362"/>
                </a:lnTo>
                <a:lnTo>
                  <a:pt x="1886" y="1336"/>
                </a:lnTo>
                <a:lnTo>
                  <a:pt x="1880" y="1305"/>
                </a:lnTo>
                <a:lnTo>
                  <a:pt x="1875" y="1271"/>
                </a:lnTo>
                <a:lnTo>
                  <a:pt x="1875" y="1234"/>
                </a:lnTo>
                <a:lnTo>
                  <a:pt x="1877" y="1193"/>
                </a:lnTo>
                <a:lnTo>
                  <a:pt x="1883" y="1148"/>
                </a:lnTo>
                <a:lnTo>
                  <a:pt x="1891" y="1100"/>
                </a:lnTo>
                <a:lnTo>
                  <a:pt x="1901" y="1047"/>
                </a:lnTo>
                <a:lnTo>
                  <a:pt x="1914" y="991"/>
                </a:lnTo>
                <a:lnTo>
                  <a:pt x="1931" y="930"/>
                </a:lnTo>
                <a:lnTo>
                  <a:pt x="1950" y="865"/>
                </a:lnTo>
                <a:lnTo>
                  <a:pt x="1973" y="796"/>
                </a:lnTo>
                <a:lnTo>
                  <a:pt x="1992" y="732"/>
                </a:lnTo>
                <a:lnTo>
                  <a:pt x="2007" y="673"/>
                </a:lnTo>
                <a:lnTo>
                  <a:pt x="2020" y="617"/>
                </a:lnTo>
                <a:lnTo>
                  <a:pt x="2028" y="562"/>
                </a:lnTo>
                <a:lnTo>
                  <a:pt x="2032" y="512"/>
                </a:lnTo>
                <a:lnTo>
                  <a:pt x="2033" y="465"/>
                </a:lnTo>
                <a:lnTo>
                  <a:pt x="2030" y="422"/>
                </a:lnTo>
                <a:lnTo>
                  <a:pt x="2023" y="382"/>
                </a:lnTo>
                <a:lnTo>
                  <a:pt x="2013" y="345"/>
                </a:lnTo>
                <a:lnTo>
                  <a:pt x="1999" y="312"/>
                </a:lnTo>
                <a:lnTo>
                  <a:pt x="1981" y="284"/>
                </a:lnTo>
                <a:lnTo>
                  <a:pt x="1961" y="260"/>
                </a:lnTo>
                <a:lnTo>
                  <a:pt x="1941" y="242"/>
                </a:lnTo>
                <a:lnTo>
                  <a:pt x="1918" y="226"/>
                </a:lnTo>
                <a:lnTo>
                  <a:pt x="1896" y="214"/>
                </a:lnTo>
                <a:lnTo>
                  <a:pt x="1873" y="205"/>
                </a:lnTo>
                <a:lnTo>
                  <a:pt x="1851" y="198"/>
                </a:lnTo>
                <a:lnTo>
                  <a:pt x="1830" y="194"/>
                </a:lnTo>
                <a:lnTo>
                  <a:pt x="1812" y="191"/>
                </a:lnTo>
                <a:lnTo>
                  <a:pt x="1796" y="190"/>
                </a:lnTo>
                <a:lnTo>
                  <a:pt x="1782" y="189"/>
                </a:lnTo>
                <a:close/>
                <a:moveTo>
                  <a:pt x="1778" y="0"/>
                </a:moveTo>
                <a:lnTo>
                  <a:pt x="1793" y="0"/>
                </a:lnTo>
                <a:lnTo>
                  <a:pt x="1812" y="1"/>
                </a:lnTo>
                <a:lnTo>
                  <a:pt x="1835" y="3"/>
                </a:lnTo>
                <a:lnTo>
                  <a:pt x="1860" y="7"/>
                </a:lnTo>
                <a:lnTo>
                  <a:pt x="1888" y="13"/>
                </a:lnTo>
                <a:lnTo>
                  <a:pt x="1918" y="22"/>
                </a:lnTo>
                <a:lnTo>
                  <a:pt x="1949" y="32"/>
                </a:lnTo>
                <a:lnTo>
                  <a:pt x="1982" y="46"/>
                </a:lnTo>
                <a:lnTo>
                  <a:pt x="2015" y="64"/>
                </a:lnTo>
                <a:lnTo>
                  <a:pt x="2046" y="84"/>
                </a:lnTo>
                <a:lnTo>
                  <a:pt x="2078" y="110"/>
                </a:lnTo>
                <a:lnTo>
                  <a:pt x="2108" y="139"/>
                </a:lnTo>
                <a:lnTo>
                  <a:pt x="2136" y="174"/>
                </a:lnTo>
                <a:lnTo>
                  <a:pt x="2162" y="214"/>
                </a:lnTo>
                <a:lnTo>
                  <a:pt x="2182" y="257"/>
                </a:lnTo>
                <a:lnTo>
                  <a:pt x="2200" y="303"/>
                </a:lnTo>
                <a:lnTo>
                  <a:pt x="2212" y="352"/>
                </a:lnTo>
                <a:lnTo>
                  <a:pt x="2220" y="405"/>
                </a:lnTo>
                <a:lnTo>
                  <a:pt x="2223" y="460"/>
                </a:lnTo>
                <a:lnTo>
                  <a:pt x="2223" y="519"/>
                </a:lnTo>
                <a:lnTo>
                  <a:pt x="2218" y="581"/>
                </a:lnTo>
                <a:lnTo>
                  <a:pt x="2208" y="645"/>
                </a:lnTo>
                <a:lnTo>
                  <a:pt x="2195" y="713"/>
                </a:lnTo>
                <a:lnTo>
                  <a:pt x="2176" y="784"/>
                </a:lnTo>
                <a:lnTo>
                  <a:pt x="2154" y="856"/>
                </a:lnTo>
                <a:lnTo>
                  <a:pt x="2136" y="913"/>
                </a:lnTo>
                <a:lnTo>
                  <a:pt x="2121" y="964"/>
                </a:lnTo>
                <a:lnTo>
                  <a:pt x="2108" y="1010"/>
                </a:lnTo>
                <a:lnTo>
                  <a:pt x="2097" y="1052"/>
                </a:lnTo>
                <a:lnTo>
                  <a:pt x="2088" y="1090"/>
                </a:lnTo>
                <a:lnTo>
                  <a:pt x="2081" y="1124"/>
                </a:lnTo>
                <a:lnTo>
                  <a:pt x="2075" y="1153"/>
                </a:lnTo>
                <a:lnTo>
                  <a:pt x="2071" y="1180"/>
                </a:lnTo>
                <a:lnTo>
                  <a:pt x="2069" y="1204"/>
                </a:lnTo>
                <a:lnTo>
                  <a:pt x="2067" y="1223"/>
                </a:lnTo>
                <a:lnTo>
                  <a:pt x="2066" y="1240"/>
                </a:lnTo>
                <a:lnTo>
                  <a:pt x="2066" y="1255"/>
                </a:lnTo>
                <a:lnTo>
                  <a:pt x="2066" y="1266"/>
                </a:lnTo>
                <a:lnTo>
                  <a:pt x="2122" y="1254"/>
                </a:lnTo>
                <a:lnTo>
                  <a:pt x="2176" y="1244"/>
                </a:lnTo>
                <a:lnTo>
                  <a:pt x="2177" y="1244"/>
                </a:lnTo>
                <a:lnTo>
                  <a:pt x="2182" y="1243"/>
                </a:lnTo>
                <a:lnTo>
                  <a:pt x="2193" y="1240"/>
                </a:lnTo>
                <a:lnTo>
                  <a:pt x="2208" y="1237"/>
                </a:lnTo>
                <a:lnTo>
                  <a:pt x="2228" y="1233"/>
                </a:lnTo>
                <a:lnTo>
                  <a:pt x="2254" y="1229"/>
                </a:lnTo>
                <a:lnTo>
                  <a:pt x="2284" y="1224"/>
                </a:lnTo>
                <a:lnTo>
                  <a:pt x="2316" y="1219"/>
                </a:lnTo>
                <a:lnTo>
                  <a:pt x="2353" y="1214"/>
                </a:lnTo>
                <a:lnTo>
                  <a:pt x="2392" y="1210"/>
                </a:lnTo>
                <a:lnTo>
                  <a:pt x="2434" y="1206"/>
                </a:lnTo>
                <a:lnTo>
                  <a:pt x="2478" y="1202"/>
                </a:lnTo>
                <a:lnTo>
                  <a:pt x="2523" y="1199"/>
                </a:lnTo>
                <a:lnTo>
                  <a:pt x="2600" y="1197"/>
                </a:lnTo>
                <a:lnTo>
                  <a:pt x="2672" y="1198"/>
                </a:lnTo>
                <a:lnTo>
                  <a:pt x="2740" y="1204"/>
                </a:lnTo>
                <a:lnTo>
                  <a:pt x="2803" y="1212"/>
                </a:lnTo>
                <a:lnTo>
                  <a:pt x="2863" y="1224"/>
                </a:lnTo>
                <a:lnTo>
                  <a:pt x="2917" y="1239"/>
                </a:lnTo>
                <a:lnTo>
                  <a:pt x="2967" y="1258"/>
                </a:lnTo>
                <a:lnTo>
                  <a:pt x="3012" y="1279"/>
                </a:lnTo>
                <a:lnTo>
                  <a:pt x="3052" y="1305"/>
                </a:lnTo>
                <a:lnTo>
                  <a:pt x="3088" y="1335"/>
                </a:lnTo>
                <a:lnTo>
                  <a:pt x="3121" y="1367"/>
                </a:lnTo>
                <a:lnTo>
                  <a:pt x="3147" y="1401"/>
                </a:lnTo>
                <a:lnTo>
                  <a:pt x="3169" y="1436"/>
                </a:lnTo>
                <a:lnTo>
                  <a:pt x="3185" y="1471"/>
                </a:lnTo>
                <a:lnTo>
                  <a:pt x="3197" y="1507"/>
                </a:lnTo>
                <a:lnTo>
                  <a:pt x="3205" y="1543"/>
                </a:lnTo>
                <a:lnTo>
                  <a:pt x="3209" y="1577"/>
                </a:lnTo>
                <a:lnTo>
                  <a:pt x="3210" y="1612"/>
                </a:lnTo>
                <a:lnTo>
                  <a:pt x="3208" y="1646"/>
                </a:lnTo>
                <a:lnTo>
                  <a:pt x="3203" y="1679"/>
                </a:lnTo>
                <a:lnTo>
                  <a:pt x="3196" y="1711"/>
                </a:lnTo>
                <a:lnTo>
                  <a:pt x="3187" y="1740"/>
                </a:lnTo>
                <a:lnTo>
                  <a:pt x="3178" y="1767"/>
                </a:lnTo>
                <a:lnTo>
                  <a:pt x="3195" y="1791"/>
                </a:lnTo>
                <a:lnTo>
                  <a:pt x="3213" y="1819"/>
                </a:lnTo>
                <a:lnTo>
                  <a:pt x="3229" y="1851"/>
                </a:lnTo>
                <a:lnTo>
                  <a:pt x="3243" y="1886"/>
                </a:lnTo>
                <a:lnTo>
                  <a:pt x="3256" y="1924"/>
                </a:lnTo>
                <a:lnTo>
                  <a:pt x="3265" y="1966"/>
                </a:lnTo>
                <a:lnTo>
                  <a:pt x="3269" y="2010"/>
                </a:lnTo>
                <a:lnTo>
                  <a:pt x="3268" y="2058"/>
                </a:lnTo>
                <a:lnTo>
                  <a:pt x="3261" y="2106"/>
                </a:lnTo>
                <a:lnTo>
                  <a:pt x="3247" y="2153"/>
                </a:lnTo>
                <a:lnTo>
                  <a:pt x="3228" y="2199"/>
                </a:lnTo>
                <a:lnTo>
                  <a:pt x="3202" y="2244"/>
                </a:lnTo>
                <a:lnTo>
                  <a:pt x="3171" y="2289"/>
                </a:lnTo>
                <a:lnTo>
                  <a:pt x="3181" y="2318"/>
                </a:lnTo>
                <a:lnTo>
                  <a:pt x="3189" y="2352"/>
                </a:lnTo>
                <a:lnTo>
                  <a:pt x="3196" y="2390"/>
                </a:lnTo>
                <a:lnTo>
                  <a:pt x="3200" y="2431"/>
                </a:lnTo>
                <a:lnTo>
                  <a:pt x="3200" y="2461"/>
                </a:lnTo>
                <a:lnTo>
                  <a:pt x="3198" y="2494"/>
                </a:lnTo>
                <a:lnTo>
                  <a:pt x="3194" y="2529"/>
                </a:lnTo>
                <a:lnTo>
                  <a:pt x="3186" y="2566"/>
                </a:lnTo>
                <a:lnTo>
                  <a:pt x="3175" y="2603"/>
                </a:lnTo>
                <a:lnTo>
                  <a:pt x="3158" y="2642"/>
                </a:lnTo>
                <a:lnTo>
                  <a:pt x="3138" y="2680"/>
                </a:lnTo>
                <a:lnTo>
                  <a:pt x="3111" y="2718"/>
                </a:lnTo>
                <a:lnTo>
                  <a:pt x="3079" y="2757"/>
                </a:lnTo>
                <a:lnTo>
                  <a:pt x="3041" y="2796"/>
                </a:lnTo>
                <a:lnTo>
                  <a:pt x="3044" y="2826"/>
                </a:lnTo>
                <a:lnTo>
                  <a:pt x="3045" y="2860"/>
                </a:lnTo>
                <a:lnTo>
                  <a:pt x="3044" y="2897"/>
                </a:lnTo>
                <a:lnTo>
                  <a:pt x="3038" y="2937"/>
                </a:lnTo>
                <a:lnTo>
                  <a:pt x="3029" y="2979"/>
                </a:lnTo>
                <a:lnTo>
                  <a:pt x="3013" y="3022"/>
                </a:lnTo>
                <a:lnTo>
                  <a:pt x="2993" y="3066"/>
                </a:lnTo>
                <a:lnTo>
                  <a:pt x="2968" y="3105"/>
                </a:lnTo>
                <a:lnTo>
                  <a:pt x="2940" y="3141"/>
                </a:lnTo>
                <a:lnTo>
                  <a:pt x="2906" y="3175"/>
                </a:lnTo>
                <a:lnTo>
                  <a:pt x="2869" y="3206"/>
                </a:lnTo>
                <a:lnTo>
                  <a:pt x="2827" y="3235"/>
                </a:lnTo>
                <a:lnTo>
                  <a:pt x="2781" y="3261"/>
                </a:lnTo>
                <a:lnTo>
                  <a:pt x="2731" y="3284"/>
                </a:lnTo>
                <a:lnTo>
                  <a:pt x="2677" y="3304"/>
                </a:lnTo>
                <a:lnTo>
                  <a:pt x="2618" y="3323"/>
                </a:lnTo>
                <a:lnTo>
                  <a:pt x="2556" y="3338"/>
                </a:lnTo>
                <a:lnTo>
                  <a:pt x="2499" y="3348"/>
                </a:lnTo>
                <a:lnTo>
                  <a:pt x="2437" y="3357"/>
                </a:lnTo>
                <a:lnTo>
                  <a:pt x="2372" y="3363"/>
                </a:lnTo>
                <a:lnTo>
                  <a:pt x="2302" y="3366"/>
                </a:lnTo>
                <a:lnTo>
                  <a:pt x="2228" y="3367"/>
                </a:lnTo>
                <a:lnTo>
                  <a:pt x="2154" y="3366"/>
                </a:lnTo>
                <a:lnTo>
                  <a:pt x="2075" y="3363"/>
                </a:lnTo>
                <a:lnTo>
                  <a:pt x="1993" y="3358"/>
                </a:lnTo>
                <a:lnTo>
                  <a:pt x="1920" y="3359"/>
                </a:lnTo>
                <a:lnTo>
                  <a:pt x="1848" y="3359"/>
                </a:lnTo>
                <a:lnTo>
                  <a:pt x="1776" y="3358"/>
                </a:lnTo>
                <a:lnTo>
                  <a:pt x="1707" y="3356"/>
                </a:lnTo>
                <a:lnTo>
                  <a:pt x="1638" y="3353"/>
                </a:lnTo>
                <a:lnTo>
                  <a:pt x="1572" y="3350"/>
                </a:lnTo>
                <a:lnTo>
                  <a:pt x="1508" y="3346"/>
                </a:lnTo>
                <a:lnTo>
                  <a:pt x="1447" y="3342"/>
                </a:lnTo>
                <a:lnTo>
                  <a:pt x="1388" y="3338"/>
                </a:lnTo>
                <a:lnTo>
                  <a:pt x="1333" y="3334"/>
                </a:lnTo>
                <a:lnTo>
                  <a:pt x="1282" y="3330"/>
                </a:lnTo>
                <a:lnTo>
                  <a:pt x="1236" y="3326"/>
                </a:lnTo>
                <a:lnTo>
                  <a:pt x="1193" y="3322"/>
                </a:lnTo>
                <a:lnTo>
                  <a:pt x="1156" y="3318"/>
                </a:lnTo>
                <a:lnTo>
                  <a:pt x="1124" y="3315"/>
                </a:lnTo>
                <a:lnTo>
                  <a:pt x="1098" y="3311"/>
                </a:lnTo>
                <a:lnTo>
                  <a:pt x="1077" y="3308"/>
                </a:lnTo>
                <a:lnTo>
                  <a:pt x="1063" y="3307"/>
                </a:lnTo>
                <a:lnTo>
                  <a:pt x="1055" y="3306"/>
                </a:lnTo>
                <a:lnTo>
                  <a:pt x="890" y="3286"/>
                </a:lnTo>
                <a:lnTo>
                  <a:pt x="860" y="3304"/>
                </a:lnTo>
                <a:lnTo>
                  <a:pt x="828" y="3320"/>
                </a:lnTo>
                <a:lnTo>
                  <a:pt x="794" y="3331"/>
                </a:lnTo>
                <a:lnTo>
                  <a:pt x="758" y="3337"/>
                </a:lnTo>
                <a:lnTo>
                  <a:pt x="721" y="3340"/>
                </a:lnTo>
                <a:lnTo>
                  <a:pt x="293" y="3340"/>
                </a:lnTo>
                <a:lnTo>
                  <a:pt x="249" y="3337"/>
                </a:lnTo>
                <a:lnTo>
                  <a:pt x="208" y="3328"/>
                </a:lnTo>
                <a:lnTo>
                  <a:pt x="169" y="3312"/>
                </a:lnTo>
                <a:lnTo>
                  <a:pt x="133" y="3293"/>
                </a:lnTo>
                <a:lnTo>
                  <a:pt x="100" y="3268"/>
                </a:lnTo>
                <a:lnTo>
                  <a:pt x="72" y="3239"/>
                </a:lnTo>
                <a:lnTo>
                  <a:pt x="47" y="3206"/>
                </a:lnTo>
                <a:lnTo>
                  <a:pt x="27" y="3170"/>
                </a:lnTo>
                <a:lnTo>
                  <a:pt x="12" y="3131"/>
                </a:lnTo>
                <a:lnTo>
                  <a:pt x="3" y="3090"/>
                </a:lnTo>
                <a:lnTo>
                  <a:pt x="0" y="3047"/>
                </a:lnTo>
                <a:lnTo>
                  <a:pt x="0" y="1902"/>
                </a:lnTo>
                <a:lnTo>
                  <a:pt x="3" y="1859"/>
                </a:lnTo>
                <a:lnTo>
                  <a:pt x="12" y="1818"/>
                </a:lnTo>
                <a:lnTo>
                  <a:pt x="27" y="1779"/>
                </a:lnTo>
                <a:lnTo>
                  <a:pt x="47" y="1743"/>
                </a:lnTo>
                <a:lnTo>
                  <a:pt x="72" y="1711"/>
                </a:lnTo>
                <a:lnTo>
                  <a:pt x="100" y="1682"/>
                </a:lnTo>
                <a:lnTo>
                  <a:pt x="133" y="1657"/>
                </a:lnTo>
                <a:lnTo>
                  <a:pt x="169" y="1637"/>
                </a:lnTo>
                <a:lnTo>
                  <a:pt x="208" y="1622"/>
                </a:lnTo>
                <a:lnTo>
                  <a:pt x="249" y="1613"/>
                </a:lnTo>
                <a:lnTo>
                  <a:pt x="293" y="1609"/>
                </a:lnTo>
                <a:lnTo>
                  <a:pt x="721" y="1609"/>
                </a:lnTo>
                <a:lnTo>
                  <a:pt x="758" y="1612"/>
                </a:lnTo>
                <a:lnTo>
                  <a:pt x="794" y="1618"/>
                </a:lnTo>
                <a:lnTo>
                  <a:pt x="829" y="1630"/>
                </a:lnTo>
                <a:lnTo>
                  <a:pt x="860" y="1645"/>
                </a:lnTo>
                <a:lnTo>
                  <a:pt x="880" y="1605"/>
                </a:lnTo>
                <a:lnTo>
                  <a:pt x="903" y="1564"/>
                </a:lnTo>
                <a:lnTo>
                  <a:pt x="930" y="1521"/>
                </a:lnTo>
                <a:lnTo>
                  <a:pt x="962" y="1479"/>
                </a:lnTo>
                <a:lnTo>
                  <a:pt x="999" y="1438"/>
                </a:lnTo>
                <a:lnTo>
                  <a:pt x="1002" y="1434"/>
                </a:lnTo>
                <a:lnTo>
                  <a:pt x="1006" y="1431"/>
                </a:lnTo>
                <a:lnTo>
                  <a:pt x="1010" y="1428"/>
                </a:lnTo>
                <a:lnTo>
                  <a:pt x="1043" y="1399"/>
                </a:lnTo>
                <a:lnTo>
                  <a:pt x="1076" y="1364"/>
                </a:lnTo>
                <a:lnTo>
                  <a:pt x="1111" y="1324"/>
                </a:lnTo>
                <a:lnTo>
                  <a:pt x="1145" y="1279"/>
                </a:lnTo>
                <a:lnTo>
                  <a:pt x="1179" y="1230"/>
                </a:lnTo>
                <a:lnTo>
                  <a:pt x="1213" y="1178"/>
                </a:lnTo>
                <a:lnTo>
                  <a:pt x="1246" y="1122"/>
                </a:lnTo>
                <a:lnTo>
                  <a:pt x="1280" y="1063"/>
                </a:lnTo>
                <a:lnTo>
                  <a:pt x="1313" y="1004"/>
                </a:lnTo>
                <a:lnTo>
                  <a:pt x="1344" y="942"/>
                </a:lnTo>
                <a:lnTo>
                  <a:pt x="1375" y="881"/>
                </a:lnTo>
                <a:lnTo>
                  <a:pt x="1405" y="819"/>
                </a:lnTo>
                <a:lnTo>
                  <a:pt x="1432" y="758"/>
                </a:lnTo>
                <a:lnTo>
                  <a:pt x="1460" y="698"/>
                </a:lnTo>
                <a:lnTo>
                  <a:pt x="1486" y="640"/>
                </a:lnTo>
                <a:lnTo>
                  <a:pt x="1509" y="584"/>
                </a:lnTo>
                <a:lnTo>
                  <a:pt x="1531" y="532"/>
                </a:lnTo>
                <a:lnTo>
                  <a:pt x="1550" y="483"/>
                </a:lnTo>
                <a:lnTo>
                  <a:pt x="1567" y="437"/>
                </a:lnTo>
                <a:lnTo>
                  <a:pt x="1583" y="398"/>
                </a:lnTo>
                <a:lnTo>
                  <a:pt x="1581" y="375"/>
                </a:lnTo>
                <a:lnTo>
                  <a:pt x="1578" y="347"/>
                </a:lnTo>
                <a:lnTo>
                  <a:pt x="1577" y="318"/>
                </a:lnTo>
                <a:lnTo>
                  <a:pt x="1577" y="286"/>
                </a:lnTo>
                <a:lnTo>
                  <a:pt x="1578" y="252"/>
                </a:lnTo>
                <a:lnTo>
                  <a:pt x="1582" y="217"/>
                </a:lnTo>
                <a:lnTo>
                  <a:pt x="1587" y="183"/>
                </a:lnTo>
                <a:lnTo>
                  <a:pt x="1596" y="150"/>
                </a:lnTo>
                <a:lnTo>
                  <a:pt x="1607" y="118"/>
                </a:lnTo>
                <a:lnTo>
                  <a:pt x="1623" y="88"/>
                </a:lnTo>
                <a:lnTo>
                  <a:pt x="1642" y="62"/>
                </a:lnTo>
                <a:lnTo>
                  <a:pt x="1665" y="40"/>
                </a:lnTo>
                <a:lnTo>
                  <a:pt x="1689" y="23"/>
                </a:lnTo>
                <a:lnTo>
                  <a:pt x="1717" y="10"/>
                </a:lnTo>
                <a:lnTo>
                  <a:pt x="1747" y="2"/>
                </a:lnTo>
                <a:lnTo>
                  <a:pt x="17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7" name="Freeform 201"/>
          <p:cNvSpPr>
            <a:spLocks noEditPoints="1"/>
          </p:cNvSpPr>
          <p:nvPr/>
        </p:nvSpPr>
        <p:spPr bwMode="auto">
          <a:xfrm>
            <a:off x="2895535" y="4930517"/>
            <a:ext cx="445264" cy="445264"/>
          </a:xfrm>
          <a:custGeom>
            <a:avLst/>
            <a:gdLst>
              <a:gd name="T0" fmla="*/ 1217 w 3484"/>
              <a:gd name="T1" fmla="*/ 237 h 3486"/>
              <a:gd name="T2" fmla="*/ 891 w 3484"/>
              <a:gd name="T3" fmla="*/ 355 h 3486"/>
              <a:gd name="T4" fmla="*/ 613 w 3484"/>
              <a:gd name="T5" fmla="*/ 553 h 3486"/>
              <a:gd name="T6" fmla="*/ 397 w 3484"/>
              <a:gd name="T7" fmla="*/ 817 h 3486"/>
              <a:gd name="T8" fmla="*/ 258 w 3484"/>
              <a:gd name="T9" fmla="*/ 1133 h 3486"/>
              <a:gd name="T10" fmla="*/ 208 w 3484"/>
              <a:gd name="T11" fmla="*/ 1486 h 3486"/>
              <a:gd name="T12" fmla="*/ 258 w 3484"/>
              <a:gd name="T13" fmla="*/ 1840 h 3486"/>
              <a:gd name="T14" fmla="*/ 397 w 3484"/>
              <a:gd name="T15" fmla="*/ 2156 h 3486"/>
              <a:gd name="T16" fmla="*/ 613 w 3484"/>
              <a:gd name="T17" fmla="*/ 2420 h 3486"/>
              <a:gd name="T18" fmla="*/ 891 w 3484"/>
              <a:gd name="T19" fmla="*/ 2618 h 3486"/>
              <a:gd name="T20" fmla="*/ 1217 w 3484"/>
              <a:gd name="T21" fmla="*/ 2737 h 3486"/>
              <a:gd name="T22" fmla="*/ 1576 w 3484"/>
              <a:gd name="T23" fmla="*/ 2761 h 3486"/>
              <a:gd name="T24" fmla="*/ 1922 w 3484"/>
              <a:gd name="T25" fmla="*/ 2688 h 3486"/>
              <a:gd name="T26" fmla="*/ 2226 w 3484"/>
              <a:gd name="T27" fmla="*/ 2528 h 3486"/>
              <a:gd name="T28" fmla="*/ 2474 w 3484"/>
              <a:gd name="T29" fmla="*/ 2295 h 3486"/>
              <a:gd name="T30" fmla="*/ 2654 w 3484"/>
              <a:gd name="T31" fmla="*/ 2004 h 3486"/>
              <a:gd name="T32" fmla="*/ 2750 w 3484"/>
              <a:gd name="T33" fmla="*/ 1666 h 3486"/>
              <a:gd name="T34" fmla="*/ 2750 w 3484"/>
              <a:gd name="T35" fmla="*/ 1306 h 3486"/>
              <a:gd name="T36" fmla="*/ 2654 w 3484"/>
              <a:gd name="T37" fmla="*/ 970 h 3486"/>
              <a:gd name="T38" fmla="*/ 2474 w 3484"/>
              <a:gd name="T39" fmla="*/ 679 h 3486"/>
              <a:gd name="T40" fmla="*/ 2226 w 3484"/>
              <a:gd name="T41" fmla="*/ 445 h 3486"/>
              <a:gd name="T42" fmla="*/ 1922 w 3484"/>
              <a:gd name="T43" fmla="*/ 285 h 3486"/>
              <a:gd name="T44" fmla="*/ 1576 w 3484"/>
              <a:gd name="T45" fmla="*/ 212 h 3486"/>
              <a:gd name="T46" fmla="*/ 1679 w 3484"/>
              <a:gd name="T47" fmla="*/ 13 h 3486"/>
              <a:gd name="T48" fmla="*/ 2042 w 3484"/>
              <a:gd name="T49" fmla="*/ 108 h 3486"/>
              <a:gd name="T50" fmla="*/ 2364 w 3484"/>
              <a:gd name="T51" fmla="*/ 287 h 3486"/>
              <a:gd name="T52" fmla="*/ 2628 w 3484"/>
              <a:gd name="T53" fmla="*/ 536 h 3486"/>
              <a:gd name="T54" fmla="*/ 2827 w 3484"/>
              <a:gd name="T55" fmla="*/ 845 h 3486"/>
              <a:gd name="T56" fmla="*/ 2944 w 3484"/>
              <a:gd name="T57" fmla="*/ 1199 h 3486"/>
              <a:gd name="T58" fmla="*/ 2969 w 3484"/>
              <a:gd name="T59" fmla="*/ 1587 h 3486"/>
              <a:gd name="T60" fmla="*/ 2891 w 3484"/>
              <a:gd name="T61" fmla="*/ 1971 h 3486"/>
              <a:gd name="T62" fmla="*/ 2722 w 3484"/>
              <a:gd name="T63" fmla="*/ 2311 h 3486"/>
              <a:gd name="T64" fmla="*/ 3469 w 3484"/>
              <a:gd name="T65" fmla="*/ 3327 h 3486"/>
              <a:gd name="T66" fmla="*/ 3480 w 3484"/>
              <a:gd name="T67" fmla="*/ 3415 h 3486"/>
              <a:gd name="T68" fmla="*/ 3420 w 3484"/>
              <a:gd name="T69" fmla="*/ 3479 h 3486"/>
              <a:gd name="T70" fmla="*/ 3342 w 3484"/>
              <a:gd name="T71" fmla="*/ 3478 h 3486"/>
              <a:gd name="T72" fmla="*/ 2388 w 3484"/>
              <a:gd name="T73" fmla="*/ 2668 h 3486"/>
              <a:gd name="T74" fmla="*/ 2059 w 3484"/>
              <a:gd name="T75" fmla="*/ 2858 h 3486"/>
              <a:gd name="T76" fmla="*/ 1685 w 3484"/>
              <a:gd name="T77" fmla="*/ 2960 h 3486"/>
              <a:gd name="T78" fmla="*/ 1292 w 3484"/>
              <a:gd name="T79" fmla="*/ 2961 h 3486"/>
              <a:gd name="T80" fmla="*/ 930 w 3484"/>
              <a:gd name="T81" fmla="*/ 2865 h 3486"/>
              <a:gd name="T82" fmla="*/ 608 w 3484"/>
              <a:gd name="T83" fmla="*/ 2686 h 3486"/>
              <a:gd name="T84" fmla="*/ 343 w 3484"/>
              <a:gd name="T85" fmla="*/ 2436 h 3486"/>
              <a:gd name="T86" fmla="*/ 145 w 3484"/>
              <a:gd name="T87" fmla="*/ 2128 h 3486"/>
              <a:gd name="T88" fmla="*/ 28 w 3484"/>
              <a:gd name="T89" fmla="*/ 1774 h 3486"/>
              <a:gd name="T90" fmla="*/ 3 w 3484"/>
              <a:gd name="T91" fmla="*/ 1389 h 3486"/>
              <a:gd name="T92" fmla="*/ 75 w 3484"/>
              <a:gd name="T93" fmla="*/ 1018 h 3486"/>
              <a:gd name="T94" fmla="*/ 234 w 3484"/>
              <a:gd name="T95" fmla="*/ 685 h 3486"/>
              <a:gd name="T96" fmla="*/ 468 w 3484"/>
              <a:gd name="T97" fmla="*/ 404 h 3486"/>
              <a:gd name="T98" fmla="*/ 763 w 3484"/>
              <a:gd name="T99" fmla="*/ 188 h 3486"/>
              <a:gd name="T100" fmla="*/ 1107 w 3484"/>
              <a:gd name="T101" fmla="*/ 49 h 3486"/>
              <a:gd name="T102" fmla="*/ 1486 w 3484"/>
              <a:gd name="T103" fmla="*/ 0 h 3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84" h="3486">
                <a:moveTo>
                  <a:pt x="1485" y="209"/>
                </a:moveTo>
                <a:lnTo>
                  <a:pt x="1394" y="212"/>
                </a:lnTo>
                <a:lnTo>
                  <a:pt x="1305" y="222"/>
                </a:lnTo>
                <a:lnTo>
                  <a:pt x="1217" y="237"/>
                </a:lnTo>
                <a:lnTo>
                  <a:pt x="1132" y="259"/>
                </a:lnTo>
                <a:lnTo>
                  <a:pt x="1049" y="285"/>
                </a:lnTo>
                <a:lnTo>
                  <a:pt x="969" y="318"/>
                </a:lnTo>
                <a:lnTo>
                  <a:pt x="891" y="355"/>
                </a:lnTo>
                <a:lnTo>
                  <a:pt x="816" y="398"/>
                </a:lnTo>
                <a:lnTo>
                  <a:pt x="745" y="445"/>
                </a:lnTo>
                <a:lnTo>
                  <a:pt x="677" y="497"/>
                </a:lnTo>
                <a:lnTo>
                  <a:pt x="613" y="553"/>
                </a:lnTo>
                <a:lnTo>
                  <a:pt x="552" y="614"/>
                </a:lnTo>
                <a:lnTo>
                  <a:pt x="496" y="679"/>
                </a:lnTo>
                <a:lnTo>
                  <a:pt x="444" y="746"/>
                </a:lnTo>
                <a:lnTo>
                  <a:pt x="397" y="817"/>
                </a:lnTo>
                <a:lnTo>
                  <a:pt x="354" y="892"/>
                </a:lnTo>
                <a:lnTo>
                  <a:pt x="317" y="970"/>
                </a:lnTo>
                <a:lnTo>
                  <a:pt x="284" y="1050"/>
                </a:lnTo>
                <a:lnTo>
                  <a:pt x="258" y="1133"/>
                </a:lnTo>
                <a:lnTo>
                  <a:pt x="235" y="1218"/>
                </a:lnTo>
                <a:lnTo>
                  <a:pt x="220" y="1306"/>
                </a:lnTo>
                <a:lnTo>
                  <a:pt x="211" y="1395"/>
                </a:lnTo>
                <a:lnTo>
                  <a:pt x="208" y="1486"/>
                </a:lnTo>
                <a:lnTo>
                  <a:pt x="211" y="1577"/>
                </a:lnTo>
                <a:lnTo>
                  <a:pt x="220" y="1668"/>
                </a:lnTo>
                <a:lnTo>
                  <a:pt x="235" y="1754"/>
                </a:lnTo>
                <a:lnTo>
                  <a:pt x="258" y="1840"/>
                </a:lnTo>
                <a:lnTo>
                  <a:pt x="284" y="1923"/>
                </a:lnTo>
                <a:lnTo>
                  <a:pt x="317" y="2004"/>
                </a:lnTo>
                <a:lnTo>
                  <a:pt x="354" y="2081"/>
                </a:lnTo>
                <a:lnTo>
                  <a:pt x="397" y="2156"/>
                </a:lnTo>
                <a:lnTo>
                  <a:pt x="444" y="2227"/>
                </a:lnTo>
                <a:lnTo>
                  <a:pt x="496" y="2295"/>
                </a:lnTo>
                <a:lnTo>
                  <a:pt x="552" y="2360"/>
                </a:lnTo>
                <a:lnTo>
                  <a:pt x="613" y="2420"/>
                </a:lnTo>
                <a:lnTo>
                  <a:pt x="677" y="2476"/>
                </a:lnTo>
                <a:lnTo>
                  <a:pt x="745" y="2528"/>
                </a:lnTo>
                <a:lnTo>
                  <a:pt x="816" y="2576"/>
                </a:lnTo>
                <a:lnTo>
                  <a:pt x="891" y="2618"/>
                </a:lnTo>
                <a:lnTo>
                  <a:pt x="969" y="2655"/>
                </a:lnTo>
                <a:lnTo>
                  <a:pt x="1049" y="2688"/>
                </a:lnTo>
                <a:lnTo>
                  <a:pt x="1132" y="2716"/>
                </a:lnTo>
                <a:lnTo>
                  <a:pt x="1217" y="2737"/>
                </a:lnTo>
                <a:lnTo>
                  <a:pt x="1305" y="2752"/>
                </a:lnTo>
                <a:lnTo>
                  <a:pt x="1394" y="2761"/>
                </a:lnTo>
                <a:lnTo>
                  <a:pt x="1485" y="2765"/>
                </a:lnTo>
                <a:lnTo>
                  <a:pt x="1576" y="2761"/>
                </a:lnTo>
                <a:lnTo>
                  <a:pt x="1666" y="2752"/>
                </a:lnTo>
                <a:lnTo>
                  <a:pt x="1753" y="2737"/>
                </a:lnTo>
                <a:lnTo>
                  <a:pt x="1839" y="2716"/>
                </a:lnTo>
                <a:lnTo>
                  <a:pt x="1922" y="2688"/>
                </a:lnTo>
                <a:lnTo>
                  <a:pt x="2002" y="2655"/>
                </a:lnTo>
                <a:lnTo>
                  <a:pt x="2079" y="2618"/>
                </a:lnTo>
                <a:lnTo>
                  <a:pt x="2155" y="2575"/>
                </a:lnTo>
                <a:lnTo>
                  <a:pt x="2226" y="2528"/>
                </a:lnTo>
                <a:lnTo>
                  <a:pt x="2294" y="2476"/>
                </a:lnTo>
                <a:lnTo>
                  <a:pt x="2357" y="2420"/>
                </a:lnTo>
                <a:lnTo>
                  <a:pt x="2418" y="2360"/>
                </a:lnTo>
                <a:lnTo>
                  <a:pt x="2474" y="2295"/>
                </a:lnTo>
                <a:lnTo>
                  <a:pt x="2526" y="2227"/>
                </a:lnTo>
                <a:lnTo>
                  <a:pt x="2573" y="2155"/>
                </a:lnTo>
                <a:lnTo>
                  <a:pt x="2616" y="2081"/>
                </a:lnTo>
                <a:lnTo>
                  <a:pt x="2654" y="2004"/>
                </a:lnTo>
                <a:lnTo>
                  <a:pt x="2686" y="1923"/>
                </a:lnTo>
                <a:lnTo>
                  <a:pt x="2713" y="1840"/>
                </a:lnTo>
                <a:lnTo>
                  <a:pt x="2734" y="1754"/>
                </a:lnTo>
                <a:lnTo>
                  <a:pt x="2750" y="1666"/>
                </a:lnTo>
                <a:lnTo>
                  <a:pt x="2760" y="1577"/>
                </a:lnTo>
                <a:lnTo>
                  <a:pt x="2763" y="1486"/>
                </a:lnTo>
                <a:lnTo>
                  <a:pt x="2760" y="1395"/>
                </a:lnTo>
                <a:lnTo>
                  <a:pt x="2750" y="1306"/>
                </a:lnTo>
                <a:lnTo>
                  <a:pt x="2734" y="1218"/>
                </a:lnTo>
                <a:lnTo>
                  <a:pt x="2713" y="1133"/>
                </a:lnTo>
                <a:lnTo>
                  <a:pt x="2686" y="1051"/>
                </a:lnTo>
                <a:lnTo>
                  <a:pt x="2654" y="970"/>
                </a:lnTo>
                <a:lnTo>
                  <a:pt x="2616" y="893"/>
                </a:lnTo>
                <a:lnTo>
                  <a:pt x="2573" y="817"/>
                </a:lnTo>
                <a:lnTo>
                  <a:pt x="2526" y="746"/>
                </a:lnTo>
                <a:lnTo>
                  <a:pt x="2474" y="679"/>
                </a:lnTo>
                <a:lnTo>
                  <a:pt x="2418" y="614"/>
                </a:lnTo>
                <a:lnTo>
                  <a:pt x="2357" y="553"/>
                </a:lnTo>
                <a:lnTo>
                  <a:pt x="2294" y="497"/>
                </a:lnTo>
                <a:lnTo>
                  <a:pt x="2226" y="445"/>
                </a:lnTo>
                <a:lnTo>
                  <a:pt x="2155" y="399"/>
                </a:lnTo>
                <a:lnTo>
                  <a:pt x="2079" y="355"/>
                </a:lnTo>
                <a:lnTo>
                  <a:pt x="2002" y="318"/>
                </a:lnTo>
                <a:lnTo>
                  <a:pt x="1922" y="285"/>
                </a:lnTo>
                <a:lnTo>
                  <a:pt x="1839" y="259"/>
                </a:lnTo>
                <a:lnTo>
                  <a:pt x="1753" y="237"/>
                </a:lnTo>
                <a:lnTo>
                  <a:pt x="1666" y="222"/>
                </a:lnTo>
                <a:lnTo>
                  <a:pt x="1576" y="212"/>
                </a:lnTo>
                <a:lnTo>
                  <a:pt x="1485" y="209"/>
                </a:lnTo>
                <a:close/>
                <a:moveTo>
                  <a:pt x="1486" y="0"/>
                </a:moveTo>
                <a:lnTo>
                  <a:pt x="1583" y="3"/>
                </a:lnTo>
                <a:lnTo>
                  <a:pt x="1679" y="13"/>
                </a:lnTo>
                <a:lnTo>
                  <a:pt x="1773" y="28"/>
                </a:lnTo>
                <a:lnTo>
                  <a:pt x="1865" y="49"/>
                </a:lnTo>
                <a:lnTo>
                  <a:pt x="1955" y="75"/>
                </a:lnTo>
                <a:lnTo>
                  <a:pt x="2042" y="108"/>
                </a:lnTo>
                <a:lnTo>
                  <a:pt x="2127" y="145"/>
                </a:lnTo>
                <a:lnTo>
                  <a:pt x="2209" y="188"/>
                </a:lnTo>
                <a:lnTo>
                  <a:pt x="2287" y="235"/>
                </a:lnTo>
                <a:lnTo>
                  <a:pt x="2364" y="287"/>
                </a:lnTo>
                <a:lnTo>
                  <a:pt x="2436" y="344"/>
                </a:lnTo>
                <a:lnTo>
                  <a:pt x="2503" y="404"/>
                </a:lnTo>
                <a:lnTo>
                  <a:pt x="2568" y="469"/>
                </a:lnTo>
                <a:lnTo>
                  <a:pt x="2628" y="536"/>
                </a:lnTo>
                <a:lnTo>
                  <a:pt x="2685" y="609"/>
                </a:lnTo>
                <a:lnTo>
                  <a:pt x="2737" y="685"/>
                </a:lnTo>
                <a:lnTo>
                  <a:pt x="2784" y="763"/>
                </a:lnTo>
                <a:lnTo>
                  <a:pt x="2827" y="845"/>
                </a:lnTo>
                <a:lnTo>
                  <a:pt x="2864" y="930"/>
                </a:lnTo>
                <a:lnTo>
                  <a:pt x="2897" y="1017"/>
                </a:lnTo>
                <a:lnTo>
                  <a:pt x="2923" y="1107"/>
                </a:lnTo>
                <a:lnTo>
                  <a:pt x="2944" y="1199"/>
                </a:lnTo>
                <a:lnTo>
                  <a:pt x="2960" y="1293"/>
                </a:lnTo>
                <a:lnTo>
                  <a:pt x="2969" y="1389"/>
                </a:lnTo>
                <a:lnTo>
                  <a:pt x="2972" y="1486"/>
                </a:lnTo>
                <a:lnTo>
                  <a:pt x="2969" y="1587"/>
                </a:lnTo>
                <a:lnTo>
                  <a:pt x="2959" y="1687"/>
                </a:lnTo>
                <a:lnTo>
                  <a:pt x="2942" y="1783"/>
                </a:lnTo>
                <a:lnTo>
                  <a:pt x="2920" y="1878"/>
                </a:lnTo>
                <a:lnTo>
                  <a:pt x="2891" y="1971"/>
                </a:lnTo>
                <a:lnTo>
                  <a:pt x="2857" y="2060"/>
                </a:lnTo>
                <a:lnTo>
                  <a:pt x="2817" y="2147"/>
                </a:lnTo>
                <a:lnTo>
                  <a:pt x="2773" y="2230"/>
                </a:lnTo>
                <a:lnTo>
                  <a:pt x="2722" y="2311"/>
                </a:lnTo>
                <a:lnTo>
                  <a:pt x="2668" y="2388"/>
                </a:lnTo>
                <a:lnTo>
                  <a:pt x="2607" y="2461"/>
                </a:lnTo>
                <a:lnTo>
                  <a:pt x="3454" y="3308"/>
                </a:lnTo>
                <a:lnTo>
                  <a:pt x="3469" y="3327"/>
                </a:lnTo>
                <a:lnTo>
                  <a:pt x="3480" y="3349"/>
                </a:lnTo>
                <a:lnTo>
                  <a:pt x="3484" y="3371"/>
                </a:lnTo>
                <a:lnTo>
                  <a:pt x="3484" y="3393"/>
                </a:lnTo>
                <a:lnTo>
                  <a:pt x="3480" y="3415"/>
                </a:lnTo>
                <a:lnTo>
                  <a:pt x="3469" y="3437"/>
                </a:lnTo>
                <a:lnTo>
                  <a:pt x="3454" y="3456"/>
                </a:lnTo>
                <a:lnTo>
                  <a:pt x="3438" y="3470"/>
                </a:lnTo>
                <a:lnTo>
                  <a:pt x="3420" y="3479"/>
                </a:lnTo>
                <a:lnTo>
                  <a:pt x="3401" y="3484"/>
                </a:lnTo>
                <a:lnTo>
                  <a:pt x="3381" y="3486"/>
                </a:lnTo>
                <a:lnTo>
                  <a:pt x="3362" y="3484"/>
                </a:lnTo>
                <a:lnTo>
                  <a:pt x="3342" y="3478"/>
                </a:lnTo>
                <a:lnTo>
                  <a:pt x="3324" y="3468"/>
                </a:lnTo>
                <a:lnTo>
                  <a:pt x="3308" y="3456"/>
                </a:lnTo>
                <a:lnTo>
                  <a:pt x="2461" y="2608"/>
                </a:lnTo>
                <a:lnTo>
                  <a:pt x="2388" y="2668"/>
                </a:lnTo>
                <a:lnTo>
                  <a:pt x="2311" y="2723"/>
                </a:lnTo>
                <a:lnTo>
                  <a:pt x="2230" y="2773"/>
                </a:lnTo>
                <a:lnTo>
                  <a:pt x="2146" y="2819"/>
                </a:lnTo>
                <a:lnTo>
                  <a:pt x="2059" y="2858"/>
                </a:lnTo>
                <a:lnTo>
                  <a:pt x="1970" y="2892"/>
                </a:lnTo>
                <a:lnTo>
                  <a:pt x="1877" y="2920"/>
                </a:lnTo>
                <a:lnTo>
                  <a:pt x="1783" y="2944"/>
                </a:lnTo>
                <a:lnTo>
                  <a:pt x="1685" y="2960"/>
                </a:lnTo>
                <a:lnTo>
                  <a:pt x="1587" y="2969"/>
                </a:lnTo>
                <a:lnTo>
                  <a:pt x="1486" y="2973"/>
                </a:lnTo>
                <a:lnTo>
                  <a:pt x="1388" y="2970"/>
                </a:lnTo>
                <a:lnTo>
                  <a:pt x="1292" y="2961"/>
                </a:lnTo>
                <a:lnTo>
                  <a:pt x="1199" y="2945"/>
                </a:lnTo>
                <a:lnTo>
                  <a:pt x="1107" y="2924"/>
                </a:lnTo>
                <a:lnTo>
                  <a:pt x="1016" y="2897"/>
                </a:lnTo>
                <a:lnTo>
                  <a:pt x="930" y="2865"/>
                </a:lnTo>
                <a:lnTo>
                  <a:pt x="845" y="2827"/>
                </a:lnTo>
                <a:lnTo>
                  <a:pt x="763" y="2785"/>
                </a:lnTo>
                <a:lnTo>
                  <a:pt x="685" y="2738"/>
                </a:lnTo>
                <a:lnTo>
                  <a:pt x="608" y="2686"/>
                </a:lnTo>
                <a:lnTo>
                  <a:pt x="536" y="2629"/>
                </a:lnTo>
                <a:lnTo>
                  <a:pt x="468" y="2569"/>
                </a:lnTo>
                <a:lnTo>
                  <a:pt x="404" y="2504"/>
                </a:lnTo>
                <a:lnTo>
                  <a:pt x="343" y="2436"/>
                </a:lnTo>
                <a:lnTo>
                  <a:pt x="287" y="2364"/>
                </a:lnTo>
                <a:lnTo>
                  <a:pt x="235" y="2289"/>
                </a:lnTo>
                <a:lnTo>
                  <a:pt x="188" y="2209"/>
                </a:lnTo>
                <a:lnTo>
                  <a:pt x="145" y="2128"/>
                </a:lnTo>
                <a:lnTo>
                  <a:pt x="108" y="2043"/>
                </a:lnTo>
                <a:lnTo>
                  <a:pt x="75" y="1956"/>
                </a:lnTo>
                <a:lnTo>
                  <a:pt x="49" y="1866"/>
                </a:lnTo>
                <a:lnTo>
                  <a:pt x="28" y="1774"/>
                </a:lnTo>
                <a:lnTo>
                  <a:pt x="12" y="1680"/>
                </a:lnTo>
                <a:lnTo>
                  <a:pt x="3" y="1584"/>
                </a:lnTo>
                <a:lnTo>
                  <a:pt x="0" y="1486"/>
                </a:lnTo>
                <a:lnTo>
                  <a:pt x="3" y="1389"/>
                </a:lnTo>
                <a:lnTo>
                  <a:pt x="12" y="1293"/>
                </a:lnTo>
                <a:lnTo>
                  <a:pt x="28" y="1199"/>
                </a:lnTo>
                <a:lnTo>
                  <a:pt x="49" y="1107"/>
                </a:lnTo>
                <a:lnTo>
                  <a:pt x="75" y="1018"/>
                </a:lnTo>
                <a:lnTo>
                  <a:pt x="108" y="930"/>
                </a:lnTo>
                <a:lnTo>
                  <a:pt x="145" y="845"/>
                </a:lnTo>
                <a:lnTo>
                  <a:pt x="188" y="763"/>
                </a:lnTo>
                <a:lnTo>
                  <a:pt x="234" y="685"/>
                </a:lnTo>
                <a:lnTo>
                  <a:pt x="286" y="610"/>
                </a:lnTo>
                <a:lnTo>
                  <a:pt x="342" y="538"/>
                </a:lnTo>
                <a:lnTo>
                  <a:pt x="404" y="469"/>
                </a:lnTo>
                <a:lnTo>
                  <a:pt x="468" y="404"/>
                </a:lnTo>
                <a:lnTo>
                  <a:pt x="536" y="344"/>
                </a:lnTo>
                <a:lnTo>
                  <a:pt x="608" y="287"/>
                </a:lnTo>
                <a:lnTo>
                  <a:pt x="684" y="235"/>
                </a:lnTo>
                <a:lnTo>
                  <a:pt x="763" y="188"/>
                </a:lnTo>
                <a:lnTo>
                  <a:pt x="845" y="145"/>
                </a:lnTo>
                <a:lnTo>
                  <a:pt x="930" y="108"/>
                </a:lnTo>
                <a:lnTo>
                  <a:pt x="1016" y="75"/>
                </a:lnTo>
                <a:lnTo>
                  <a:pt x="1107" y="49"/>
                </a:lnTo>
                <a:lnTo>
                  <a:pt x="1199" y="28"/>
                </a:lnTo>
                <a:lnTo>
                  <a:pt x="1292" y="13"/>
                </a:lnTo>
                <a:lnTo>
                  <a:pt x="1388" y="3"/>
                </a:lnTo>
                <a:lnTo>
                  <a:pt x="14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8" name="Freeform 206"/>
          <p:cNvSpPr>
            <a:spLocks noEditPoints="1"/>
          </p:cNvSpPr>
          <p:nvPr/>
        </p:nvSpPr>
        <p:spPr bwMode="auto">
          <a:xfrm>
            <a:off x="1094012" y="4939647"/>
            <a:ext cx="476166" cy="427004"/>
          </a:xfrm>
          <a:custGeom>
            <a:avLst/>
            <a:gdLst>
              <a:gd name="T0" fmla="*/ 194 w 3394"/>
              <a:gd name="T1" fmla="*/ 2074 h 3044"/>
              <a:gd name="T2" fmla="*/ 235 w 3394"/>
              <a:gd name="T3" fmla="*/ 2172 h 3044"/>
              <a:gd name="T4" fmla="*/ 314 w 3394"/>
              <a:gd name="T5" fmla="*/ 2239 h 3044"/>
              <a:gd name="T6" fmla="*/ 418 w 3394"/>
              <a:gd name="T7" fmla="*/ 2265 h 3044"/>
              <a:gd name="T8" fmla="*/ 3048 w 3394"/>
              <a:gd name="T9" fmla="*/ 2254 h 3044"/>
              <a:gd name="T10" fmla="*/ 3136 w 3394"/>
              <a:gd name="T11" fmla="*/ 2198 h 3044"/>
              <a:gd name="T12" fmla="*/ 3192 w 3394"/>
              <a:gd name="T13" fmla="*/ 2109 h 3044"/>
              <a:gd name="T14" fmla="*/ 3203 w 3394"/>
              <a:gd name="T15" fmla="*/ 1961 h 3044"/>
              <a:gd name="T16" fmla="*/ 381 w 3394"/>
              <a:gd name="T17" fmla="*/ 194 h 3044"/>
              <a:gd name="T18" fmla="*/ 283 w 3394"/>
              <a:gd name="T19" fmla="*/ 235 h 3044"/>
              <a:gd name="T20" fmla="*/ 215 w 3394"/>
              <a:gd name="T21" fmla="*/ 314 h 3044"/>
              <a:gd name="T22" fmla="*/ 191 w 3394"/>
              <a:gd name="T23" fmla="*/ 419 h 3044"/>
              <a:gd name="T24" fmla="*/ 3204 w 3394"/>
              <a:gd name="T25" fmla="*/ 419 h 3044"/>
              <a:gd name="T26" fmla="*/ 3178 w 3394"/>
              <a:gd name="T27" fmla="*/ 314 h 3044"/>
              <a:gd name="T28" fmla="*/ 3110 w 3394"/>
              <a:gd name="T29" fmla="*/ 235 h 3044"/>
              <a:gd name="T30" fmla="*/ 3013 w 3394"/>
              <a:gd name="T31" fmla="*/ 194 h 3044"/>
              <a:gd name="T32" fmla="*/ 418 w 3394"/>
              <a:gd name="T33" fmla="*/ 0 h 3044"/>
              <a:gd name="T34" fmla="*/ 3079 w 3394"/>
              <a:gd name="T35" fmla="*/ 14 h 3044"/>
              <a:gd name="T36" fmla="*/ 3215 w 3394"/>
              <a:gd name="T37" fmla="*/ 75 h 3044"/>
              <a:gd name="T38" fmla="*/ 3319 w 3394"/>
              <a:gd name="T39" fmla="*/ 179 h 3044"/>
              <a:gd name="T40" fmla="*/ 3380 w 3394"/>
              <a:gd name="T41" fmla="*/ 316 h 3044"/>
              <a:gd name="T42" fmla="*/ 3394 w 3394"/>
              <a:gd name="T43" fmla="*/ 2037 h 3044"/>
              <a:gd name="T44" fmla="*/ 3365 w 3394"/>
              <a:gd name="T45" fmla="*/ 2188 h 3044"/>
              <a:gd name="T46" fmla="*/ 3288 w 3394"/>
              <a:gd name="T47" fmla="*/ 2314 h 3044"/>
              <a:gd name="T48" fmla="*/ 3171 w 3394"/>
              <a:gd name="T49" fmla="*/ 2406 h 3044"/>
              <a:gd name="T50" fmla="*/ 3027 w 3394"/>
              <a:gd name="T51" fmla="*/ 2451 h 3044"/>
              <a:gd name="T52" fmla="*/ 1792 w 3394"/>
              <a:gd name="T53" fmla="*/ 2853 h 3044"/>
              <a:gd name="T54" fmla="*/ 2423 w 3394"/>
              <a:gd name="T55" fmla="*/ 2864 h 3044"/>
              <a:gd name="T56" fmla="*/ 2468 w 3394"/>
              <a:gd name="T57" fmla="*/ 2907 h 3044"/>
              <a:gd name="T58" fmla="*/ 2475 w 3394"/>
              <a:gd name="T59" fmla="*/ 2971 h 3044"/>
              <a:gd name="T60" fmla="*/ 2442 w 3394"/>
              <a:gd name="T61" fmla="*/ 3023 h 3044"/>
              <a:gd name="T62" fmla="*/ 2382 w 3394"/>
              <a:gd name="T63" fmla="*/ 3044 h 3044"/>
              <a:gd name="T64" fmla="*/ 970 w 3394"/>
              <a:gd name="T65" fmla="*/ 3034 h 3044"/>
              <a:gd name="T66" fmla="*/ 926 w 3394"/>
              <a:gd name="T67" fmla="*/ 2990 h 3044"/>
              <a:gd name="T68" fmla="*/ 919 w 3394"/>
              <a:gd name="T69" fmla="*/ 2926 h 3044"/>
              <a:gd name="T70" fmla="*/ 952 w 3394"/>
              <a:gd name="T71" fmla="*/ 2875 h 3044"/>
              <a:gd name="T72" fmla="*/ 1012 w 3394"/>
              <a:gd name="T73" fmla="*/ 2853 h 3044"/>
              <a:gd name="T74" fmla="*/ 418 w 3394"/>
              <a:gd name="T75" fmla="*/ 2455 h 3044"/>
              <a:gd name="T76" fmla="*/ 267 w 3394"/>
              <a:gd name="T77" fmla="*/ 2427 h 3044"/>
              <a:gd name="T78" fmla="*/ 140 w 3394"/>
              <a:gd name="T79" fmla="*/ 2349 h 3044"/>
              <a:gd name="T80" fmla="*/ 49 w 3394"/>
              <a:gd name="T81" fmla="*/ 2233 h 3044"/>
              <a:gd name="T82" fmla="*/ 3 w 3394"/>
              <a:gd name="T83" fmla="*/ 2089 h 3044"/>
              <a:gd name="T84" fmla="*/ 3 w 3394"/>
              <a:gd name="T85" fmla="*/ 366 h 3044"/>
              <a:gd name="T86" fmla="*/ 49 w 3394"/>
              <a:gd name="T87" fmla="*/ 222 h 3044"/>
              <a:gd name="T88" fmla="*/ 141 w 3394"/>
              <a:gd name="T89" fmla="*/ 106 h 3044"/>
              <a:gd name="T90" fmla="*/ 268 w 3394"/>
              <a:gd name="T91" fmla="*/ 29 h 3044"/>
              <a:gd name="T92" fmla="*/ 418 w 3394"/>
              <a:gd name="T93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94" h="3044">
                <a:moveTo>
                  <a:pt x="191" y="1961"/>
                </a:moveTo>
                <a:lnTo>
                  <a:pt x="191" y="2037"/>
                </a:lnTo>
                <a:lnTo>
                  <a:pt x="194" y="2074"/>
                </a:lnTo>
                <a:lnTo>
                  <a:pt x="202" y="2109"/>
                </a:lnTo>
                <a:lnTo>
                  <a:pt x="216" y="2142"/>
                </a:lnTo>
                <a:lnTo>
                  <a:pt x="235" y="2172"/>
                </a:lnTo>
                <a:lnTo>
                  <a:pt x="258" y="2198"/>
                </a:lnTo>
                <a:lnTo>
                  <a:pt x="284" y="2221"/>
                </a:lnTo>
                <a:lnTo>
                  <a:pt x="314" y="2239"/>
                </a:lnTo>
                <a:lnTo>
                  <a:pt x="346" y="2254"/>
                </a:lnTo>
                <a:lnTo>
                  <a:pt x="381" y="2262"/>
                </a:lnTo>
                <a:lnTo>
                  <a:pt x="418" y="2265"/>
                </a:lnTo>
                <a:lnTo>
                  <a:pt x="2976" y="2265"/>
                </a:lnTo>
                <a:lnTo>
                  <a:pt x="3013" y="2262"/>
                </a:lnTo>
                <a:lnTo>
                  <a:pt x="3048" y="2254"/>
                </a:lnTo>
                <a:lnTo>
                  <a:pt x="3080" y="2239"/>
                </a:lnTo>
                <a:lnTo>
                  <a:pt x="3109" y="2221"/>
                </a:lnTo>
                <a:lnTo>
                  <a:pt x="3136" y="2198"/>
                </a:lnTo>
                <a:lnTo>
                  <a:pt x="3159" y="2172"/>
                </a:lnTo>
                <a:lnTo>
                  <a:pt x="3177" y="2142"/>
                </a:lnTo>
                <a:lnTo>
                  <a:pt x="3192" y="2109"/>
                </a:lnTo>
                <a:lnTo>
                  <a:pt x="3200" y="2074"/>
                </a:lnTo>
                <a:lnTo>
                  <a:pt x="3203" y="2037"/>
                </a:lnTo>
                <a:lnTo>
                  <a:pt x="3203" y="1961"/>
                </a:lnTo>
                <a:lnTo>
                  <a:pt x="191" y="1961"/>
                </a:lnTo>
                <a:close/>
                <a:moveTo>
                  <a:pt x="418" y="190"/>
                </a:moveTo>
                <a:lnTo>
                  <a:pt x="381" y="194"/>
                </a:lnTo>
                <a:lnTo>
                  <a:pt x="346" y="202"/>
                </a:lnTo>
                <a:lnTo>
                  <a:pt x="313" y="216"/>
                </a:lnTo>
                <a:lnTo>
                  <a:pt x="283" y="235"/>
                </a:lnTo>
                <a:lnTo>
                  <a:pt x="258" y="257"/>
                </a:lnTo>
                <a:lnTo>
                  <a:pt x="234" y="284"/>
                </a:lnTo>
                <a:lnTo>
                  <a:pt x="215" y="314"/>
                </a:lnTo>
                <a:lnTo>
                  <a:pt x="202" y="347"/>
                </a:lnTo>
                <a:lnTo>
                  <a:pt x="194" y="382"/>
                </a:lnTo>
                <a:lnTo>
                  <a:pt x="191" y="419"/>
                </a:lnTo>
                <a:lnTo>
                  <a:pt x="191" y="1771"/>
                </a:lnTo>
                <a:lnTo>
                  <a:pt x="3204" y="1771"/>
                </a:lnTo>
                <a:lnTo>
                  <a:pt x="3204" y="419"/>
                </a:lnTo>
                <a:lnTo>
                  <a:pt x="3201" y="382"/>
                </a:lnTo>
                <a:lnTo>
                  <a:pt x="3193" y="347"/>
                </a:lnTo>
                <a:lnTo>
                  <a:pt x="3178" y="314"/>
                </a:lnTo>
                <a:lnTo>
                  <a:pt x="3160" y="284"/>
                </a:lnTo>
                <a:lnTo>
                  <a:pt x="3137" y="257"/>
                </a:lnTo>
                <a:lnTo>
                  <a:pt x="3110" y="235"/>
                </a:lnTo>
                <a:lnTo>
                  <a:pt x="3081" y="216"/>
                </a:lnTo>
                <a:lnTo>
                  <a:pt x="3048" y="202"/>
                </a:lnTo>
                <a:lnTo>
                  <a:pt x="3013" y="194"/>
                </a:lnTo>
                <a:lnTo>
                  <a:pt x="2976" y="190"/>
                </a:lnTo>
                <a:lnTo>
                  <a:pt x="418" y="190"/>
                </a:lnTo>
                <a:close/>
                <a:moveTo>
                  <a:pt x="418" y="0"/>
                </a:moveTo>
                <a:lnTo>
                  <a:pt x="2976" y="0"/>
                </a:lnTo>
                <a:lnTo>
                  <a:pt x="3028" y="3"/>
                </a:lnTo>
                <a:lnTo>
                  <a:pt x="3079" y="14"/>
                </a:lnTo>
                <a:lnTo>
                  <a:pt x="3126" y="29"/>
                </a:lnTo>
                <a:lnTo>
                  <a:pt x="3172" y="50"/>
                </a:lnTo>
                <a:lnTo>
                  <a:pt x="3215" y="75"/>
                </a:lnTo>
                <a:lnTo>
                  <a:pt x="3253" y="106"/>
                </a:lnTo>
                <a:lnTo>
                  <a:pt x="3288" y="141"/>
                </a:lnTo>
                <a:lnTo>
                  <a:pt x="3319" y="179"/>
                </a:lnTo>
                <a:lnTo>
                  <a:pt x="3344" y="222"/>
                </a:lnTo>
                <a:lnTo>
                  <a:pt x="3366" y="268"/>
                </a:lnTo>
                <a:lnTo>
                  <a:pt x="3380" y="316"/>
                </a:lnTo>
                <a:lnTo>
                  <a:pt x="3391" y="366"/>
                </a:lnTo>
                <a:lnTo>
                  <a:pt x="3394" y="419"/>
                </a:lnTo>
                <a:lnTo>
                  <a:pt x="3394" y="2037"/>
                </a:lnTo>
                <a:lnTo>
                  <a:pt x="3391" y="2089"/>
                </a:lnTo>
                <a:lnTo>
                  <a:pt x="3380" y="2140"/>
                </a:lnTo>
                <a:lnTo>
                  <a:pt x="3365" y="2188"/>
                </a:lnTo>
                <a:lnTo>
                  <a:pt x="3344" y="2233"/>
                </a:lnTo>
                <a:lnTo>
                  <a:pt x="3319" y="2275"/>
                </a:lnTo>
                <a:lnTo>
                  <a:pt x="3288" y="2314"/>
                </a:lnTo>
                <a:lnTo>
                  <a:pt x="3253" y="2349"/>
                </a:lnTo>
                <a:lnTo>
                  <a:pt x="3214" y="2380"/>
                </a:lnTo>
                <a:lnTo>
                  <a:pt x="3171" y="2406"/>
                </a:lnTo>
                <a:lnTo>
                  <a:pt x="3126" y="2427"/>
                </a:lnTo>
                <a:lnTo>
                  <a:pt x="3078" y="2442"/>
                </a:lnTo>
                <a:lnTo>
                  <a:pt x="3027" y="2451"/>
                </a:lnTo>
                <a:lnTo>
                  <a:pt x="2976" y="2455"/>
                </a:lnTo>
                <a:lnTo>
                  <a:pt x="1792" y="2455"/>
                </a:lnTo>
                <a:lnTo>
                  <a:pt x="1792" y="2853"/>
                </a:lnTo>
                <a:lnTo>
                  <a:pt x="2382" y="2853"/>
                </a:lnTo>
                <a:lnTo>
                  <a:pt x="2404" y="2857"/>
                </a:lnTo>
                <a:lnTo>
                  <a:pt x="2423" y="2864"/>
                </a:lnTo>
                <a:lnTo>
                  <a:pt x="2442" y="2875"/>
                </a:lnTo>
                <a:lnTo>
                  <a:pt x="2456" y="2889"/>
                </a:lnTo>
                <a:lnTo>
                  <a:pt x="2468" y="2907"/>
                </a:lnTo>
                <a:lnTo>
                  <a:pt x="2475" y="2926"/>
                </a:lnTo>
                <a:lnTo>
                  <a:pt x="2477" y="2949"/>
                </a:lnTo>
                <a:lnTo>
                  <a:pt x="2475" y="2971"/>
                </a:lnTo>
                <a:lnTo>
                  <a:pt x="2468" y="2990"/>
                </a:lnTo>
                <a:lnTo>
                  <a:pt x="2456" y="3009"/>
                </a:lnTo>
                <a:lnTo>
                  <a:pt x="2442" y="3023"/>
                </a:lnTo>
                <a:lnTo>
                  <a:pt x="2423" y="3034"/>
                </a:lnTo>
                <a:lnTo>
                  <a:pt x="2404" y="3042"/>
                </a:lnTo>
                <a:lnTo>
                  <a:pt x="2382" y="3044"/>
                </a:lnTo>
                <a:lnTo>
                  <a:pt x="1012" y="3044"/>
                </a:lnTo>
                <a:lnTo>
                  <a:pt x="990" y="3042"/>
                </a:lnTo>
                <a:lnTo>
                  <a:pt x="970" y="3034"/>
                </a:lnTo>
                <a:lnTo>
                  <a:pt x="952" y="3023"/>
                </a:lnTo>
                <a:lnTo>
                  <a:pt x="938" y="3009"/>
                </a:lnTo>
                <a:lnTo>
                  <a:pt x="926" y="2990"/>
                </a:lnTo>
                <a:lnTo>
                  <a:pt x="919" y="2971"/>
                </a:lnTo>
                <a:lnTo>
                  <a:pt x="917" y="2949"/>
                </a:lnTo>
                <a:lnTo>
                  <a:pt x="919" y="2926"/>
                </a:lnTo>
                <a:lnTo>
                  <a:pt x="926" y="2907"/>
                </a:lnTo>
                <a:lnTo>
                  <a:pt x="938" y="2889"/>
                </a:lnTo>
                <a:lnTo>
                  <a:pt x="952" y="2875"/>
                </a:lnTo>
                <a:lnTo>
                  <a:pt x="970" y="2864"/>
                </a:lnTo>
                <a:lnTo>
                  <a:pt x="990" y="2857"/>
                </a:lnTo>
                <a:lnTo>
                  <a:pt x="1012" y="2853"/>
                </a:lnTo>
                <a:lnTo>
                  <a:pt x="1602" y="2853"/>
                </a:lnTo>
                <a:lnTo>
                  <a:pt x="1602" y="2455"/>
                </a:lnTo>
                <a:lnTo>
                  <a:pt x="418" y="2455"/>
                </a:lnTo>
                <a:lnTo>
                  <a:pt x="366" y="2451"/>
                </a:lnTo>
                <a:lnTo>
                  <a:pt x="315" y="2442"/>
                </a:lnTo>
                <a:lnTo>
                  <a:pt x="267" y="2427"/>
                </a:lnTo>
                <a:lnTo>
                  <a:pt x="222" y="2406"/>
                </a:lnTo>
                <a:lnTo>
                  <a:pt x="179" y="2380"/>
                </a:lnTo>
                <a:lnTo>
                  <a:pt x="140" y="2349"/>
                </a:lnTo>
                <a:lnTo>
                  <a:pt x="106" y="2314"/>
                </a:lnTo>
                <a:lnTo>
                  <a:pt x="75" y="2275"/>
                </a:lnTo>
                <a:lnTo>
                  <a:pt x="49" y="2233"/>
                </a:lnTo>
                <a:lnTo>
                  <a:pt x="28" y="2188"/>
                </a:lnTo>
                <a:lnTo>
                  <a:pt x="12" y="2140"/>
                </a:lnTo>
                <a:lnTo>
                  <a:pt x="3" y="2089"/>
                </a:lnTo>
                <a:lnTo>
                  <a:pt x="0" y="2037"/>
                </a:lnTo>
                <a:lnTo>
                  <a:pt x="0" y="419"/>
                </a:lnTo>
                <a:lnTo>
                  <a:pt x="3" y="366"/>
                </a:lnTo>
                <a:lnTo>
                  <a:pt x="12" y="316"/>
                </a:lnTo>
                <a:lnTo>
                  <a:pt x="28" y="268"/>
                </a:lnTo>
                <a:lnTo>
                  <a:pt x="49" y="222"/>
                </a:lnTo>
                <a:lnTo>
                  <a:pt x="75" y="179"/>
                </a:lnTo>
                <a:lnTo>
                  <a:pt x="106" y="141"/>
                </a:lnTo>
                <a:lnTo>
                  <a:pt x="141" y="106"/>
                </a:lnTo>
                <a:lnTo>
                  <a:pt x="179" y="75"/>
                </a:lnTo>
                <a:lnTo>
                  <a:pt x="223" y="50"/>
                </a:lnTo>
                <a:lnTo>
                  <a:pt x="268" y="29"/>
                </a:lnTo>
                <a:lnTo>
                  <a:pt x="315" y="14"/>
                </a:lnTo>
                <a:lnTo>
                  <a:pt x="366" y="3"/>
                </a:lnTo>
                <a:lnTo>
                  <a:pt x="4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9" name="Inhaltsplatzhalter 4"/>
          <p:cNvSpPr txBox="1"/>
          <p:nvPr/>
        </p:nvSpPr>
        <p:spPr>
          <a:xfrm rot="16200000">
            <a:off x="894110" y="3913449"/>
            <a:ext cx="1877286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b="1" dirty="0">
                <a:latin typeface="+mj-lt"/>
              </a:rPr>
              <a:t>TITLE GOES HERE</a:t>
            </a:r>
            <a:endParaRPr lang="en-US" sz="1000" dirty="0">
              <a:latin typeface="+mn-lt"/>
            </a:endParaRPr>
          </a:p>
        </p:txBody>
      </p:sp>
      <p:sp>
        <p:nvSpPr>
          <p:cNvPr id="90" name="Inhaltsplatzhalter 4"/>
          <p:cNvSpPr txBox="1"/>
          <p:nvPr/>
        </p:nvSpPr>
        <p:spPr>
          <a:xfrm rot="16200000">
            <a:off x="2688833" y="3913449"/>
            <a:ext cx="1877286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b="1" dirty="0">
                <a:latin typeface="+mj-lt"/>
              </a:rPr>
              <a:t>TITLE GOES HERE</a:t>
            </a:r>
            <a:endParaRPr lang="en-US" sz="1000" dirty="0">
              <a:latin typeface="+mn-lt"/>
            </a:endParaRPr>
          </a:p>
        </p:txBody>
      </p:sp>
      <p:sp>
        <p:nvSpPr>
          <p:cNvPr id="91" name="Inhaltsplatzhalter 4"/>
          <p:cNvSpPr txBox="1"/>
          <p:nvPr/>
        </p:nvSpPr>
        <p:spPr>
          <a:xfrm rot="16200000">
            <a:off x="4483556" y="3913449"/>
            <a:ext cx="1877286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b="1" dirty="0">
                <a:latin typeface="+mj-lt"/>
              </a:rPr>
              <a:t>TITLE GOES HERE</a:t>
            </a:r>
            <a:endParaRPr lang="en-US" sz="1000" dirty="0">
              <a:latin typeface="+mn-lt"/>
            </a:endParaRPr>
          </a:p>
        </p:txBody>
      </p:sp>
      <p:sp>
        <p:nvSpPr>
          <p:cNvPr id="92" name="Inhaltsplatzhalter 4"/>
          <p:cNvSpPr txBox="1"/>
          <p:nvPr/>
        </p:nvSpPr>
        <p:spPr>
          <a:xfrm rot="16200000">
            <a:off x="6278279" y="3913449"/>
            <a:ext cx="1877286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b="1" dirty="0">
                <a:latin typeface="+mj-lt"/>
              </a:rPr>
              <a:t>TITLE GOES HERE</a:t>
            </a:r>
            <a:endParaRPr lang="en-US" sz="1000" dirty="0">
              <a:latin typeface="+mn-lt"/>
            </a:endParaRPr>
          </a:p>
        </p:txBody>
      </p:sp>
      <p:sp>
        <p:nvSpPr>
          <p:cNvPr id="93" name="Inhaltsplatzhalter 4"/>
          <p:cNvSpPr txBox="1"/>
          <p:nvPr/>
        </p:nvSpPr>
        <p:spPr>
          <a:xfrm rot="16200000">
            <a:off x="8073002" y="3913449"/>
            <a:ext cx="1877286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b="1" dirty="0">
                <a:latin typeface="+mj-lt"/>
              </a:rPr>
              <a:t>TITLE GOES HERE</a:t>
            </a:r>
            <a:endParaRPr lang="en-US" sz="1000" dirty="0">
              <a:latin typeface="+mn-lt"/>
            </a:endParaRPr>
          </a:p>
        </p:txBody>
      </p:sp>
      <p:sp>
        <p:nvSpPr>
          <p:cNvPr id="100" name="Inhaltsplatzhalter 4"/>
          <p:cNvSpPr txBox="1"/>
          <p:nvPr/>
        </p:nvSpPr>
        <p:spPr>
          <a:xfrm rot="16200000">
            <a:off x="9867727" y="3913449"/>
            <a:ext cx="1877286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b="1" dirty="0">
                <a:latin typeface="+mj-lt"/>
              </a:rPr>
              <a:t>TITLE GOES HERE</a:t>
            </a:r>
            <a:endParaRPr lang="en-US" sz="1000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1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1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4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" presetClass="entr" presetSubtype="1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" presetClass="entr" presetSubtype="4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2" presetClass="entr" presetSubtype="1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2" presetClass="entr" presetSubtype="4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5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000"/>
                            </p:stCondLst>
                            <p:childTnLst>
                              <p:par>
                                <p:cTn id="121" presetID="2" presetClass="entr" presetSubtype="1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500"/>
                            </p:stCondLst>
                            <p:childTnLst>
                              <p:par>
                                <p:cTn id="130" presetID="2" presetClass="entr" presetSubtype="4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8000"/>
                            </p:stCondLst>
                            <p:childTnLst>
                              <p:par>
                                <p:cTn id="1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500"/>
                            </p:stCondLst>
                            <p:childTnLst>
                              <p:par>
                                <p:cTn id="146" presetID="2" presetClass="entr" presetSubtype="1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79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93" grpId="0"/>
      <p:bldP spid="10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Oval 42"/>
          <p:cNvSpPr>
            <a:spLocks noChangeArrowheads="1"/>
          </p:cNvSpPr>
          <p:nvPr/>
        </p:nvSpPr>
        <p:spPr bwMode="auto">
          <a:xfrm>
            <a:off x="4556752" y="2503174"/>
            <a:ext cx="3195012" cy="3195012"/>
          </a:xfrm>
          <a:prstGeom prst="ellipse">
            <a:avLst/>
          </a:prstGeom>
          <a:solidFill>
            <a:srgbClr val="ECEF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Pie 21"/>
          <p:cNvSpPr/>
          <p:nvPr/>
        </p:nvSpPr>
        <p:spPr>
          <a:xfrm>
            <a:off x="4162598" y="2109022"/>
            <a:ext cx="3983320" cy="3983316"/>
          </a:xfrm>
          <a:prstGeom prst="pie">
            <a:avLst>
              <a:gd name="adj1" fmla="val 8051212"/>
              <a:gd name="adj2" fmla="val 10764943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Pie 24"/>
          <p:cNvSpPr/>
          <p:nvPr/>
        </p:nvSpPr>
        <p:spPr>
          <a:xfrm>
            <a:off x="4669639" y="2616063"/>
            <a:ext cx="2969236" cy="2969234"/>
          </a:xfrm>
          <a:prstGeom prst="pie">
            <a:avLst>
              <a:gd name="adj1" fmla="val 12093427"/>
              <a:gd name="adj2" fmla="val 1476604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Pie 26"/>
          <p:cNvSpPr/>
          <p:nvPr/>
        </p:nvSpPr>
        <p:spPr>
          <a:xfrm>
            <a:off x="4163194" y="2109619"/>
            <a:ext cx="3982127" cy="3982123"/>
          </a:xfrm>
          <a:prstGeom prst="pie">
            <a:avLst>
              <a:gd name="adj1" fmla="val 16244628"/>
              <a:gd name="adj2" fmla="val 1897237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Pie 27"/>
          <p:cNvSpPr/>
          <p:nvPr/>
        </p:nvSpPr>
        <p:spPr>
          <a:xfrm>
            <a:off x="4163194" y="2109619"/>
            <a:ext cx="3982127" cy="3982123"/>
          </a:xfrm>
          <a:prstGeom prst="pie">
            <a:avLst>
              <a:gd name="adj1" fmla="val 13106"/>
              <a:gd name="adj2" fmla="val 274036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Pie 29"/>
          <p:cNvSpPr/>
          <p:nvPr/>
        </p:nvSpPr>
        <p:spPr>
          <a:xfrm>
            <a:off x="4669639" y="2616063"/>
            <a:ext cx="2969236" cy="2969234"/>
          </a:xfrm>
          <a:prstGeom prst="pie">
            <a:avLst>
              <a:gd name="adj1" fmla="val 3684168"/>
              <a:gd name="adj2" fmla="val 630159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Oval 42"/>
          <p:cNvSpPr>
            <a:spLocks noChangeArrowheads="1"/>
          </p:cNvSpPr>
          <p:nvPr/>
        </p:nvSpPr>
        <p:spPr bwMode="auto">
          <a:xfrm>
            <a:off x="5306066" y="3252489"/>
            <a:ext cx="1696382" cy="16963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7613690" y="5099881"/>
            <a:ext cx="1521265" cy="343088"/>
            <a:chOff x="7613690" y="5099881"/>
            <a:chExt cx="1521265" cy="343088"/>
          </a:xfrm>
        </p:grpSpPr>
        <p:sp>
          <p:nvSpPr>
            <p:cNvPr id="33" name="Freeform 5"/>
            <p:cNvSpPr/>
            <p:nvPr/>
          </p:nvSpPr>
          <p:spPr bwMode="auto">
            <a:xfrm>
              <a:off x="7613690" y="5099881"/>
              <a:ext cx="61947" cy="63138"/>
            </a:xfrm>
            <a:custGeom>
              <a:avLst/>
              <a:gdLst>
                <a:gd name="T0" fmla="*/ 0 w 52"/>
                <a:gd name="T1" fmla="*/ 0 h 53"/>
                <a:gd name="T2" fmla="*/ 10 w 52"/>
                <a:gd name="T3" fmla="*/ 53 h 53"/>
                <a:gd name="T4" fmla="*/ 52 w 52"/>
                <a:gd name="T5" fmla="*/ 10 h 53"/>
                <a:gd name="T6" fmla="*/ 0 w 52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3">
                  <a:moveTo>
                    <a:pt x="0" y="0"/>
                  </a:moveTo>
                  <a:lnTo>
                    <a:pt x="10" y="53"/>
                  </a:lnTo>
                  <a:lnTo>
                    <a:pt x="52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7647046" y="5130854"/>
              <a:ext cx="1487909" cy="312115"/>
            </a:xfrm>
            <a:custGeom>
              <a:avLst/>
              <a:gdLst>
                <a:gd name="T0" fmla="*/ 0 w 1249"/>
                <a:gd name="T1" fmla="*/ 9 h 262"/>
                <a:gd name="T2" fmla="*/ 250 w 1249"/>
                <a:gd name="T3" fmla="*/ 262 h 262"/>
                <a:gd name="T4" fmla="*/ 1249 w 1249"/>
                <a:gd name="T5" fmla="*/ 262 h 262"/>
                <a:gd name="T6" fmla="*/ 1249 w 1249"/>
                <a:gd name="T7" fmla="*/ 249 h 262"/>
                <a:gd name="T8" fmla="*/ 256 w 1249"/>
                <a:gd name="T9" fmla="*/ 249 h 262"/>
                <a:gd name="T10" fmla="*/ 9 w 1249"/>
                <a:gd name="T11" fmla="*/ 0 h 262"/>
                <a:gd name="T12" fmla="*/ 0 w 1249"/>
                <a:gd name="T13" fmla="*/ 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9" h="262">
                  <a:moveTo>
                    <a:pt x="0" y="9"/>
                  </a:moveTo>
                  <a:lnTo>
                    <a:pt x="250" y="262"/>
                  </a:lnTo>
                  <a:lnTo>
                    <a:pt x="1249" y="262"/>
                  </a:lnTo>
                  <a:lnTo>
                    <a:pt x="1249" y="249"/>
                  </a:lnTo>
                  <a:lnTo>
                    <a:pt x="256" y="249"/>
                  </a:lnTo>
                  <a:lnTo>
                    <a:pt x="9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262262" y="2365894"/>
            <a:ext cx="1668984" cy="276377"/>
            <a:chOff x="7262262" y="2365894"/>
            <a:chExt cx="1668984" cy="276377"/>
          </a:xfrm>
        </p:grpSpPr>
        <p:sp>
          <p:nvSpPr>
            <p:cNvPr id="35" name="Freeform 34"/>
            <p:cNvSpPr/>
            <p:nvPr/>
          </p:nvSpPr>
          <p:spPr bwMode="auto">
            <a:xfrm>
              <a:off x="7262262" y="2579133"/>
              <a:ext cx="63138" cy="63138"/>
            </a:xfrm>
            <a:custGeom>
              <a:avLst/>
              <a:gdLst>
                <a:gd name="T0" fmla="*/ 0 w 53"/>
                <a:gd name="T1" fmla="*/ 53 h 53"/>
                <a:gd name="T2" fmla="*/ 53 w 53"/>
                <a:gd name="T3" fmla="*/ 44 h 53"/>
                <a:gd name="T4" fmla="*/ 9 w 53"/>
                <a:gd name="T5" fmla="*/ 0 h 53"/>
                <a:gd name="T6" fmla="*/ 0 w 53"/>
                <a:gd name="T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3">
                  <a:moveTo>
                    <a:pt x="0" y="53"/>
                  </a:moveTo>
                  <a:lnTo>
                    <a:pt x="53" y="44"/>
                  </a:lnTo>
                  <a:lnTo>
                    <a:pt x="9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7287280" y="2365894"/>
              <a:ext cx="1643966" cy="250169"/>
            </a:xfrm>
            <a:custGeom>
              <a:avLst/>
              <a:gdLst>
                <a:gd name="T0" fmla="*/ 1380 w 1380"/>
                <a:gd name="T1" fmla="*/ 0 h 210"/>
                <a:gd name="T2" fmla="*/ 198 w 1380"/>
                <a:gd name="T3" fmla="*/ 0 h 210"/>
                <a:gd name="T4" fmla="*/ 0 w 1380"/>
                <a:gd name="T5" fmla="*/ 202 h 210"/>
                <a:gd name="T6" fmla="*/ 9 w 1380"/>
                <a:gd name="T7" fmla="*/ 210 h 210"/>
                <a:gd name="T8" fmla="*/ 205 w 1380"/>
                <a:gd name="T9" fmla="*/ 13 h 210"/>
                <a:gd name="T10" fmla="*/ 1380 w 1380"/>
                <a:gd name="T11" fmla="*/ 13 h 210"/>
                <a:gd name="T12" fmla="*/ 1380 w 1380"/>
                <a:gd name="T1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0" h="210">
                  <a:moveTo>
                    <a:pt x="1380" y="0"/>
                  </a:moveTo>
                  <a:lnTo>
                    <a:pt x="198" y="0"/>
                  </a:lnTo>
                  <a:lnTo>
                    <a:pt x="0" y="202"/>
                  </a:lnTo>
                  <a:lnTo>
                    <a:pt x="9" y="210"/>
                  </a:lnTo>
                  <a:lnTo>
                    <a:pt x="205" y="13"/>
                  </a:lnTo>
                  <a:lnTo>
                    <a:pt x="1380" y="13"/>
                  </a:lnTo>
                  <a:lnTo>
                    <a:pt x="138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057045" y="4825887"/>
            <a:ext cx="1447405" cy="219196"/>
            <a:chOff x="3057045" y="4825887"/>
            <a:chExt cx="1447405" cy="219196"/>
          </a:xfrm>
        </p:grpSpPr>
        <p:sp>
          <p:nvSpPr>
            <p:cNvPr id="37" name="Freeform 36"/>
            <p:cNvSpPr/>
            <p:nvPr/>
          </p:nvSpPr>
          <p:spPr bwMode="auto">
            <a:xfrm>
              <a:off x="3057045" y="4853287"/>
              <a:ext cx="1422388" cy="191796"/>
            </a:xfrm>
            <a:custGeom>
              <a:avLst/>
              <a:gdLst>
                <a:gd name="T0" fmla="*/ 1185 w 1194"/>
                <a:gd name="T1" fmla="*/ 0 h 161"/>
                <a:gd name="T2" fmla="*/ 1035 w 1194"/>
                <a:gd name="T3" fmla="*/ 149 h 161"/>
                <a:gd name="T4" fmla="*/ 0 w 1194"/>
                <a:gd name="T5" fmla="*/ 149 h 161"/>
                <a:gd name="T6" fmla="*/ 0 w 1194"/>
                <a:gd name="T7" fmla="*/ 161 h 161"/>
                <a:gd name="T8" fmla="*/ 1041 w 1194"/>
                <a:gd name="T9" fmla="*/ 161 h 161"/>
                <a:gd name="T10" fmla="*/ 1194 w 1194"/>
                <a:gd name="T11" fmla="*/ 9 h 161"/>
                <a:gd name="T12" fmla="*/ 1185 w 1194"/>
                <a:gd name="T13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4" h="161">
                  <a:moveTo>
                    <a:pt x="1185" y="0"/>
                  </a:moveTo>
                  <a:lnTo>
                    <a:pt x="1035" y="149"/>
                  </a:lnTo>
                  <a:lnTo>
                    <a:pt x="0" y="149"/>
                  </a:lnTo>
                  <a:lnTo>
                    <a:pt x="0" y="161"/>
                  </a:lnTo>
                  <a:lnTo>
                    <a:pt x="1041" y="161"/>
                  </a:lnTo>
                  <a:lnTo>
                    <a:pt x="1194" y="9"/>
                  </a:lnTo>
                  <a:lnTo>
                    <a:pt x="1185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4441312" y="4825887"/>
              <a:ext cx="63138" cy="63138"/>
            </a:xfrm>
            <a:custGeom>
              <a:avLst/>
              <a:gdLst>
                <a:gd name="T0" fmla="*/ 53 w 53"/>
                <a:gd name="T1" fmla="*/ 0 h 53"/>
                <a:gd name="T2" fmla="*/ 44 w 53"/>
                <a:gd name="T3" fmla="*/ 53 h 53"/>
                <a:gd name="T4" fmla="*/ 0 w 53"/>
                <a:gd name="T5" fmla="*/ 11 h 53"/>
                <a:gd name="T6" fmla="*/ 53 w 53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3">
                  <a:moveTo>
                    <a:pt x="53" y="0"/>
                  </a:moveTo>
                  <a:lnTo>
                    <a:pt x="44" y="53"/>
                  </a:lnTo>
                  <a:lnTo>
                    <a:pt x="0" y="1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57382" y="2856701"/>
            <a:ext cx="1724974" cy="218005"/>
            <a:chOff x="3557382" y="2856701"/>
            <a:chExt cx="1724974" cy="218005"/>
          </a:xfrm>
        </p:grpSpPr>
        <p:sp>
          <p:nvSpPr>
            <p:cNvPr id="39" name="Freeform 38"/>
            <p:cNvSpPr/>
            <p:nvPr/>
          </p:nvSpPr>
          <p:spPr bwMode="auto">
            <a:xfrm>
              <a:off x="3557382" y="2856701"/>
              <a:ext cx="1697574" cy="192987"/>
            </a:xfrm>
            <a:custGeom>
              <a:avLst/>
              <a:gdLst>
                <a:gd name="T0" fmla="*/ 1425 w 1425"/>
                <a:gd name="T1" fmla="*/ 153 h 162"/>
                <a:gd name="T2" fmla="*/ 1273 w 1425"/>
                <a:gd name="T3" fmla="*/ 0 h 162"/>
                <a:gd name="T4" fmla="*/ 0 w 1425"/>
                <a:gd name="T5" fmla="*/ 0 h 162"/>
                <a:gd name="T6" fmla="*/ 0 w 1425"/>
                <a:gd name="T7" fmla="*/ 14 h 162"/>
                <a:gd name="T8" fmla="*/ 1268 w 1425"/>
                <a:gd name="T9" fmla="*/ 14 h 162"/>
                <a:gd name="T10" fmla="*/ 1416 w 1425"/>
                <a:gd name="T11" fmla="*/ 162 h 162"/>
                <a:gd name="T12" fmla="*/ 1425 w 1425"/>
                <a:gd name="T13" fmla="*/ 15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5" h="162">
                  <a:moveTo>
                    <a:pt x="1425" y="153"/>
                  </a:moveTo>
                  <a:lnTo>
                    <a:pt x="127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68" y="14"/>
                  </a:lnTo>
                  <a:lnTo>
                    <a:pt x="1416" y="162"/>
                  </a:lnTo>
                  <a:lnTo>
                    <a:pt x="1425" y="15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5219218" y="3013950"/>
              <a:ext cx="63138" cy="60756"/>
            </a:xfrm>
            <a:custGeom>
              <a:avLst/>
              <a:gdLst>
                <a:gd name="T0" fmla="*/ 53 w 53"/>
                <a:gd name="T1" fmla="*/ 51 h 51"/>
                <a:gd name="T2" fmla="*/ 42 w 53"/>
                <a:gd name="T3" fmla="*/ 0 h 51"/>
                <a:gd name="T4" fmla="*/ 0 w 53"/>
                <a:gd name="T5" fmla="*/ 42 h 51"/>
                <a:gd name="T6" fmla="*/ 53 w 53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53" y="5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53" y="5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779636" y="5503725"/>
            <a:ext cx="1559385" cy="468173"/>
            <a:chOff x="4779636" y="5503725"/>
            <a:chExt cx="1559385" cy="468173"/>
          </a:xfrm>
        </p:grpSpPr>
        <p:sp>
          <p:nvSpPr>
            <p:cNvPr id="41" name="Freeform 40"/>
            <p:cNvSpPr/>
            <p:nvPr/>
          </p:nvSpPr>
          <p:spPr bwMode="auto">
            <a:xfrm>
              <a:off x="4779636" y="5528742"/>
              <a:ext cx="1539133" cy="443156"/>
            </a:xfrm>
            <a:custGeom>
              <a:avLst/>
              <a:gdLst>
                <a:gd name="T0" fmla="*/ 0 w 1292"/>
                <a:gd name="T1" fmla="*/ 372 h 372"/>
                <a:gd name="T2" fmla="*/ 928 w 1292"/>
                <a:gd name="T3" fmla="*/ 372 h 372"/>
                <a:gd name="T4" fmla="*/ 1292 w 1292"/>
                <a:gd name="T5" fmla="*/ 9 h 372"/>
                <a:gd name="T6" fmla="*/ 1283 w 1292"/>
                <a:gd name="T7" fmla="*/ 0 h 372"/>
                <a:gd name="T8" fmla="*/ 923 w 1292"/>
                <a:gd name="T9" fmla="*/ 360 h 372"/>
                <a:gd name="T10" fmla="*/ 0 w 1292"/>
                <a:gd name="T11" fmla="*/ 360 h 372"/>
                <a:gd name="T12" fmla="*/ 0 w 1292"/>
                <a:gd name="T13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2" h="372">
                  <a:moveTo>
                    <a:pt x="0" y="372"/>
                  </a:moveTo>
                  <a:lnTo>
                    <a:pt x="928" y="372"/>
                  </a:lnTo>
                  <a:lnTo>
                    <a:pt x="1292" y="9"/>
                  </a:lnTo>
                  <a:lnTo>
                    <a:pt x="1283" y="0"/>
                  </a:lnTo>
                  <a:lnTo>
                    <a:pt x="923" y="360"/>
                  </a:lnTo>
                  <a:lnTo>
                    <a:pt x="0" y="360"/>
                  </a:lnTo>
                  <a:lnTo>
                    <a:pt x="0" y="372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6275883" y="5503725"/>
              <a:ext cx="63138" cy="63138"/>
            </a:xfrm>
            <a:custGeom>
              <a:avLst/>
              <a:gdLst>
                <a:gd name="T0" fmla="*/ 53 w 53"/>
                <a:gd name="T1" fmla="*/ 0 h 53"/>
                <a:gd name="T2" fmla="*/ 43 w 53"/>
                <a:gd name="T3" fmla="*/ 53 h 53"/>
                <a:gd name="T4" fmla="*/ 0 w 53"/>
                <a:gd name="T5" fmla="*/ 10 h 53"/>
                <a:gd name="T6" fmla="*/ 53 w 53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3">
                  <a:moveTo>
                    <a:pt x="53" y="0"/>
                  </a:moveTo>
                  <a:lnTo>
                    <a:pt x="43" y="53"/>
                  </a:lnTo>
                  <a:lnTo>
                    <a:pt x="0" y="1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26" name="Inhaltsplatzhalter 4"/>
          <p:cNvSpPr txBox="1"/>
          <p:nvPr/>
        </p:nvSpPr>
        <p:spPr>
          <a:xfrm>
            <a:off x="6419892" y="2676195"/>
            <a:ext cx="658780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40%</a:t>
            </a:r>
            <a:endParaRPr lang="en-US" sz="1400" dirty="0">
              <a:latin typeface="+mn-lt"/>
            </a:endParaRPr>
          </a:p>
        </p:txBody>
      </p:sp>
      <p:sp>
        <p:nvSpPr>
          <p:cNvPr id="29" name="Inhaltsplatzhalter 4"/>
          <p:cNvSpPr txBox="1"/>
          <p:nvPr/>
        </p:nvSpPr>
        <p:spPr>
          <a:xfrm>
            <a:off x="4976079" y="3162401"/>
            <a:ext cx="658780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10%</a:t>
            </a:r>
            <a:endParaRPr lang="en-US" sz="1400" dirty="0">
              <a:latin typeface="+mn-lt"/>
            </a:endParaRPr>
          </a:p>
        </p:txBody>
      </p:sp>
      <p:sp>
        <p:nvSpPr>
          <p:cNvPr id="43" name="Inhaltsplatzhalter 4"/>
          <p:cNvSpPr txBox="1"/>
          <p:nvPr/>
        </p:nvSpPr>
        <p:spPr>
          <a:xfrm>
            <a:off x="7123495" y="4476695"/>
            <a:ext cx="658780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50%</a:t>
            </a:r>
            <a:endParaRPr lang="en-US" sz="1400" dirty="0">
              <a:latin typeface="+mn-lt"/>
            </a:endParaRPr>
          </a:p>
        </p:txBody>
      </p:sp>
      <p:sp>
        <p:nvSpPr>
          <p:cNvPr id="44" name="Inhaltsplatzhalter 4"/>
          <p:cNvSpPr txBox="1"/>
          <p:nvPr/>
        </p:nvSpPr>
        <p:spPr>
          <a:xfrm>
            <a:off x="5981796" y="5113837"/>
            <a:ext cx="658780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10%</a:t>
            </a:r>
            <a:endParaRPr lang="en-US" sz="1400" dirty="0">
              <a:latin typeface="+mn-lt"/>
            </a:endParaRPr>
          </a:p>
        </p:txBody>
      </p:sp>
      <p:sp>
        <p:nvSpPr>
          <p:cNvPr id="45" name="Inhaltsplatzhalter 4"/>
          <p:cNvSpPr txBox="1"/>
          <p:nvPr/>
        </p:nvSpPr>
        <p:spPr>
          <a:xfrm>
            <a:off x="4504450" y="4509243"/>
            <a:ext cx="658780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+mj-lt"/>
              </a:rPr>
              <a:t>60%</a:t>
            </a:r>
            <a:endParaRPr lang="en-US" sz="1400" dirty="0">
              <a:latin typeface="+mn-lt"/>
            </a:endParaRPr>
          </a:p>
        </p:txBody>
      </p:sp>
      <p:sp>
        <p:nvSpPr>
          <p:cNvPr id="46" name="Freeform 29"/>
          <p:cNvSpPr>
            <a:spLocks noEditPoints="1"/>
          </p:cNvSpPr>
          <p:nvPr/>
        </p:nvSpPr>
        <p:spPr bwMode="auto">
          <a:xfrm>
            <a:off x="8556127" y="1907939"/>
            <a:ext cx="375119" cy="40216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3083751" y="4545427"/>
            <a:ext cx="442420" cy="412404"/>
            <a:chOff x="3479800" y="3486150"/>
            <a:chExt cx="538163" cy="5016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" name="Freeform 189"/>
            <p:cNvSpPr/>
            <p:nvPr/>
          </p:nvSpPr>
          <p:spPr bwMode="auto">
            <a:xfrm>
              <a:off x="3479800" y="3678238"/>
              <a:ext cx="333375" cy="309563"/>
            </a:xfrm>
            <a:custGeom>
              <a:avLst/>
              <a:gdLst>
                <a:gd name="T0" fmla="*/ 1097 w 2098"/>
                <a:gd name="T1" fmla="*/ 13 h 1954"/>
                <a:gd name="T2" fmla="*/ 1136 w 2098"/>
                <a:gd name="T3" fmla="*/ 63 h 1954"/>
                <a:gd name="T4" fmla="*/ 1136 w 2098"/>
                <a:gd name="T5" fmla="*/ 125 h 1954"/>
                <a:gd name="T6" fmla="*/ 306 w 2098"/>
                <a:gd name="T7" fmla="*/ 969 h 1954"/>
                <a:gd name="T8" fmla="*/ 228 w 2098"/>
                <a:gd name="T9" fmla="*/ 1079 h 1954"/>
                <a:gd name="T10" fmla="*/ 193 w 2098"/>
                <a:gd name="T11" fmla="*/ 1205 h 1954"/>
                <a:gd name="T12" fmla="*/ 200 w 2098"/>
                <a:gd name="T13" fmla="*/ 1334 h 1954"/>
                <a:gd name="T14" fmla="*/ 249 w 2098"/>
                <a:gd name="T15" fmla="*/ 1455 h 1954"/>
                <a:gd name="T16" fmla="*/ 428 w 2098"/>
                <a:gd name="T17" fmla="*/ 1649 h 1954"/>
                <a:gd name="T18" fmla="*/ 538 w 2098"/>
                <a:gd name="T19" fmla="*/ 1726 h 1954"/>
                <a:gd name="T20" fmla="*/ 664 w 2098"/>
                <a:gd name="T21" fmla="*/ 1761 h 1954"/>
                <a:gd name="T22" fmla="*/ 792 w 2098"/>
                <a:gd name="T23" fmla="*/ 1754 h 1954"/>
                <a:gd name="T24" fmla="*/ 914 w 2098"/>
                <a:gd name="T25" fmla="*/ 1705 h 1954"/>
                <a:gd name="T26" fmla="*/ 1794 w 2098"/>
                <a:gd name="T27" fmla="*/ 840 h 1954"/>
                <a:gd name="T28" fmla="*/ 1871 w 2098"/>
                <a:gd name="T29" fmla="*/ 730 h 1954"/>
                <a:gd name="T30" fmla="*/ 1907 w 2098"/>
                <a:gd name="T31" fmla="*/ 605 h 1954"/>
                <a:gd name="T32" fmla="*/ 1900 w 2098"/>
                <a:gd name="T33" fmla="*/ 476 h 1954"/>
                <a:gd name="T34" fmla="*/ 1850 w 2098"/>
                <a:gd name="T35" fmla="*/ 354 h 1954"/>
                <a:gd name="T36" fmla="*/ 1780 w 2098"/>
                <a:gd name="T37" fmla="*/ 266 h 1954"/>
                <a:gd name="T38" fmla="*/ 1766 w 2098"/>
                <a:gd name="T39" fmla="*/ 205 h 1954"/>
                <a:gd name="T40" fmla="*/ 1794 w 2098"/>
                <a:gd name="T41" fmla="*/ 148 h 1954"/>
                <a:gd name="T42" fmla="*/ 1850 w 2098"/>
                <a:gd name="T43" fmla="*/ 122 h 1954"/>
                <a:gd name="T44" fmla="*/ 1911 w 2098"/>
                <a:gd name="T45" fmla="*/ 135 h 1954"/>
                <a:gd name="T46" fmla="*/ 1999 w 2098"/>
                <a:gd name="T47" fmla="*/ 234 h 1954"/>
                <a:gd name="T48" fmla="*/ 2070 w 2098"/>
                <a:gd name="T49" fmla="*/ 379 h 1954"/>
                <a:gd name="T50" fmla="*/ 2098 w 2098"/>
                <a:gd name="T51" fmla="*/ 536 h 1954"/>
                <a:gd name="T52" fmla="*/ 2084 w 2098"/>
                <a:gd name="T53" fmla="*/ 693 h 1954"/>
                <a:gd name="T54" fmla="*/ 2028 w 2098"/>
                <a:gd name="T55" fmla="*/ 843 h 1954"/>
                <a:gd name="T56" fmla="*/ 1928 w 2098"/>
                <a:gd name="T57" fmla="*/ 974 h 1954"/>
                <a:gd name="T58" fmla="*/ 1039 w 2098"/>
                <a:gd name="T59" fmla="*/ 1850 h 1954"/>
                <a:gd name="T60" fmla="*/ 903 w 2098"/>
                <a:gd name="T61" fmla="*/ 1920 h 1954"/>
                <a:gd name="T62" fmla="*/ 756 w 2098"/>
                <a:gd name="T63" fmla="*/ 1952 h 1954"/>
                <a:gd name="T64" fmla="*/ 607 w 2098"/>
                <a:gd name="T65" fmla="*/ 1944 h 1954"/>
                <a:gd name="T66" fmla="*/ 463 w 2098"/>
                <a:gd name="T67" fmla="*/ 1900 h 1954"/>
                <a:gd name="T68" fmla="*/ 333 w 2098"/>
                <a:gd name="T69" fmla="*/ 1819 h 1954"/>
                <a:gd name="T70" fmla="*/ 132 w 2098"/>
                <a:gd name="T71" fmla="*/ 1618 h 1954"/>
                <a:gd name="T72" fmla="*/ 44 w 2098"/>
                <a:gd name="T73" fmla="*/ 1472 h 1954"/>
                <a:gd name="T74" fmla="*/ 3 w 2098"/>
                <a:gd name="T75" fmla="*/ 1306 h 1954"/>
                <a:gd name="T76" fmla="*/ 11 w 2098"/>
                <a:gd name="T77" fmla="*/ 1133 h 1954"/>
                <a:gd name="T78" fmla="*/ 69 w 2098"/>
                <a:gd name="T79" fmla="*/ 973 h 1954"/>
                <a:gd name="T80" fmla="*/ 171 w 2098"/>
                <a:gd name="T81" fmla="*/ 835 h 1954"/>
                <a:gd name="T82" fmla="*/ 1016 w 2098"/>
                <a:gd name="T83" fmla="*/ 4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954">
                  <a:moveTo>
                    <a:pt x="1057" y="0"/>
                  </a:moveTo>
                  <a:lnTo>
                    <a:pt x="1078" y="4"/>
                  </a:lnTo>
                  <a:lnTo>
                    <a:pt x="1097" y="13"/>
                  </a:lnTo>
                  <a:lnTo>
                    <a:pt x="1114" y="27"/>
                  </a:lnTo>
                  <a:lnTo>
                    <a:pt x="1128" y="44"/>
                  </a:lnTo>
                  <a:lnTo>
                    <a:pt x="1136" y="63"/>
                  </a:lnTo>
                  <a:lnTo>
                    <a:pt x="1142" y="83"/>
                  </a:lnTo>
                  <a:lnTo>
                    <a:pt x="1142" y="104"/>
                  </a:lnTo>
                  <a:lnTo>
                    <a:pt x="1136" y="125"/>
                  </a:lnTo>
                  <a:lnTo>
                    <a:pt x="1128" y="144"/>
                  </a:lnTo>
                  <a:lnTo>
                    <a:pt x="1114" y="161"/>
                  </a:lnTo>
                  <a:lnTo>
                    <a:pt x="306" y="969"/>
                  </a:lnTo>
                  <a:lnTo>
                    <a:pt x="275" y="1003"/>
                  </a:lnTo>
                  <a:lnTo>
                    <a:pt x="249" y="1040"/>
                  </a:lnTo>
                  <a:lnTo>
                    <a:pt x="228" y="1079"/>
                  </a:lnTo>
                  <a:lnTo>
                    <a:pt x="211" y="1120"/>
                  </a:lnTo>
                  <a:lnTo>
                    <a:pt x="200" y="1162"/>
                  </a:lnTo>
                  <a:lnTo>
                    <a:pt x="193" y="1205"/>
                  </a:lnTo>
                  <a:lnTo>
                    <a:pt x="191" y="1248"/>
                  </a:lnTo>
                  <a:lnTo>
                    <a:pt x="193" y="1292"/>
                  </a:lnTo>
                  <a:lnTo>
                    <a:pt x="200" y="1334"/>
                  </a:lnTo>
                  <a:lnTo>
                    <a:pt x="211" y="1376"/>
                  </a:lnTo>
                  <a:lnTo>
                    <a:pt x="228" y="1416"/>
                  </a:lnTo>
                  <a:lnTo>
                    <a:pt x="249" y="1455"/>
                  </a:lnTo>
                  <a:lnTo>
                    <a:pt x="275" y="1492"/>
                  </a:lnTo>
                  <a:lnTo>
                    <a:pt x="306" y="1527"/>
                  </a:lnTo>
                  <a:lnTo>
                    <a:pt x="428" y="1649"/>
                  </a:lnTo>
                  <a:lnTo>
                    <a:pt x="462" y="1679"/>
                  </a:lnTo>
                  <a:lnTo>
                    <a:pt x="499" y="1705"/>
                  </a:lnTo>
                  <a:lnTo>
                    <a:pt x="538" y="1726"/>
                  </a:lnTo>
                  <a:lnTo>
                    <a:pt x="578" y="1743"/>
                  </a:lnTo>
                  <a:lnTo>
                    <a:pt x="620" y="1754"/>
                  </a:lnTo>
                  <a:lnTo>
                    <a:pt x="664" y="1761"/>
                  </a:lnTo>
                  <a:lnTo>
                    <a:pt x="707" y="1764"/>
                  </a:lnTo>
                  <a:lnTo>
                    <a:pt x="750" y="1761"/>
                  </a:lnTo>
                  <a:lnTo>
                    <a:pt x="792" y="1754"/>
                  </a:lnTo>
                  <a:lnTo>
                    <a:pt x="835" y="1743"/>
                  </a:lnTo>
                  <a:lnTo>
                    <a:pt x="875" y="1726"/>
                  </a:lnTo>
                  <a:lnTo>
                    <a:pt x="914" y="1705"/>
                  </a:lnTo>
                  <a:lnTo>
                    <a:pt x="951" y="1679"/>
                  </a:lnTo>
                  <a:lnTo>
                    <a:pt x="985" y="1649"/>
                  </a:lnTo>
                  <a:lnTo>
                    <a:pt x="1794" y="840"/>
                  </a:lnTo>
                  <a:lnTo>
                    <a:pt x="1825" y="806"/>
                  </a:lnTo>
                  <a:lnTo>
                    <a:pt x="1850" y="769"/>
                  </a:lnTo>
                  <a:lnTo>
                    <a:pt x="1871" y="730"/>
                  </a:lnTo>
                  <a:lnTo>
                    <a:pt x="1888" y="689"/>
                  </a:lnTo>
                  <a:lnTo>
                    <a:pt x="1900" y="648"/>
                  </a:lnTo>
                  <a:lnTo>
                    <a:pt x="1907" y="605"/>
                  </a:lnTo>
                  <a:lnTo>
                    <a:pt x="1909" y="561"/>
                  </a:lnTo>
                  <a:lnTo>
                    <a:pt x="1907" y="518"/>
                  </a:lnTo>
                  <a:lnTo>
                    <a:pt x="1900" y="476"/>
                  </a:lnTo>
                  <a:lnTo>
                    <a:pt x="1888" y="434"/>
                  </a:lnTo>
                  <a:lnTo>
                    <a:pt x="1871" y="393"/>
                  </a:lnTo>
                  <a:lnTo>
                    <a:pt x="1850" y="354"/>
                  </a:lnTo>
                  <a:lnTo>
                    <a:pt x="1825" y="317"/>
                  </a:lnTo>
                  <a:lnTo>
                    <a:pt x="1794" y="282"/>
                  </a:lnTo>
                  <a:lnTo>
                    <a:pt x="1780" y="266"/>
                  </a:lnTo>
                  <a:lnTo>
                    <a:pt x="1771" y="246"/>
                  </a:lnTo>
                  <a:lnTo>
                    <a:pt x="1766" y="226"/>
                  </a:lnTo>
                  <a:lnTo>
                    <a:pt x="1766" y="205"/>
                  </a:lnTo>
                  <a:lnTo>
                    <a:pt x="1771" y="184"/>
                  </a:lnTo>
                  <a:lnTo>
                    <a:pt x="1780" y="166"/>
                  </a:lnTo>
                  <a:lnTo>
                    <a:pt x="1794" y="148"/>
                  </a:lnTo>
                  <a:lnTo>
                    <a:pt x="1811" y="135"/>
                  </a:lnTo>
                  <a:lnTo>
                    <a:pt x="1830" y="126"/>
                  </a:lnTo>
                  <a:lnTo>
                    <a:pt x="1850" y="122"/>
                  </a:lnTo>
                  <a:lnTo>
                    <a:pt x="1871" y="122"/>
                  </a:lnTo>
                  <a:lnTo>
                    <a:pt x="1892" y="126"/>
                  </a:lnTo>
                  <a:lnTo>
                    <a:pt x="1911" y="135"/>
                  </a:lnTo>
                  <a:lnTo>
                    <a:pt x="1928" y="148"/>
                  </a:lnTo>
                  <a:lnTo>
                    <a:pt x="1966" y="191"/>
                  </a:lnTo>
                  <a:lnTo>
                    <a:pt x="1999" y="234"/>
                  </a:lnTo>
                  <a:lnTo>
                    <a:pt x="2028" y="281"/>
                  </a:lnTo>
                  <a:lnTo>
                    <a:pt x="2050" y="330"/>
                  </a:lnTo>
                  <a:lnTo>
                    <a:pt x="2070" y="379"/>
                  </a:lnTo>
                  <a:lnTo>
                    <a:pt x="2084" y="431"/>
                  </a:lnTo>
                  <a:lnTo>
                    <a:pt x="2094" y="482"/>
                  </a:lnTo>
                  <a:lnTo>
                    <a:pt x="2098" y="536"/>
                  </a:lnTo>
                  <a:lnTo>
                    <a:pt x="2098" y="588"/>
                  </a:lnTo>
                  <a:lnTo>
                    <a:pt x="2094" y="641"/>
                  </a:lnTo>
                  <a:lnTo>
                    <a:pt x="2084" y="693"/>
                  </a:lnTo>
                  <a:lnTo>
                    <a:pt x="2070" y="744"/>
                  </a:lnTo>
                  <a:lnTo>
                    <a:pt x="2050" y="794"/>
                  </a:lnTo>
                  <a:lnTo>
                    <a:pt x="2028" y="843"/>
                  </a:lnTo>
                  <a:lnTo>
                    <a:pt x="1999" y="889"/>
                  </a:lnTo>
                  <a:lnTo>
                    <a:pt x="1966" y="933"/>
                  </a:lnTo>
                  <a:lnTo>
                    <a:pt x="1928" y="974"/>
                  </a:lnTo>
                  <a:lnTo>
                    <a:pt x="1120" y="1783"/>
                  </a:lnTo>
                  <a:lnTo>
                    <a:pt x="1081" y="1819"/>
                  </a:lnTo>
                  <a:lnTo>
                    <a:pt x="1039" y="1850"/>
                  </a:lnTo>
                  <a:lnTo>
                    <a:pt x="995" y="1878"/>
                  </a:lnTo>
                  <a:lnTo>
                    <a:pt x="950" y="1900"/>
                  </a:lnTo>
                  <a:lnTo>
                    <a:pt x="903" y="1920"/>
                  </a:lnTo>
                  <a:lnTo>
                    <a:pt x="855" y="1934"/>
                  </a:lnTo>
                  <a:lnTo>
                    <a:pt x="806" y="1944"/>
                  </a:lnTo>
                  <a:lnTo>
                    <a:pt x="756" y="1952"/>
                  </a:lnTo>
                  <a:lnTo>
                    <a:pt x="707" y="1954"/>
                  </a:lnTo>
                  <a:lnTo>
                    <a:pt x="656" y="1952"/>
                  </a:lnTo>
                  <a:lnTo>
                    <a:pt x="607" y="1944"/>
                  </a:lnTo>
                  <a:lnTo>
                    <a:pt x="558" y="1934"/>
                  </a:lnTo>
                  <a:lnTo>
                    <a:pt x="510" y="1920"/>
                  </a:lnTo>
                  <a:lnTo>
                    <a:pt x="463" y="1900"/>
                  </a:lnTo>
                  <a:lnTo>
                    <a:pt x="417" y="1878"/>
                  </a:lnTo>
                  <a:lnTo>
                    <a:pt x="374" y="1850"/>
                  </a:lnTo>
                  <a:lnTo>
                    <a:pt x="333" y="1819"/>
                  </a:lnTo>
                  <a:lnTo>
                    <a:pt x="293" y="1783"/>
                  </a:lnTo>
                  <a:lnTo>
                    <a:pt x="171" y="1661"/>
                  </a:lnTo>
                  <a:lnTo>
                    <a:pt x="132" y="1618"/>
                  </a:lnTo>
                  <a:lnTo>
                    <a:pt x="98" y="1572"/>
                  </a:lnTo>
                  <a:lnTo>
                    <a:pt x="68" y="1523"/>
                  </a:lnTo>
                  <a:lnTo>
                    <a:pt x="44" y="1472"/>
                  </a:lnTo>
                  <a:lnTo>
                    <a:pt x="25" y="1418"/>
                  </a:lnTo>
                  <a:lnTo>
                    <a:pt x="11" y="1363"/>
                  </a:lnTo>
                  <a:lnTo>
                    <a:pt x="3" y="1306"/>
                  </a:lnTo>
                  <a:lnTo>
                    <a:pt x="0" y="1248"/>
                  </a:lnTo>
                  <a:lnTo>
                    <a:pt x="3" y="1190"/>
                  </a:lnTo>
                  <a:lnTo>
                    <a:pt x="11" y="1133"/>
                  </a:lnTo>
                  <a:lnTo>
                    <a:pt x="25" y="1077"/>
                  </a:lnTo>
                  <a:lnTo>
                    <a:pt x="44" y="1025"/>
                  </a:lnTo>
                  <a:lnTo>
                    <a:pt x="69" y="973"/>
                  </a:lnTo>
                  <a:lnTo>
                    <a:pt x="98" y="924"/>
                  </a:lnTo>
                  <a:lnTo>
                    <a:pt x="133" y="878"/>
                  </a:lnTo>
                  <a:lnTo>
                    <a:pt x="171" y="835"/>
                  </a:lnTo>
                  <a:lnTo>
                    <a:pt x="980" y="27"/>
                  </a:lnTo>
                  <a:lnTo>
                    <a:pt x="997" y="13"/>
                  </a:lnTo>
                  <a:lnTo>
                    <a:pt x="1016" y="4"/>
                  </a:lnTo>
                  <a:lnTo>
                    <a:pt x="1036" y="0"/>
                  </a:lnTo>
                  <a:lnTo>
                    <a:pt x="10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190"/>
            <p:cNvSpPr/>
            <p:nvPr/>
          </p:nvSpPr>
          <p:spPr bwMode="auto">
            <a:xfrm>
              <a:off x="3686175" y="3486150"/>
              <a:ext cx="331788" cy="311150"/>
            </a:xfrm>
            <a:custGeom>
              <a:avLst/>
              <a:gdLst>
                <a:gd name="T0" fmla="*/ 1470 w 2098"/>
                <a:gd name="T1" fmla="*/ 5 h 1954"/>
                <a:gd name="T2" fmla="*/ 1624 w 2098"/>
                <a:gd name="T3" fmla="*/ 47 h 1954"/>
                <a:gd name="T4" fmla="*/ 1763 w 2098"/>
                <a:gd name="T5" fmla="*/ 133 h 1954"/>
                <a:gd name="T6" fmla="*/ 1966 w 2098"/>
                <a:gd name="T7" fmla="*/ 335 h 1954"/>
                <a:gd name="T8" fmla="*/ 2054 w 2098"/>
                <a:gd name="T9" fmla="*/ 481 h 1954"/>
                <a:gd name="T10" fmla="*/ 2095 w 2098"/>
                <a:gd name="T11" fmla="*/ 647 h 1954"/>
                <a:gd name="T12" fmla="*/ 2086 w 2098"/>
                <a:gd name="T13" fmla="*/ 820 h 1954"/>
                <a:gd name="T14" fmla="*/ 2029 w 2098"/>
                <a:gd name="T15" fmla="*/ 981 h 1954"/>
                <a:gd name="T16" fmla="*/ 1926 w 2098"/>
                <a:gd name="T17" fmla="*/ 1119 h 1954"/>
                <a:gd name="T18" fmla="*/ 1086 w 2098"/>
                <a:gd name="T19" fmla="*/ 1948 h 1954"/>
                <a:gd name="T20" fmla="*/ 1032 w 2098"/>
                <a:gd name="T21" fmla="*/ 1953 h 1954"/>
                <a:gd name="T22" fmla="*/ 984 w 2098"/>
                <a:gd name="T23" fmla="*/ 1926 h 1954"/>
                <a:gd name="T24" fmla="*/ 956 w 2098"/>
                <a:gd name="T25" fmla="*/ 1869 h 1954"/>
                <a:gd name="T26" fmla="*/ 971 w 2098"/>
                <a:gd name="T27" fmla="*/ 1809 h 1954"/>
                <a:gd name="T28" fmla="*/ 1823 w 2098"/>
                <a:gd name="T29" fmla="*/ 950 h 1954"/>
                <a:gd name="T30" fmla="*/ 1887 w 2098"/>
                <a:gd name="T31" fmla="*/ 833 h 1954"/>
                <a:gd name="T32" fmla="*/ 1907 w 2098"/>
                <a:gd name="T33" fmla="*/ 705 h 1954"/>
                <a:gd name="T34" fmla="*/ 1887 w 2098"/>
                <a:gd name="T35" fmla="*/ 577 h 1954"/>
                <a:gd name="T36" fmla="*/ 1823 w 2098"/>
                <a:gd name="T37" fmla="*/ 460 h 1954"/>
                <a:gd name="T38" fmla="*/ 1636 w 2098"/>
                <a:gd name="T39" fmla="*/ 274 h 1954"/>
                <a:gd name="T40" fmla="*/ 1520 w 2098"/>
                <a:gd name="T41" fmla="*/ 210 h 1954"/>
                <a:gd name="T42" fmla="*/ 1392 w 2098"/>
                <a:gd name="T43" fmla="*/ 190 h 1954"/>
                <a:gd name="T44" fmla="*/ 1263 w 2098"/>
                <a:gd name="T45" fmla="*/ 210 h 1954"/>
                <a:gd name="T46" fmla="*/ 1147 w 2098"/>
                <a:gd name="T47" fmla="*/ 274 h 1954"/>
                <a:gd name="T48" fmla="*/ 274 w 2098"/>
                <a:gd name="T49" fmla="*/ 1147 h 1954"/>
                <a:gd name="T50" fmla="*/ 210 w 2098"/>
                <a:gd name="T51" fmla="*/ 1264 h 1954"/>
                <a:gd name="T52" fmla="*/ 189 w 2098"/>
                <a:gd name="T53" fmla="*/ 1391 h 1954"/>
                <a:gd name="T54" fmla="*/ 210 w 2098"/>
                <a:gd name="T55" fmla="*/ 1519 h 1954"/>
                <a:gd name="T56" fmla="*/ 274 w 2098"/>
                <a:gd name="T57" fmla="*/ 1636 h 1954"/>
                <a:gd name="T58" fmla="*/ 327 w 2098"/>
                <a:gd name="T59" fmla="*/ 1707 h 1954"/>
                <a:gd name="T60" fmla="*/ 327 w 2098"/>
                <a:gd name="T61" fmla="*/ 1768 h 1954"/>
                <a:gd name="T62" fmla="*/ 288 w 2098"/>
                <a:gd name="T63" fmla="*/ 1818 h 1954"/>
                <a:gd name="T64" fmla="*/ 227 w 2098"/>
                <a:gd name="T65" fmla="*/ 1832 h 1954"/>
                <a:gd name="T66" fmla="*/ 170 w 2098"/>
                <a:gd name="T67" fmla="*/ 1804 h 1954"/>
                <a:gd name="T68" fmla="*/ 71 w 2098"/>
                <a:gd name="T69" fmla="*/ 1673 h 1954"/>
                <a:gd name="T70" fmla="*/ 15 w 2098"/>
                <a:gd name="T71" fmla="*/ 1522 h 1954"/>
                <a:gd name="T72" fmla="*/ 0 w 2098"/>
                <a:gd name="T73" fmla="*/ 1365 h 1954"/>
                <a:gd name="T74" fmla="*/ 28 w 2098"/>
                <a:gd name="T75" fmla="*/ 1209 h 1954"/>
                <a:gd name="T76" fmla="*/ 99 w 2098"/>
                <a:gd name="T77" fmla="*/ 1064 h 1954"/>
                <a:gd name="T78" fmla="*/ 978 w 2098"/>
                <a:gd name="T79" fmla="*/ 170 h 1954"/>
                <a:gd name="T80" fmla="*/ 1111 w 2098"/>
                <a:gd name="T81" fmla="*/ 71 h 1954"/>
                <a:gd name="T82" fmla="*/ 1260 w 2098"/>
                <a:gd name="T83" fmla="*/ 15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954">
                  <a:moveTo>
                    <a:pt x="1365" y="0"/>
                  </a:moveTo>
                  <a:lnTo>
                    <a:pt x="1418" y="0"/>
                  </a:lnTo>
                  <a:lnTo>
                    <a:pt x="1470" y="5"/>
                  </a:lnTo>
                  <a:lnTo>
                    <a:pt x="1523" y="15"/>
                  </a:lnTo>
                  <a:lnTo>
                    <a:pt x="1574" y="29"/>
                  </a:lnTo>
                  <a:lnTo>
                    <a:pt x="1624" y="47"/>
                  </a:lnTo>
                  <a:lnTo>
                    <a:pt x="1672" y="71"/>
                  </a:lnTo>
                  <a:lnTo>
                    <a:pt x="1719" y="100"/>
                  </a:lnTo>
                  <a:lnTo>
                    <a:pt x="1763" y="133"/>
                  </a:lnTo>
                  <a:lnTo>
                    <a:pt x="1805" y="170"/>
                  </a:lnTo>
                  <a:lnTo>
                    <a:pt x="1927" y="292"/>
                  </a:lnTo>
                  <a:lnTo>
                    <a:pt x="1966" y="335"/>
                  </a:lnTo>
                  <a:lnTo>
                    <a:pt x="2000" y="381"/>
                  </a:lnTo>
                  <a:lnTo>
                    <a:pt x="2029" y="430"/>
                  </a:lnTo>
                  <a:lnTo>
                    <a:pt x="2054" y="481"/>
                  </a:lnTo>
                  <a:lnTo>
                    <a:pt x="2072" y="535"/>
                  </a:lnTo>
                  <a:lnTo>
                    <a:pt x="2086" y="590"/>
                  </a:lnTo>
                  <a:lnTo>
                    <a:pt x="2095" y="647"/>
                  </a:lnTo>
                  <a:lnTo>
                    <a:pt x="2098" y="705"/>
                  </a:lnTo>
                  <a:lnTo>
                    <a:pt x="2095" y="763"/>
                  </a:lnTo>
                  <a:lnTo>
                    <a:pt x="2086" y="820"/>
                  </a:lnTo>
                  <a:lnTo>
                    <a:pt x="2072" y="875"/>
                  </a:lnTo>
                  <a:lnTo>
                    <a:pt x="2052" y="929"/>
                  </a:lnTo>
                  <a:lnTo>
                    <a:pt x="2029" y="981"/>
                  </a:lnTo>
                  <a:lnTo>
                    <a:pt x="1999" y="1029"/>
                  </a:lnTo>
                  <a:lnTo>
                    <a:pt x="1965" y="1075"/>
                  </a:lnTo>
                  <a:lnTo>
                    <a:pt x="1926" y="1119"/>
                  </a:lnTo>
                  <a:lnTo>
                    <a:pt x="1118" y="1926"/>
                  </a:lnTo>
                  <a:lnTo>
                    <a:pt x="1103" y="1938"/>
                  </a:lnTo>
                  <a:lnTo>
                    <a:pt x="1086" y="1948"/>
                  </a:lnTo>
                  <a:lnTo>
                    <a:pt x="1069" y="1953"/>
                  </a:lnTo>
                  <a:lnTo>
                    <a:pt x="1051" y="1954"/>
                  </a:lnTo>
                  <a:lnTo>
                    <a:pt x="1032" y="1953"/>
                  </a:lnTo>
                  <a:lnTo>
                    <a:pt x="1015" y="1947"/>
                  </a:lnTo>
                  <a:lnTo>
                    <a:pt x="998" y="1938"/>
                  </a:lnTo>
                  <a:lnTo>
                    <a:pt x="984" y="1926"/>
                  </a:lnTo>
                  <a:lnTo>
                    <a:pt x="971" y="1908"/>
                  </a:lnTo>
                  <a:lnTo>
                    <a:pt x="961" y="1890"/>
                  </a:lnTo>
                  <a:lnTo>
                    <a:pt x="956" y="1869"/>
                  </a:lnTo>
                  <a:lnTo>
                    <a:pt x="956" y="1849"/>
                  </a:lnTo>
                  <a:lnTo>
                    <a:pt x="961" y="1828"/>
                  </a:lnTo>
                  <a:lnTo>
                    <a:pt x="971" y="1809"/>
                  </a:lnTo>
                  <a:lnTo>
                    <a:pt x="984" y="1792"/>
                  </a:lnTo>
                  <a:lnTo>
                    <a:pt x="1792" y="984"/>
                  </a:lnTo>
                  <a:lnTo>
                    <a:pt x="1823" y="950"/>
                  </a:lnTo>
                  <a:lnTo>
                    <a:pt x="1848" y="913"/>
                  </a:lnTo>
                  <a:lnTo>
                    <a:pt x="1870" y="873"/>
                  </a:lnTo>
                  <a:lnTo>
                    <a:pt x="1887" y="833"/>
                  </a:lnTo>
                  <a:lnTo>
                    <a:pt x="1898" y="791"/>
                  </a:lnTo>
                  <a:lnTo>
                    <a:pt x="1905" y="748"/>
                  </a:lnTo>
                  <a:lnTo>
                    <a:pt x="1907" y="705"/>
                  </a:lnTo>
                  <a:lnTo>
                    <a:pt x="1905" y="662"/>
                  </a:lnTo>
                  <a:lnTo>
                    <a:pt x="1898" y="619"/>
                  </a:lnTo>
                  <a:lnTo>
                    <a:pt x="1887" y="577"/>
                  </a:lnTo>
                  <a:lnTo>
                    <a:pt x="1870" y="537"/>
                  </a:lnTo>
                  <a:lnTo>
                    <a:pt x="1848" y="498"/>
                  </a:lnTo>
                  <a:lnTo>
                    <a:pt x="1823" y="460"/>
                  </a:lnTo>
                  <a:lnTo>
                    <a:pt x="1792" y="426"/>
                  </a:lnTo>
                  <a:lnTo>
                    <a:pt x="1670" y="305"/>
                  </a:lnTo>
                  <a:lnTo>
                    <a:pt x="1636" y="274"/>
                  </a:lnTo>
                  <a:lnTo>
                    <a:pt x="1599" y="248"/>
                  </a:lnTo>
                  <a:lnTo>
                    <a:pt x="1560" y="227"/>
                  </a:lnTo>
                  <a:lnTo>
                    <a:pt x="1520" y="210"/>
                  </a:lnTo>
                  <a:lnTo>
                    <a:pt x="1478" y="199"/>
                  </a:lnTo>
                  <a:lnTo>
                    <a:pt x="1435" y="192"/>
                  </a:lnTo>
                  <a:lnTo>
                    <a:pt x="1392" y="190"/>
                  </a:lnTo>
                  <a:lnTo>
                    <a:pt x="1349" y="192"/>
                  </a:lnTo>
                  <a:lnTo>
                    <a:pt x="1306" y="199"/>
                  </a:lnTo>
                  <a:lnTo>
                    <a:pt x="1263" y="210"/>
                  </a:lnTo>
                  <a:lnTo>
                    <a:pt x="1223" y="227"/>
                  </a:lnTo>
                  <a:lnTo>
                    <a:pt x="1184" y="248"/>
                  </a:lnTo>
                  <a:lnTo>
                    <a:pt x="1147" y="274"/>
                  </a:lnTo>
                  <a:lnTo>
                    <a:pt x="1113" y="305"/>
                  </a:lnTo>
                  <a:lnTo>
                    <a:pt x="304" y="1112"/>
                  </a:lnTo>
                  <a:lnTo>
                    <a:pt x="274" y="1147"/>
                  </a:lnTo>
                  <a:lnTo>
                    <a:pt x="247" y="1183"/>
                  </a:lnTo>
                  <a:lnTo>
                    <a:pt x="227" y="1223"/>
                  </a:lnTo>
                  <a:lnTo>
                    <a:pt x="210" y="1264"/>
                  </a:lnTo>
                  <a:lnTo>
                    <a:pt x="198" y="1305"/>
                  </a:lnTo>
                  <a:lnTo>
                    <a:pt x="192" y="1348"/>
                  </a:lnTo>
                  <a:lnTo>
                    <a:pt x="189" y="1391"/>
                  </a:lnTo>
                  <a:lnTo>
                    <a:pt x="192" y="1435"/>
                  </a:lnTo>
                  <a:lnTo>
                    <a:pt x="198" y="1477"/>
                  </a:lnTo>
                  <a:lnTo>
                    <a:pt x="210" y="1519"/>
                  </a:lnTo>
                  <a:lnTo>
                    <a:pt x="227" y="1560"/>
                  </a:lnTo>
                  <a:lnTo>
                    <a:pt x="247" y="1600"/>
                  </a:lnTo>
                  <a:lnTo>
                    <a:pt x="274" y="1636"/>
                  </a:lnTo>
                  <a:lnTo>
                    <a:pt x="304" y="1671"/>
                  </a:lnTo>
                  <a:lnTo>
                    <a:pt x="318" y="1687"/>
                  </a:lnTo>
                  <a:lnTo>
                    <a:pt x="327" y="1707"/>
                  </a:lnTo>
                  <a:lnTo>
                    <a:pt x="332" y="1727"/>
                  </a:lnTo>
                  <a:lnTo>
                    <a:pt x="332" y="1748"/>
                  </a:lnTo>
                  <a:lnTo>
                    <a:pt x="327" y="1768"/>
                  </a:lnTo>
                  <a:lnTo>
                    <a:pt x="318" y="1787"/>
                  </a:lnTo>
                  <a:lnTo>
                    <a:pt x="304" y="1804"/>
                  </a:lnTo>
                  <a:lnTo>
                    <a:pt x="288" y="1818"/>
                  </a:lnTo>
                  <a:lnTo>
                    <a:pt x="268" y="1827"/>
                  </a:lnTo>
                  <a:lnTo>
                    <a:pt x="247" y="1832"/>
                  </a:lnTo>
                  <a:lnTo>
                    <a:pt x="227" y="1832"/>
                  </a:lnTo>
                  <a:lnTo>
                    <a:pt x="206" y="1827"/>
                  </a:lnTo>
                  <a:lnTo>
                    <a:pt x="188" y="1818"/>
                  </a:lnTo>
                  <a:lnTo>
                    <a:pt x="170" y="1804"/>
                  </a:lnTo>
                  <a:lnTo>
                    <a:pt x="132" y="1763"/>
                  </a:lnTo>
                  <a:lnTo>
                    <a:pt x="99" y="1719"/>
                  </a:lnTo>
                  <a:lnTo>
                    <a:pt x="71" y="1673"/>
                  </a:lnTo>
                  <a:lnTo>
                    <a:pt x="48" y="1624"/>
                  </a:lnTo>
                  <a:lnTo>
                    <a:pt x="28" y="1574"/>
                  </a:lnTo>
                  <a:lnTo>
                    <a:pt x="15" y="1522"/>
                  </a:lnTo>
                  <a:lnTo>
                    <a:pt x="4" y="1471"/>
                  </a:lnTo>
                  <a:lnTo>
                    <a:pt x="0" y="1418"/>
                  </a:lnTo>
                  <a:lnTo>
                    <a:pt x="0" y="1365"/>
                  </a:lnTo>
                  <a:lnTo>
                    <a:pt x="4" y="1312"/>
                  </a:lnTo>
                  <a:lnTo>
                    <a:pt x="15" y="1261"/>
                  </a:lnTo>
                  <a:lnTo>
                    <a:pt x="28" y="1209"/>
                  </a:lnTo>
                  <a:lnTo>
                    <a:pt x="48" y="1159"/>
                  </a:lnTo>
                  <a:lnTo>
                    <a:pt x="71" y="1110"/>
                  </a:lnTo>
                  <a:lnTo>
                    <a:pt x="99" y="1064"/>
                  </a:lnTo>
                  <a:lnTo>
                    <a:pt x="132" y="1020"/>
                  </a:lnTo>
                  <a:lnTo>
                    <a:pt x="170" y="978"/>
                  </a:lnTo>
                  <a:lnTo>
                    <a:pt x="978" y="170"/>
                  </a:lnTo>
                  <a:lnTo>
                    <a:pt x="1020" y="133"/>
                  </a:lnTo>
                  <a:lnTo>
                    <a:pt x="1064" y="100"/>
                  </a:lnTo>
                  <a:lnTo>
                    <a:pt x="1111" y="71"/>
                  </a:lnTo>
                  <a:lnTo>
                    <a:pt x="1159" y="47"/>
                  </a:lnTo>
                  <a:lnTo>
                    <a:pt x="1210" y="29"/>
                  </a:lnTo>
                  <a:lnTo>
                    <a:pt x="1260" y="15"/>
                  </a:lnTo>
                  <a:lnTo>
                    <a:pt x="1313" y="5"/>
                  </a:lnTo>
                  <a:lnTo>
                    <a:pt x="1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0" name="Freeform 201"/>
          <p:cNvSpPr>
            <a:spLocks noEditPoints="1"/>
          </p:cNvSpPr>
          <p:nvPr/>
        </p:nvSpPr>
        <p:spPr bwMode="auto">
          <a:xfrm>
            <a:off x="3579958" y="2416393"/>
            <a:ext cx="362654" cy="362654"/>
          </a:xfrm>
          <a:custGeom>
            <a:avLst/>
            <a:gdLst>
              <a:gd name="T0" fmla="*/ 1217 w 3484"/>
              <a:gd name="T1" fmla="*/ 237 h 3486"/>
              <a:gd name="T2" fmla="*/ 891 w 3484"/>
              <a:gd name="T3" fmla="*/ 355 h 3486"/>
              <a:gd name="T4" fmla="*/ 613 w 3484"/>
              <a:gd name="T5" fmla="*/ 553 h 3486"/>
              <a:gd name="T6" fmla="*/ 397 w 3484"/>
              <a:gd name="T7" fmla="*/ 817 h 3486"/>
              <a:gd name="T8" fmla="*/ 258 w 3484"/>
              <a:gd name="T9" fmla="*/ 1133 h 3486"/>
              <a:gd name="T10" fmla="*/ 208 w 3484"/>
              <a:gd name="T11" fmla="*/ 1486 h 3486"/>
              <a:gd name="T12" fmla="*/ 258 w 3484"/>
              <a:gd name="T13" fmla="*/ 1840 h 3486"/>
              <a:gd name="T14" fmla="*/ 397 w 3484"/>
              <a:gd name="T15" fmla="*/ 2156 h 3486"/>
              <a:gd name="T16" fmla="*/ 613 w 3484"/>
              <a:gd name="T17" fmla="*/ 2420 h 3486"/>
              <a:gd name="T18" fmla="*/ 891 w 3484"/>
              <a:gd name="T19" fmla="*/ 2618 h 3486"/>
              <a:gd name="T20" fmla="*/ 1217 w 3484"/>
              <a:gd name="T21" fmla="*/ 2737 h 3486"/>
              <a:gd name="T22" fmla="*/ 1576 w 3484"/>
              <a:gd name="T23" fmla="*/ 2761 h 3486"/>
              <a:gd name="T24" fmla="*/ 1922 w 3484"/>
              <a:gd name="T25" fmla="*/ 2688 h 3486"/>
              <a:gd name="T26" fmla="*/ 2226 w 3484"/>
              <a:gd name="T27" fmla="*/ 2528 h 3486"/>
              <a:gd name="T28" fmla="*/ 2474 w 3484"/>
              <a:gd name="T29" fmla="*/ 2295 h 3486"/>
              <a:gd name="T30" fmla="*/ 2654 w 3484"/>
              <a:gd name="T31" fmla="*/ 2004 h 3486"/>
              <a:gd name="T32" fmla="*/ 2750 w 3484"/>
              <a:gd name="T33" fmla="*/ 1666 h 3486"/>
              <a:gd name="T34" fmla="*/ 2750 w 3484"/>
              <a:gd name="T35" fmla="*/ 1306 h 3486"/>
              <a:gd name="T36" fmla="*/ 2654 w 3484"/>
              <a:gd name="T37" fmla="*/ 970 h 3486"/>
              <a:gd name="T38" fmla="*/ 2474 w 3484"/>
              <a:gd name="T39" fmla="*/ 679 h 3486"/>
              <a:gd name="T40" fmla="*/ 2226 w 3484"/>
              <a:gd name="T41" fmla="*/ 445 h 3486"/>
              <a:gd name="T42" fmla="*/ 1922 w 3484"/>
              <a:gd name="T43" fmla="*/ 285 h 3486"/>
              <a:gd name="T44" fmla="*/ 1576 w 3484"/>
              <a:gd name="T45" fmla="*/ 212 h 3486"/>
              <a:gd name="T46" fmla="*/ 1679 w 3484"/>
              <a:gd name="T47" fmla="*/ 13 h 3486"/>
              <a:gd name="T48" fmla="*/ 2042 w 3484"/>
              <a:gd name="T49" fmla="*/ 108 h 3486"/>
              <a:gd name="T50" fmla="*/ 2364 w 3484"/>
              <a:gd name="T51" fmla="*/ 287 h 3486"/>
              <a:gd name="T52" fmla="*/ 2628 w 3484"/>
              <a:gd name="T53" fmla="*/ 536 h 3486"/>
              <a:gd name="T54" fmla="*/ 2827 w 3484"/>
              <a:gd name="T55" fmla="*/ 845 h 3486"/>
              <a:gd name="T56" fmla="*/ 2944 w 3484"/>
              <a:gd name="T57" fmla="*/ 1199 h 3486"/>
              <a:gd name="T58" fmla="*/ 2969 w 3484"/>
              <a:gd name="T59" fmla="*/ 1587 h 3486"/>
              <a:gd name="T60" fmla="*/ 2891 w 3484"/>
              <a:gd name="T61" fmla="*/ 1971 h 3486"/>
              <a:gd name="T62" fmla="*/ 2722 w 3484"/>
              <a:gd name="T63" fmla="*/ 2311 h 3486"/>
              <a:gd name="T64" fmla="*/ 3469 w 3484"/>
              <a:gd name="T65" fmla="*/ 3327 h 3486"/>
              <a:gd name="T66" fmla="*/ 3480 w 3484"/>
              <a:gd name="T67" fmla="*/ 3415 h 3486"/>
              <a:gd name="T68" fmla="*/ 3420 w 3484"/>
              <a:gd name="T69" fmla="*/ 3479 h 3486"/>
              <a:gd name="T70" fmla="*/ 3342 w 3484"/>
              <a:gd name="T71" fmla="*/ 3478 h 3486"/>
              <a:gd name="T72" fmla="*/ 2388 w 3484"/>
              <a:gd name="T73" fmla="*/ 2668 h 3486"/>
              <a:gd name="T74" fmla="*/ 2059 w 3484"/>
              <a:gd name="T75" fmla="*/ 2858 h 3486"/>
              <a:gd name="T76" fmla="*/ 1685 w 3484"/>
              <a:gd name="T77" fmla="*/ 2960 h 3486"/>
              <a:gd name="T78" fmla="*/ 1292 w 3484"/>
              <a:gd name="T79" fmla="*/ 2961 h 3486"/>
              <a:gd name="T80" fmla="*/ 930 w 3484"/>
              <a:gd name="T81" fmla="*/ 2865 h 3486"/>
              <a:gd name="T82" fmla="*/ 608 w 3484"/>
              <a:gd name="T83" fmla="*/ 2686 h 3486"/>
              <a:gd name="T84" fmla="*/ 343 w 3484"/>
              <a:gd name="T85" fmla="*/ 2436 h 3486"/>
              <a:gd name="T86" fmla="*/ 145 w 3484"/>
              <a:gd name="T87" fmla="*/ 2128 h 3486"/>
              <a:gd name="T88" fmla="*/ 28 w 3484"/>
              <a:gd name="T89" fmla="*/ 1774 h 3486"/>
              <a:gd name="T90" fmla="*/ 3 w 3484"/>
              <a:gd name="T91" fmla="*/ 1389 h 3486"/>
              <a:gd name="T92" fmla="*/ 75 w 3484"/>
              <a:gd name="T93" fmla="*/ 1018 h 3486"/>
              <a:gd name="T94" fmla="*/ 234 w 3484"/>
              <a:gd name="T95" fmla="*/ 685 h 3486"/>
              <a:gd name="T96" fmla="*/ 468 w 3484"/>
              <a:gd name="T97" fmla="*/ 404 h 3486"/>
              <a:gd name="T98" fmla="*/ 763 w 3484"/>
              <a:gd name="T99" fmla="*/ 188 h 3486"/>
              <a:gd name="T100" fmla="*/ 1107 w 3484"/>
              <a:gd name="T101" fmla="*/ 49 h 3486"/>
              <a:gd name="T102" fmla="*/ 1486 w 3484"/>
              <a:gd name="T103" fmla="*/ 0 h 3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84" h="3486">
                <a:moveTo>
                  <a:pt x="1485" y="209"/>
                </a:moveTo>
                <a:lnTo>
                  <a:pt x="1394" y="212"/>
                </a:lnTo>
                <a:lnTo>
                  <a:pt x="1305" y="222"/>
                </a:lnTo>
                <a:lnTo>
                  <a:pt x="1217" y="237"/>
                </a:lnTo>
                <a:lnTo>
                  <a:pt x="1132" y="259"/>
                </a:lnTo>
                <a:lnTo>
                  <a:pt x="1049" y="285"/>
                </a:lnTo>
                <a:lnTo>
                  <a:pt x="969" y="318"/>
                </a:lnTo>
                <a:lnTo>
                  <a:pt x="891" y="355"/>
                </a:lnTo>
                <a:lnTo>
                  <a:pt x="816" y="398"/>
                </a:lnTo>
                <a:lnTo>
                  <a:pt x="745" y="445"/>
                </a:lnTo>
                <a:lnTo>
                  <a:pt x="677" y="497"/>
                </a:lnTo>
                <a:lnTo>
                  <a:pt x="613" y="553"/>
                </a:lnTo>
                <a:lnTo>
                  <a:pt x="552" y="614"/>
                </a:lnTo>
                <a:lnTo>
                  <a:pt x="496" y="679"/>
                </a:lnTo>
                <a:lnTo>
                  <a:pt x="444" y="746"/>
                </a:lnTo>
                <a:lnTo>
                  <a:pt x="397" y="817"/>
                </a:lnTo>
                <a:lnTo>
                  <a:pt x="354" y="892"/>
                </a:lnTo>
                <a:lnTo>
                  <a:pt x="317" y="970"/>
                </a:lnTo>
                <a:lnTo>
                  <a:pt x="284" y="1050"/>
                </a:lnTo>
                <a:lnTo>
                  <a:pt x="258" y="1133"/>
                </a:lnTo>
                <a:lnTo>
                  <a:pt x="235" y="1218"/>
                </a:lnTo>
                <a:lnTo>
                  <a:pt x="220" y="1306"/>
                </a:lnTo>
                <a:lnTo>
                  <a:pt x="211" y="1395"/>
                </a:lnTo>
                <a:lnTo>
                  <a:pt x="208" y="1486"/>
                </a:lnTo>
                <a:lnTo>
                  <a:pt x="211" y="1577"/>
                </a:lnTo>
                <a:lnTo>
                  <a:pt x="220" y="1668"/>
                </a:lnTo>
                <a:lnTo>
                  <a:pt x="235" y="1754"/>
                </a:lnTo>
                <a:lnTo>
                  <a:pt x="258" y="1840"/>
                </a:lnTo>
                <a:lnTo>
                  <a:pt x="284" y="1923"/>
                </a:lnTo>
                <a:lnTo>
                  <a:pt x="317" y="2004"/>
                </a:lnTo>
                <a:lnTo>
                  <a:pt x="354" y="2081"/>
                </a:lnTo>
                <a:lnTo>
                  <a:pt x="397" y="2156"/>
                </a:lnTo>
                <a:lnTo>
                  <a:pt x="444" y="2227"/>
                </a:lnTo>
                <a:lnTo>
                  <a:pt x="496" y="2295"/>
                </a:lnTo>
                <a:lnTo>
                  <a:pt x="552" y="2360"/>
                </a:lnTo>
                <a:lnTo>
                  <a:pt x="613" y="2420"/>
                </a:lnTo>
                <a:lnTo>
                  <a:pt x="677" y="2476"/>
                </a:lnTo>
                <a:lnTo>
                  <a:pt x="745" y="2528"/>
                </a:lnTo>
                <a:lnTo>
                  <a:pt x="816" y="2576"/>
                </a:lnTo>
                <a:lnTo>
                  <a:pt x="891" y="2618"/>
                </a:lnTo>
                <a:lnTo>
                  <a:pt x="969" y="2655"/>
                </a:lnTo>
                <a:lnTo>
                  <a:pt x="1049" y="2688"/>
                </a:lnTo>
                <a:lnTo>
                  <a:pt x="1132" y="2716"/>
                </a:lnTo>
                <a:lnTo>
                  <a:pt x="1217" y="2737"/>
                </a:lnTo>
                <a:lnTo>
                  <a:pt x="1305" y="2752"/>
                </a:lnTo>
                <a:lnTo>
                  <a:pt x="1394" y="2761"/>
                </a:lnTo>
                <a:lnTo>
                  <a:pt x="1485" y="2765"/>
                </a:lnTo>
                <a:lnTo>
                  <a:pt x="1576" y="2761"/>
                </a:lnTo>
                <a:lnTo>
                  <a:pt x="1666" y="2752"/>
                </a:lnTo>
                <a:lnTo>
                  <a:pt x="1753" y="2737"/>
                </a:lnTo>
                <a:lnTo>
                  <a:pt x="1839" y="2716"/>
                </a:lnTo>
                <a:lnTo>
                  <a:pt x="1922" y="2688"/>
                </a:lnTo>
                <a:lnTo>
                  <a:pt x="2002" y="2655"/>
                </a:lnTo>
                <a:lnTo>
                  <a:pt x="2079" y="2618"/>
                </a:lnTo>
                <a:lnTo>
                  <a:pt x="2155" y="2575"/>
                </a:lnTo>
                <a:lnTo>
                  <a:pt x="2226" y="2528"/>
                </a:lnTo>
                <a:lnTo>
                  <a:pt x="2294" y="2476"/>
                </a:lnTo>
                <a:lnTo>
                  <a:pt x="2357" y="2420"/>
                </a:lnTo>
                <a:lnTo>
                  <a:pt x="2418" y="2360"/>
                </a:lnTo>
                <a:lnTo>
                  <a:pt x="2474" y="2295"/>
                </a:lnTo>
                <a:lnTo>
                  <a:pt x="2526" y="2227"/>
                </a:lnTo>
                <a:lnTo>
                  <a:pt x="2573" y="2155"/>
                </a:lnTo>
                <a:lnTo>
                  <a:pt x="2616" y="2081"/>
                </a:lnTo>
                <a:lnTo>
                  <a:pt x="2654" y="2004"/>
                </a:lnTo>
                <a:lnTo>
                  <a:pt x="2686" y="1923"/>
                </a:lnTo>
                <a:lnTo>
                  <a:pt x="2713" y="1840"/>
                </a:lnTo>
                <a:lnTo>
                  <a:pt x="2734" y="1754"/>
                </a:lnTo>
                <a:lnTo>
                  <a:pt x="2750" y="1666"/>
                </a:lnTo>
                <a:lnTo>
                  <a:pt x="2760" y="1577"/>
                </a:lnTo>
                <a:lnTo>
                  <a:pt x="2763" y="1486"/>
                </a:lnTo>
                <a:lnTo>
                  <a:pt x="2760" y="1395"/>
                </a:lnTo>
                <a:lnTo>
                  <a:pt x="2750" y="1306"/>
                </a:lnTo>
                <a:lnTo>
                  <a:pt x="2734" y="1218"/>
                </a:lnTo>
                <a:lnTo>
                  <a:pt x="2713" y="1133"/>
                </a:lnTo>
                <a:lnTo>
                  <a:pt x="2686" y="1051"/>
                </a:lnTo>
                <a:lnTo>
                  <a:pt x="2654" y="970"/>
                </a:lnTo>
                <a:lnTo>
                  <a:pt x="2616" y="893"/>
                </a:lnTo>
                <a:lnTo>
                  <a:pt x="2573" y="817"/>
                </a:lnTo>
                <a:lnTo>
                  <a:pt x="2526" y="746"/>
                </a:lnTo>
                <a:lnTo>
                  <a:pt x="2474" y="679"/>
                </a:lnTo>
                <a:lnTo>
                  <a:pt x="2418" y="614"/>
                </a:lnTo>
                <a:lnTo>
                  <a:pt x="2357" y="553"/>
                </a:lnTo>
                <a:lnTo>
                  <a:pt x="2294" y="497"/>
                </a:lnTo>
                <a:lnTo>
                  <a:pt x="2226" y="445"/>
                </a:lnTo>
                <a:lnTo>
                  <a:pt x="2155" y="399"/>
                </a:lnTo>
                <a:lnTo>
                  <a:pt x="2079" y="355"/>
                </a:lnTo>
                <a:lnTo>
                  <a:pt x="2002" y="318"/>
                </a:lnTo>
                <a:lnTo>
                  <a:pt x="1922" y="285"/>
                </a:lnTo>
                <a:lnTo>
                  <a:pt x="1839" y="259"/>
                </a:lnTo>
                <a:lnTo>
                  <a:pt x="1753" y="237"/>
                </a:lnTo>
                <a:lnTo>
                  <a:pt x="1666" y="222"/>
                </a:lnTo>
                <a:lnTo>
                  <a:pt x="1576" y="212"/>
                </a:lnTo>
                <a:lnTo>
                  <a:pt x="1485" y="209"/>
                </a:lnTo>
                <a:close/>
                <a:moveTo>
                  <a:pt x="1486" y="0"/>
                </a:moveTo>
                <a:lnTo>
                  <a:pt x="1583" y="3"/>
                </a:lnTo>
                <a:lnTo>
                  <a:pt x="1679" y="13"/>
                </a:lnTo>
                <a:lnTo>
                  <a:pt x="1773" y="28"/>
                </a:lnTo>
                <a:lnTo>
                  <a:pt x="1865" y="49"/>
                </a:lnTo>
                <a:lnTo>
                  <a:pt x="1955" y="75"/>
                </a:lnTo>
                <a:lnTo>
                  <a:pt x="2042" y="108"/>
                </a:lnTo>
                <a:lnTo>
                  <a:pt x="2127" y="145"/>
                </a:lnTo>
                <a:lnTo>
                  <a:pt x="2209" y="188"/>
                </a:lnTo>
                <a:lnTo>
                  <a:pt x="2287" y="235"/>
                </a:lnTo>
                <a:lnTo>
                  <a:pt x="2364" y="287"/>
                </a:lnTo>
                <a:lnTo>
                  <a:pt x="2436" y="344"/>
                </a:lnTo>
                <a:lnTo>
                  <a:pt x="2503" y="404"/>
                </a:lnTo>
                <a:lnTo>
                  <a:pt x="2568" y="469"/>
                </a:lnTo>
                <a:lnTo>
                  <a:pt x="2628" y="536"/>
                </a:lnTo>
                <a:lnTo>
                  <a:pt x="2685" y="609"/>
                </a:lnTo>
                <a:lnTo>
                  <a:pt x="2737" y="685"/>
                </a:lnTo>
                <a:lnTo>
                  <a:pt x="2784" y="763"/>
                </a:lnTo>
                <a:lnTo>
                  <a:pt x="2827" y="845"/>
                </a:lnTo>
                <a:lnTo>
                  <a:pt x="2864" y="930"/>
                </a:lnTo>
                <a:lnTo>
                  <a:pt x="2897" y="1017"/>
                </a:lnTo>
                <a:lnTo>
                  <a:pt x="2923" y="1107"/>
                </a:lnTo>
                <a:lnTo>
                  <a:pt x="2944" y="1199"/>
                </a:lnTo>
                <a:lnTo>
                  <a:pt x="2960" y="1293"/>
                </a:lnTo>
                <a:lnTo>
                  <a:pt x="2969" y="1389"/>
                </a:lnTo>
                <a:lnTo>
                  <a:pt x="2972" y="1486"/>
                </a:lnTo>
                <a:lnTo>
                  <a:pt x="2969" y="1587"/>
                </a:lnTo>
                <a:lnTo>
                  <a:pt x="2959" y="1687"/>
                </a:lnTo>
                <a:lnTo>
                  <a:pt x="2942" y="1783"/>
                </a:lnTo>
                <a:lnTo>
                  <a:pt x="2920" y="1878"/>
                </a:lnTo>
                <a:lnTo>
                  <a:pt x="2891" y="1971"/>
                </a:lnTo>
                <a:lnTo>
                  <a:pt x="2857" y="2060"/>
                </a:lnTo>
                <a:lnTo>
                  <a:pt x="2817" y="2147"/>
                </a:lnTo>
                <a:lnTo>
                  <a:pt x="2773" y="2230"/>
                </a:lnTo>
                <a:lnTo>
                  <a:pt x="2722" y="2311"/>
                </a:lnTo>
                <a:lnTo>
                  <a:pt x="2668" y="2388"/>
                </a:lnTo>
                <a:lnTo>
                  <a:pt x="2607" y="2461"/>
                </a:lnTo>
                <a:lnTo>
                  <a:pt x="3454" y="3308"/>
                </a:lnTo>
                <a:lnTo>
                  <a:pt x="3469" y="3327"/>
                </a:lnTo>
                <a:lnTo>
                  <a:pt x="3480" y="3349"/>
                </a:lnTo>
                <a:lnTo>
                  <a:pt x="3484" y="3371"/>
                </a:lnTo>
                <a:lnTo>
                  <a:pt x="3484" y="3393"/>
                </a:lnTo>
                <a:lnTo>
                  <a:pt x="3480" y="3415"/>
                </a:lnTo>
                <a:lnTo>
                  <a:pt x="3469" y="3437"/>
                </a:lnTo>
                <a:lnTo>
                  <a:pt x="3454" y="3456"/>
                </a:lnTo>
                <a:lnTo>
                  <a:pt x="3438" y="3470"/>
                </a:lnTo>
                <a:lnTo>
                  <a:pt x="3420" y="3479"/>
                </a:lnTo>
                <a:lnTo>
                  <a:pt x="3401" y="3484"/>
                </a:lnTo>
                <a:lnTo>
                  <a:pt x="3381" y="3486"/>
                </a:lnTo>
                <a:lnTo>
                  <a:pt x="3362" y="3484"/>
                </a:lnTo>
                <a:lnTo>
                  <a:pt x="3342" y="3478"/>
                </a:lnTo>
                <a:lnTo>
                  <a:pt x="3324" y="3468"/>
                </a:lnTo>
                <a:lnTo>
                  <a:pt x="3308" y="3456"/>
                </a:lnTo>
                <a:lnTo>
                  <a:pt x="2461" y="2608"/>
                </a:lnTo>
                <a:lnTo>
                  <a:pt x="2388" y="2668"/>
                </a:lnTo>
                <a:lnTo>
                  <a:pt x="2311" y="2723"/>
                </a:lnTo>
                <a:lnTo>
                  <a:pt x="2230" y="2773"/>
                </a:lnTo>
                <a:lnTo>
                  <a:pt x="2146" y="2819"/>
                </a:lnTo>
                <a:lnTo>
                  <a:pt x="2059" y="2858"/>
                </a:lnTo>
                <a:lnTo>
                  <a:pt x="1970" y="2892"/>
                </a:lnTo>
                <a:lnTo>
                  <a:pt x="1877" y="2920"/>
                </a:lnTo>
                <a:lnTo>
                  <a:pt x="1783" y="2944"/>
                </a:lnTo>
                <a:lnTo>
                  <a:pt x="1685" y="2960"/>
                </a:lnTo>
                <a:lnTo>
                  <a:pt x="1587" y="2969"/>
                </a:lnTo>
                <a:lnTo>
                  <a:pt x="1486" y="2973"/>
                </a:lnTo>
                <a:lnTo>
                  <a:pt x="1388" y="2970"/>
                </a:lnTo>
                <a:lnTo>
                  <a:pt x="1292" y="2961"/>
                </a:lnTo>
                <a:lnTo>
                  <a:pt x="1199" y="2945"/>
                </a:lnTo>
                <a:lnTo>
                  <a:pt x="1107" y="2924"/>
                </a:lnTo>
                <a:lnTo>
                  <a:pt x="1016" y="2897"/>
                </a:lnTo>
                <a:lnTo>
                  <a:pt x="930" y="2865"/>
                </a:lnTo>
                <a:lnTo>
                  <a:pt x="845" y="2827"/>
                </a:lnTo>
                <a:lnTo>
                  <a:pt x="763" y="2785"/>
                </a:lnTo>
                <a:lnTo>
                  <a:pt x="685" y="2738"/>
                </a:lnTo>
                <a:lnTo>
                  <a:pt x="608" y="2686"/>
                </a:lnTo>
                <a:lnTo>
                  <a:pt x="536" y="2629"/>
                </a:lnTo>
                <a:lnTo>
                  <a:pt x="468" y="2569"/>
                </a:lnTo>
                <a:lnTo>
                  <a:pt x="404" y="2504"/>
                </a:lnTo>
                <a:lnTo>
                  <a:pt x="343" y="2436"/>
                </a:lnTo>
                <a:lnTo>
                  <a:pt x="287" y="2364"/>
                </a:lnTo>
                <a:lnTo>
                  <a:pt x="235" y="2289"/>
                </a:lnTo>
                <a:lnTo>
                  <a:pt x="188" y="2209"/>
                </a:lnTo>
                <a:lnTo>
                  <a:pt x="145" y="2128"/>
                </a:lnTo>
                <a:lnTo>
                  <a:pt x="108" y="2043"/>
                </a:lnTo>
                <a:lnTo>
                  <a:pt x="75" y="1956"/>
                </a:lnTo>
                <a:lnTo>
                  <a:pt x="49" y="1866"/>
                </a:lnTo>
                <a:lnTo>
                  <a:pt x="28" y="1774"/>
                </a:lnTo>
                <a:lnTo>
                  <a:pt x="12" y="1680"/>
                </a:lnTo>
                <a:lnTo>
                  <a:pt x="3" y="1584"/>
                </a:lnTo>
                <a:lnTo>
                  <a:pt x="0" y="1486"/>
                </a:lnTo>
                <a:lnTo>
                  <a:pt x="3" y="1389"/>
                </a:lnTo>
                <a:lnTo>
                  <a:pt x="12" y="1293"/>
                </a:lnTo>
                <a:lnTo>
                  <a:pt x="28" y="1199"/>
                </a:lnTo>
                <a:lnTo>
                  <a:pt x="49" y="1107"/>
                </a:lnTo>
                <a:lnTo>
                  <a:pt x="75" y="1018"/>
                </a:lnTo>
                <a:lnTo>
                  <a:pt x="108" y="930"/>
                </a:lnTo>
                <a:lnTo>
                  <a:pt x="145" y="845"/>
                </a:lnTo>
                <a:lnTo>
                  <a:pt x="188" y="763"/>
                </a:lnTo>
                <a:lnTo>
                  <a:pt x="234" y="685"/>
                </a:lnTo>
                <a:lnTo>
                  <a:pt x="286" y="610"/>
                </a:lnTo>
                <a:lnTo>
                  <a:pt x="342" y="538"/>
                </a:lnTo>
                <a:lnTo>
                  <a:pt x="404" y="469"/>
                </a:lnTo>
                <a:lnTo>
                  <a:pt x="468" y="404"/>
                </a:lnTo>
                <a:lnTo>
                  <a:pt x="536" y="344"/>
                </a:lnTo>
                <a:lnTo>
                  <a:pt x="608" y="287"/>
                </a:lnTo>
                <a:lnTo>
                  <a:pt x="684" y="235"/>
                </a:lnTo>
                <a:lnTo>
                  <a:pt x="763" y="188"/>
                </a:lnTo>
                <a:lnTo>
                  <a:pt x="845" y="145"/>
                </a:lnTo>
                <a:lnTo>
                  <a:pt x="930" y="108"/>
                </a:lnTo>
                <a:lnTo>
                  <a:pt x="1016" y="75"/>
                </a:lnTo>
                <a:lnTo>
                  <a:pt x="1107" y="49"/>
                </a:lnTo>
                <a:lnTo>
                  <a:pt x="1199" y="28"/>
                </a:lnTo>
                <a:lnTo>
                  <a:pt x="1292" y="13"/>
                </a:lnTo>
                <a:lnTo>
                  <a:pt x="1388" y="3"/>
                </a:lnTo>
                <a:lnTo>
                  <a:pt x="14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4793666" y="5469824"/>
            <a:ext cx="364726" cy="427827"/>
            <a:chOff x="1671638" y="5013325"/>
            <a:chExt cx="458787" cy="538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2" name="Freeform 211"/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212"/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8782482" y="4899400"/>
            <a:ext cx="345806" cy="431936"/>
            <a:chOff x="2611438" y="2698750"/>
            <a:chExt cx="427038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" name="Freeform 126"/>
            <p:cNvSpPr>
              <a:spLocks noEditPoints="1"/>
            </p:cNvSpPr>
            <p:nvPr/>
          </p:nvSpPr>
          <p:spPr bwMode="auto">
            <a:xfrm>
              <a:off x="2611438" y="2698750"/>
              <a:ext cx="427038" cy="533400"/>
            </a:xfrm>
            <a:custGeom>
              <a:avLst/>
              <a:gdLst>
                <a:gd name="T0" fmla="*/ 1093 w 2693"/>
                <a:gd name="T1" fmla="*/ 218 h 3358"/>
                <a:gd name="T2" fmla="*/ 787 w 2693"/>
                <a:gd name="T3" fmla="*/ 335 h 3358"/>
                <a:gd name="T4" fmla="*/ 530 w 2693"/>
                <a:gd name="T5" fmla="*/ 529 h 3358"/>
                <a:gd name="T6" fmla="*/ 335 w 2693"/>
                <a:gd name="T7" fmla="*/ 786 h 3358"/>
                <a:gd name="T8" fmla="*/ 218 w 2693"/>
                <a:gd name="T9" fmla="*/ 1093 h 3358"/>
                <a:gd name="T10" fmla="*/ 193 w 2693"/>
                <a:gd name="T11" fmla="*/ 1420 h 3358"/>
                <a:gd name="T12" fmla="*/ 212 w 2693"/>
                <a:gd name="T13" fmla="*/ 1569 h 3358"/>
                <a:gd name="T14" fmla="*/ 218 w 2693"/>
                <a:gd name="T15" fmla="*/ 1600 h 3358"/>
                <a:gd name="T16" fmla="*/ 297 w 2693"/>
                <a:gd name="T17" fmla="*/ 1831 h 3358"/>
                <a:gd name="T18" fmla="*/ 323 w 2693"/>
                <a:gd name="T19" fmla="*/ 1891 h 3358"/>
                <a:gd name="T20" fmla="*/ 459 w 2693"/>
                <a:gd name="T21" fmla="*/ 2149 h 3358"/>
                <a:gd name="T22" fmla="*/ 666 w 2693"/>
                <a:gd name="T23" fmla="*/ 2449 h 3358"/>
                <a:gd name="T24" fmla="*/ 956 w 2693"/>
                <a:gd name="T25" fmla="*/ 2783 h 3358"/>
                <a:gd name="T26" fmla="*/ 1345 w 2693"/>
                <a:gd name="T27" fmla="*/ 3140 h 3358"/>
                <a:gd name="T28" fmla="*/ 1735 w 2693"/>
                <a:gd name="T29" fmla="*/ 2783 h 3358"/>
                <a:gd name="T30" fmla="*/ 2025 w 2693"/>
                <a:gd name="T31" fmla="*/ 2449 h 3358"/>
                <a:gd name="T32" fmla="*/ 2232 w 2693"/>
                <a:gd name="T33" fmla="*/ 2149 h 3358"/>
                <a:gd name="T34" fmla="*/ 2368 w 2693"/>
                <a:gd name="T35" fmla="*/ 1891 h 3358"/>
                <a:gd name="T36" fmla="*/ 2395 w 2693"/>
                <a:gd name="T37" fmla="*/ 1831 h 3358"/>
                <a:gd name="T38" fmla="*/ 2473 w 2693"/>
                <a:gd name="T39" fmla="*/ 1600 h 3358"/>
                <a:gd name="T40" fmla="*/ 2479 w 2693"/>
                <a:gd name="T41" fmla="*/ 1568 h 3358"/>
                <a:gd name="T42" fmla="*/ 2501 w 2693"/>
                <a:gd name="T43" fmla="*/ 1346 h 3358"/>
                <a:gd name="T44" fmla="*/ 2452 w 2693"/>
                <a:gd name="T45" fmla="*/ 1012 h 3358"/>
                <a:gd name="T46" fmla="*/ 2315 w 2693"/>
                <a:gd name="T47" fmla="*/ 717 h 3358"/>
                <a:gd name="T48" fmla="*/ 2103 w 2693"/>
                <a:gd name="T49" fmla="*/ 474 h 3358"/>
                <a:gd name="T50" fmla="*/ 1832 w 2693"/>
                <a:gd name="T51" fmla="*/ 297 h 3358"/>
                <a:gd name="T52" fmla="*/ 1516 w 2693"/>
                <a:gd name="T53" fmla="*/ 202 h 3358"/>
                <a:gd name="T54" fmla="*/ 1437 w 2693"/>
                <a:gd name="T55" fmla="*/ 3 h 3358"/>
                <a:gd name="T56" fmla="*/ 1787 w 2693"/>
                <a:gd name="T57" fmla="*/ 75 h 3358"/>
                <a:gd name="T58" fmla="*/ 2098 w 2693"/>
                <a:gd name="T59" fmla="*/ 231 h 3358"/>
                <a:gd name="T60" fmla="*/ 2356 w 2693"/>
                <a:gd name="T61" fmla="*/ 458 h 3358"/>
                <a:gd name="T62" fmla="*/ 2549 w 2693"/>
                <a:gd name="T63" fmla="*/ 744 h 3358"/>
                <a:gd name="T64" fmla="*/ 2664 w 2693"/>
                <a:gd name="T65" fmla="*/ 1075 h 3358"/>
                <a:gd name="T66" fmla="*/ 2690 w 2693"/>
                <a:gd name="T67" fmla="*/ 1431 h 3358"/>
                <a:gd name="T68" fmla="*/ 2666 w 2693"/>
                <a:gd name="T69" fmla="*/ 1614 h 3358"/>
                <a:gd name="T70" fmla="*/ 2621 w 2693"/>
                <a:gd name="T71" fmla="*/ 1779 h 3358"/>
                <a:gd name="T72" fmla="*/ 2514 w 2693"/>
                <a:gd name="T73" fmla="*/ 2030 h 3358"/>
                <a:gd name="T74" fmla="*/ 2359 w 2693"/>
                <a:gd name="T75" fmla="*/ 2307 h 3358"/>
                <a:gd name="T76" fmla="*/ 2131 w 2693"/>
                <a:gd name="T77" fmla="*/ 2623 h 3358"/>
                <a:gd name="T78" fmla="*/ 1818 w 2693"/>
                <a:gd name="T79" fmla="*/ 2970 h 3358"/>
                <a:gd name="T80" fmla="*/ 1407 w 2693"/>
                <a:gd name="T81" fmla="*/ 3337 h 3358"/>
                <a:gd name="T82" fmla="*/ 1325 w 2693"/>
                <a:gd name="T83" fmla="*/ 3356 h 3358"/>
                <a:gd name="T84" fmla="*/ 1068 w 2693"/>
                <a:gd name="T85" fmla="*/ 3152 h 3358"/>
                <a:gd name="T86" fmla="*/ 706 w 2693"/>
                <a:gd name="T87" fmla="*/ 2793 h 3358"/>
                <a:gd name="T88" fmla="*/ 438 w 2693"/>
                <a:gd name="T89" fmla="*/ 2460 h 3358"/>
                <a:gd name="T90" fmla="*/ 248 w 2693"/>
                <a:gd name="T91" fmla="*/ 2163 h 3358"/>
                <a:gd name="T92" fmla="*/ 123 w 2693"/>
                <a:gd name="T93" fmla="*/ 1910 h 3358"/>
                <a:gd name="T94" fmla="*/ 34 w 2693"/>
                <a:gd name="T95" fmla="*/ 1644 h 3358"/>
                <a:gd name="T96" fmla="*/ 24 w 2693"/>
                <a:gd name="T97" fmla="*/ 1599 h 3358"/>
                <a:gd name="T98" fmla="*/ 3 w 2693"/>
                <a:gd name="T99" fmla="*/ 1254 h 3358"/>
                <a:gd name="T100" fmla="*/ 74 w 2693"/>
                <a:gd name="T101" fmla="*/ 905 h 3358"/>
                <a:gd name="T102" fmla="*/ 231 w 2693"/>
                <a:gd name="T103" fmla="*/ 594 h 3358"/>
                <a:gd name="T104" fmla="*/ 457 w 2693"/>
                <a:gd name="T105" fmla="*/ 336 h 3358"/>
                <a:gd name="T106" fmla="*/ 743 w 2693"/>
                <a:gd name="T107" fmla="*/ 143 h 3358"/>
                <a:gd name="T108" fmla="*/ 1075 w 2693"/>
                <a:gd name="T109" fmla="*/ 28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3" h="3358">
                  <a:moveTo>
                    <a:pt x="1345" y="190"/>
                  </a:moveTo>
                  <a:lnTo>
                    <a:pt x="1260" y="193"/>
                  </a:lnTo>
                  <a:lnTo>
                    <a:pt x="1175" y="202"/>
                  </a:lnTo>
                  <a:lnTo>
                    <a:pt x="1093" y="218"/>
                  </a:lnTo>
                  <a:lnTo>
                    <a:pt x="1013" y="239"/>
                  </a:lnTo>
                  <a:lnTo>
                    <a:pt x="935" y="266"/>
                  </a:lnTo>
                  <a:lnTo>
                    <a:pt x="859" y="297"/>
                  </a:lnTo>
                  <a:lnTo>
                    <a:pt x="787" y="335"/>
                  </a:lnTo>
                  <a:lnTo>
                    <a:pt x="718" y="377"/>
                  </a:lnTo>
                  <a:lnTo>
                    <a:pt x="651" y="423"/>
                  </a:lnTo>
                  <a:lnTo>
                    <a:pt x="588" y="474"/>
                  </a:lnTo>
                  <a:lnTo>
                    <a:pt x="530" y="529"/>
                  </a:lnTo>
                  <a:lnTo>
                    <a:pt x="475" y="588"/>
                  </a:lnTo>
                  <a:lnTo>
                    <a:pt x="424" y="651"/>
                  </a:lnTo>
                  <a:lnTo>
                    <a:pt x="377" y="717"/>
                  </a:lnTo>
                  <a:lnTo>
                    <a:pt x="335" y="786"/>
                  </a:lnTo>
                  <a:lnTo>
                    <a:pt x="298" y="859"/>
                  </a:lnTo>
                  <a:lnTo>
                    <a:pt x="266" y="934"/>
                  </a:lnTo>
                  <a:lnTo>
                    <a:pt x="240" y="1012"/>
                  </a:lnTo>
                  <a:lnTo>
                    <a:pt x="218" y="1093"/>
                  </a:lnTo>
                  <a:lnTo>
                    <a:pt x="203" y="1175"/>
                  </a:lnTo>
                  <a:lnTo>
                    <a:pt x="194" y="1259"/>
                  </a:lnTo>
                  <a:lnTo>
                    <a:pt x="191" y="1346"/>
                  </a:lnTo>
                  <a:lnTo>
                    <a:pt x="193" y="1420"/>
                  </a:lnTo>
                  <a:lnTo>
                    <a:pt x="200" y="1493"/>
                  </a:lnTo>
                  <a:lnTo>
                    <a:pt x="211" y="1566"/>
                  </a:lnTo>
                  <a:lnTo>
                    <a:pt x="211" y="1568"/>
                  </a:lnTo>
                  <a:lnTo>
                    <a:pt x="212" y="1569"/>
                  </a:lnTo>
                  <a:lnTo>
                    <a:pt x="212" y="1571"/>
                  </a:lnTo>
                  <a:lnTo>
                    <a:pt x="213" y="1576"/>
                  </a:lnTo>
                  <a:lnTo>
                    <a:pt x="215" y="1586"/>
                  </a:lnTo>
                  <a:lnTo>
                    <a:pt x="218" y="1600"/>
                  </a:lnTo>
                  <a:lnTo>
                    <a:pt x="218" y="1602"/>
                  </a:lnTo>
                  <a:lnTo>
                    <a:pt x="240" y="1680"/>
                  </a:lnTo>
                  <a:lnTo>
                    <a:pt x="265" y="1757"/>
                  </a:lnTo>
                  <a:lnTo>
                    <a:pt x="297" y="1831"/>
                  </a:lnTo>
                  <a:lnTo>
                    <a:pt x="297" y="1832"/>
                  </a:lnTo>
                  <a:lnTo>
                    <a:pt x="297" y="1833"/>
                  </a:lnTo>
                  <a:lnTo>
                    <a:pt x="298" y="1834"/>
                  </a:lnTo>
                  <a:lnTo>
                    <a:pt x="323" y="1891"/>
                  </a:lnTo>
                  <a:lnTo>
                    <a:pt x="351" y="1951"/>
                  </a:lnTo>
                  <a:lnTo>
                    <a:pt x="384" y="2014"/>
                  </a:lnTo>
                  <a:lnTo>
                    <a:pt x="420" y="2080"/>
                  </a:lnTo>
                  <a:lnTo>
                    <a:pt x="459" y="2149"/>
                  </a:lnTo>
                  <a:lnTo>
                    <a:pt x="504" y="2220"/>
                  </a:lnTo>
                  <a:lnTo>
                    <a:pt x="553" y="2295"/>
                  </a:lnTo>
                  <a:lnTo>
                    <a:pt x="607" y="2371"/>
                  </a:lnTo>
                  <a:lnTo>
                    <a:pt x="666" y="2449"/>
                  </a:lnTo>
                  <a:lnTo>
                    <a:pt x="730" y="2531"/>
                  </a:lnTo>
                  <a:lnTo>
                    <a:pt x="800" y="2612"/>
                  </a:lnTo>
                  <a:lnTo>
                    <a:pt x="876" y="2697"/>
                  </a:lnTo>
                  <a:lnTo>
                    <a:pt x="956" y="2783"/>
                  </a:lnTo>
                  <a:lnTo>
                    <a:pt x="1044" y="2871"/>
                  </a:lnTo>
                  <a:lnTo>
                    <a:pt x="1138" y="2960"/>
                  </a:lnTo>
                  <a:lnTo>
                    <a:pt x="1238" y="3049"/>
                  </a:lnTo>
                  <a:lnTo>
                    <a:pt x="1345" y="3140"/>
                  </a:lnTo>
                  <a:lnTo>
                    <a:pt x="1453" y="3049"/>
                  </a:lnTo>
                  <a:lnTo>
                    <a:pt x="1554" y="2960"/>
                  </a:lnTo>
                  <a:lnTo>
                    <a:pt x="1648" y="2871"/>
                  </a:lnTo>
                  <a:lnTo>
                    <a:pt x="1735" y="2783"/>
                  </a:lnTo>
                  <a:lnTo>
                    <a:pt x="1816" y="2697"/>
                  </a:lnTo>
                  <a:lnTo>
                    <a:pt x="1892" y="2612"/>
                  </a:lnTo>
                  <a:lnTo>
                    <a:pt x="1961" y="2531"/>
                  </a:lnTo>
                  <a:lnTo>
                    <a:pt x="2025" y="2449"/>
                  </a:lnTo>
                  <a:lnTo>
                    <a:pt x="2084" y="2371"/>
                  </a:lnTo>
                  <a:lnTo>
                    <a:pt x="2139" y="2295"/>
                  </a:lnTo>
                  <a:lnTo>
                    <a:pt x="2188" y="2220"/>
                  </a:lnTo>
                  <a:lnTo>
                    <a:pt x="2232" y="2149"/>
                  </a:lnTo>
                  <a:lnTo>
                    <a:pt x="2272" y="2080"/>
                  </a:lnTo>
                  <a:lnTo>
                    <a:pt x="2308" y="2014"/>
                  </a:lnTo>
                  <a:lnTo>
                    <a:pt x="2341" y="1951"/>
                  </a:lnTo>
                  <a:lnTo>
                    <a:pt x="2368" y="1891"/>
                  </a:lnTo>
                  <a:lnTo>
                    <a:pt x="2394" y="1834"/>
                  </a:lnTo>
                  <a:lnTo>
                    <a:pt x="2394" y="1833"/>
                  </a:lnTo>
                  <a:lnTo>
                    <a:pt x="2395" y="1832"/>
                  </a:lnTo>
                  <a:lnTo>
                    <a:pt x="2395" y="1831"/>
                  </a:lnTo>
                  <a:lnTo>
                    <a:pt x="2426" y="1757"/>
                  </a:lnTo>
                  <a:lnTo>
                    <a:pt x="2453" y="1680"/>
                  </a:lnTo>
                  <a:lnTo>
                    <a:pt x="2473" y="1602"/>
                  </a:lnTo>
                  <a:lnTo>
                    <a:pt x="2473" y="1600"/>
                  </a:lnTo>
                  <a:lnTo>
                    <a:pt x="2476" y="1586"/>
                  </a:lnTo>
                  <a:lnTo>
                    <a:pt x="2478" y="1576"/>
                  </a:lnTo>
                  <a:lnTo>
                    <a:pt x="2479" y="1571"/>
                  </a:lnTo>
                  <a:lnTo>
                    <a:pt x="2479" y="1568"/>
                  </a:lnTo>
                  <a:lnTo>
                    <a:pt x="2481" y="1566"/>
                  </a:lnTo>
                  <a:lnTo>
                    <a:pt x="2492" y="1494"/>
                  </a:lnTo>
                  <a:lnTo>
                    <a:pt x="2499" y="1420"/>
                  </a:lnTo>
                  <a:lnTo>
                    <a:pt x="2501" y="1346"/>
                  </a:lnTo>
                  <a:lnTo>
                    <a:pt x="2498" y="1259"/>
                  </a:lnTo>
                  <a:lnTo>
                    <a:pt x="2489" y="1175"/>
                  </a:lnTo>
                  <a:lnTo>
                    <a:pt x="2473" y="1093"/>
                  </a:lnTo>
                  <a:lnTo>
                    <a:pt x="2452" y="1012"/>
                  </a:lnTo>
                  <a:lnTo>
                    <a:pt x="2425" y="934"/>
                  </a:lnTo>
                  <a:lnTo>
                    <a:pt x="2394" y="859"/>
                  </a:lnTo>
                  <a:lnTo>
                    <a:pt x="2357" y="786"/>
                  </a:lnTo>
                  <a:lnTo>
                    <a:pt x="2315" y="717"/>
                  </a:lnTo>
                  <a:lnTo>
                    <a:pt x="2268" y="651"/>
                  </a:lnTo>
                  <a:lnTo>
                    <a:pt x="2217" y="588"/>
                  </a:lnTo>
                  <a:lnTo>
                    <a:pt x="2162" y="529"/>
                  </a:lnTo>
                  <a:lnTo>
                    <a:pt x="2103" y="474"/>
                  </a:lnTo>
                  <a:lnTo>
                    <a:pt x="2041" y="423"/>
                  </a:lnTo>
                  <a:lnTo>
                    <a:pt x="1974" y="377"/>
                  </a:lnTo>
                  <a:lnTo>
                    <a:pt x="1905" y="335"/>
                  </a:lnTo>
                  <a:lnTo>
                    <a:pt x="1832" y="297"/>
                  </a:lnTo>
                  <a:lnTo>
                    <a:pt x="1757" y="266"/>
                  </a:lnTo>
                  <a:lnTo>
                    <a:pt x="1679" y="239"/>
                  </a:lnTo>
                  <a:lnTo>
                    <a:pt x="1599" y="218"/>
                  </a:lnTo>
                  <a:lnTo>
                    <a:pt x="1516" y="202"/>
                  </a:lnTo>
                  <a:lnTo>
                    <a:pt x="1432" y="193"/>
                  </a:lnTo>
                  <a:lnTo>
                    <a:pt x="1345" y="190"/>
                  </a:lnTo>
                  <a:close/>
                  <a:moveTo>
                    <a:pt x="1345" y="0"/>
                  </a:moveTo>
                  <a:lnTo>
                    <a:pt x="1437" y="3"/>
                  </a:lnTo>
                  <a:lnTo>
                    <a:pt x="1528" y="13"/>
                  </a:lnTo>
                  <a:lnTo>
                    <a:pt x="1617" y="28"/>
                  </a:lnTo>
                  <a:lnTo>
                    <a:pt x="1703" y="49"/>
                  </a:lnTo>
                  <a:lnTo>
                    <a:pt x="1787" y="75"/>
                  </a:lnTo>
                  <a:lnTo>
                    <a:pt x="1869" y="106"/>
                  </a:lnTo>
                  <a:lnTo>
                    <a:pt x="1948" y="143"/>
                  </a:lnTo>
                  <a:lnTo>
                    <a:pt x="2024" y="185"/>
                  </a:lnTo>
                  <a:lnTo>
                    <a:pt x="2098" y="231"/>
                  </a:lnTo>
                  <a:lnTo>
                    <a:pt x="2167" y="281"/>
                  </a:lnTo>
                  <a:lnTo>
                    <a:pt x="2233" y="336"/>
                  </a:lnTo>
                  <a:lnTo>
                    <a:pt x="2297" y="395"/>
                  </a:lnTo>
                  <a:lnTo>
                    <a:pt x="2356" y="458"/>
                  </a:lnTo>
                  <a:lnTo>
                    <a:pt x="2411" y="525"/>
                  </a:lnTo>
                  <a:lnTo>
                    <a:pt x="2461" y="594"/>
                  </a:lnTo>
                  <a:lnTo>
                    <a:pt x="2507" y="668"/>
                  </a:lnTo>
                  <a:lnTo>
                    <a:pt x="2549" y="744"/>
                  </a:lnTo>
                  <a:lnTo>
                    <a:pt x="2586" y="823"/>
                  </a:lnTo>
                  <a:lnTo>
                    <a:pt x="2617" y="905"/>
                  </a:lnTo>
                  <a:lnTo>
                    <a:pt x="2644" y="989"/>
                  </a:lnTo>
                  <a:lnTo>
                    <a:pt x="2664" y="1075"/>
                  </a:lnTo>
                  <a:lnTo>
                    <a:pt x="2680" y="1164"/>
                  </a:lnTo>
                  <a:lnTo>
                    <a:pt x="2689" y="1254"/>
                  </a:lnTo>
                  <a:lnTo>
                    <a:pt x="2693" y="1346"/>
                  </a:lnTo>
                  <a:lnTo>
                    <a:pt x="2690" y="1431"/>
                  </a:lnTo>
                  <a:lnTo>
                    <a:pt x="2682" y="1516"/>
                  </a:lnTo>
                  <a:lnTo>
                    <a:pt x="2668" y="1599"/>
                  </a:lnTo>
                  <a:lnTo>
                    <a:pt x="2667" y="1604"/>
                  </a:lnTo>
                  <a:lnTo>
                    <a:pt x="2666" y="1614"/>
                  </a:lnTo>
                  <a:lnTo>
                    <a:pt x="2663" y="1627"/>
                  </a:lnTo>
                  <a:lnTo>
                    <a:pt x="2659" y="1644"/>
                  </a:lnTo>
                  <a:lnTo>
                    <a:pt x="2642" y="1713"/>
                  </a:lnTo>
                  <a:lnTo>
                    <a:pt x="2621" y="1779"/>
                  </a:lnTo>
                  <a:lnTo>
                    <a:pt x="2597" y="1845"/>
                  </a:lnTo>
                  <a:lnTo>
                    <a:pt x="2569" y="1910"/>
                  </a:lnTo>
                  <a:lnTo>
                    <a:pt x="2544" y="1968"/>
                  </a:lnTo>
                  <a:lnTo>
                    <a:pt x="2514" y="2030"/>
                  </a:lnTo>
                  <a:lnTo>
                    <a:pt x="2482" y="2095"/>
                  </a:lnTo>
                  <a:lnTo>
                    <a:pt x="2445" y="2163"/>
                  </a:lnTo>
                  <a:lnTo>
                    <a:pt x="2404" y="2233"/>
                  </a:lnTo>
                  <a:lnTo>
                    <a:pt x="2359" y="2307"/>
                  </a:lnTo>
                  <a:lnTo>
                    <a:pt x="2309" y="2383"/>
                  </a:lnTo>
                  <a:lnTo>
                    <a:pt x="2255" y="2460"/>
                  </a:lnTo>
                  <a:lnTo>
                    <a:pt x="2196" y="2541"/>
                  </a:lnTo>
                  <a:lnTo>
                    <a:pt x="2131" y="2623"/>
                  </a:lnTo>
                  <a:lnTo>
                    <a:pt x="2061" y="2707"/>
                  </a:lnTo>
                  <a:lnTo>
                    <a:pt x="1986" y="2793"/>
                  </a:lnTo>
                  <a:lnTo>
                    <a:pt x="1905" y="2881"/>
                  </a:lnTo>
                  <a:lnTo>
                    <a:pt x="1818" y="2970"/>
                  </a:lnTo>
                  <a:lnTo>
                    <a:pt x="1725" y="3060"/>
                  </a:lnTo>
                  <a:lnTo>
                    <a:pt x="1625" y="3152"/>
                  </a:lnTo>
                  <a:lnTo>
                    <a:pt x="1519" y="3243"/>
                  </a:lnTo>
                  <a:lnTo>
                    <a:pt x="1407" y="3337"/>
                  </a:lnTo>
                  <a:lnTo>
                    <a:pt x="1387" y="3349"/>
                  </a:lnTo>
                  <a:lnTo>
                    <a:pt x="1368" y="3356"/>
                  </a:lnTo>
                  <a:lnTo>
                    <a:pt x="1346" y="3358"/>
                  </a:lnTo>
                  <a:lnTo>
                    <a:pt x="1325" y="3356"/>
                  </a:lnTo>
                  <a:lnTo>
                    <a:pt x="1306" y="3349"/>
                  </a:lnTo>
                  <a:lnTo>
                    <a:pt x="1286" y="3337"/>
                  </a:lnTo>
                  <a:lnTo>
                    <a:pt x="1174" y="3243"/>
                  </a:lnTo>
                  <a:lnTo>
                    <a:pt x="1068" y="3152"/>
                  </a:lnTo>
                  <a:lnTo>
                    <a:pt x="968" y="3060"/>
                  </a:lnTo>
                  <a:lnTo>
                    <a:pt x="875" y="2970"/>
                  </a:lnTo>
                  <a:lnTo>
                    <a:pt x="787" y="2881"/>
                  </a:lnTo>
                  <a:lnTo>
                    <a:pt x="706" y="2793"/>
                  </a:lnTo>
                  <a:lnTo>
                    <a:pt x="631" y="2707"/>
                  </a:lnTo>
                  <a:lnTo>
                    <a:pt x="561" y="2623"/>
                  </a:lnTo>
                  <a:lnTo>
                    <a:pt x="497" y="2541"/>
                  </a:lnTo>
                  <a:lnTo>
                    <a:pt x="438" y="2460"/>
                  </a:lnTo>
                  <a:lnTo>
                    <a:pt x="384" y="2383"/>
                  </a:lnTo>
                  <a:lnTo>
                    <a:pt x="334" y="2307"/>
                  </a:lnTo>
                  <a:lnTo>
                    <a:pt x="289" y="2233"/>
                  </a:lnTo>
                  <a:lnTo>
                    <a:pt x="248" y="2163"/>
                  </a:lnTo>
                  <a:lnTo>
                    <a:pt x="211" y="2095"/>
                  </a:lnTo>
                  <a:lnTo>
                    <a:pt x="179" y="2030"/>
                  </a:lnTo>
                  <a:lnTo>
                    <a:pt x="149" y="1968"/>
                  </a:lnTo>
                  <a:lnTo>
                    <a:pt x="123" y="1910"/>
                  </a:lnTo>
                  <a:lnTo>
                    <a:pt x="96" y="1845"/>
                  </a:lnTo>
                  <a:lnTo>
                    <a:pt x="71" y="1779"/>
                  </a:lnTo>
                  <a:lnTo>
                    <a:pt x="51" y="1712"/>
                  </a:lnTo>
                  <a:lnTo>
                    <a:pt x="34" y="1644"/>
                  </a:lnTo>
                  <a:lnTo>
                    <a:pt x="30" y="1627"/>
                  </a:lnTo>
                  <a:lnTo>
                    <a:pt x="28" y="1614"/>
                  </a:lnTo>
                  <a:lnTo>
                    <a:pt x="25" y="1604"/>
                  </a:lnTo>
                  <a:lnTo>
                    <a:pt x="24" y="1599"/>
                  </a:lnTo>
                  <a:lnTo>
                    <a:pt x="11" y="1516"/>
                  </a:lnTo>
                  <a:lnTo>
                    <a:pt x="3" y="1431"/>
                  </a:lnTo>
                  <a:lnTo>
                    <a:pt x="0" y="1346"/>
                  </a:lnTo>
                  <a:lnTo>
                    <a:pt x="3" y="1254"/>
                  </a:lnTo>
                  <a:lnTo>
                    <a:pt x="12" y="1164"/>
                  </a:lnTo>
                  <a:lnTo>
                    <a:pt x="28" y="1075"/>
                  </a:lnTo>
                  <a:lnTo>
                    <a:pt x="49" y="989"/>
                  </a:lnTo>
                  <a:lnTo>
                    <a:pt x="74" y="905"/>
                  </a:lnTo>
                  <a:lnTo>
                    <a:pt x="106" y="823"/>
                  </a:lnTo>
                  <a:lnTo>
                    <a:pt x="143" y="744"/>
                  </a:lnTo>
                  <a:lnTo>
                    <a:pt x="185" y="668"/>
                  </a:lnTo>
                  <a:lnTo>
                    <a:pt x="231" y="594"/>
                  </a:lnTo>
                  <a:lnTo>
                    <a:pt x="281" y="525"/>
                  </a:lnTo>
                  <a:lnTo>
                    <a:pt x="336" y="458"/>
                  </a:lnTo>
                  <a:lnTo>
                    <a:pt x="395" y="395"/>
                  </a:lnTo>
                  <a:lnTo>
                    <a:pt x="457" y="336"/>
                  </a:lnTo>
                  <a:lnTo>
                    <a:pt x="525" y="281"/>
                  </a:lnTo>
                  <a:lnTo>
                    <a:pt x="594" y="231"/>
                  </a:lnTo>
                  <a:lnTo>
                    <a:pt x="668" y="185"/>
                  </a:lnTo>
                  <a:lnTo>
                    <a:pt x="743" y="143"/>
                  </a:lnTo>
                  <a:lnTo>
                    <a:pt x="823" y="106"/>
                  </a:lnTo>
                  <a:lnTo>
                    <a:pt x="904" y="75"/>
                  </a:lnTo>
                  <a:lnTo>
                    <a:pt x="988" y="49"/>
                  </a:lnTo>
                  <a:lnTo>
                    <a:pt x="1075" y="28"/>
                  </a:lnTo>
                  <a:lnTo>
                    <a:pt x="1164" y="13"/>
                  </a:lnTo>
                  <a:lnTo>
                    <a:pt x="1254" y="3"/>
                  </a:lnTo>
                  <a:lnTo>
                    <a:pt x="1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27"/>
            <p:cNvSpPr>
              <a:spLocks noEditPoints="1"/>
            </p:cNvSpPr>
            <p:nvPr/>
          </p:nvSpPr>
          <p:spPr bwMode="auto">
            <a:xfrm>
              <a:off x="2689226" y="2779713"/>
              <a:ext cx="271463" cy="271463"/>
            </a:xfrm>
            <a:custGeom>
              <a:avLst/>
              <a:gdLst>
                <a:gd name="T0" fmla="*/ 728 w 1708"/>
                <a:gd name="T1" fmla="*/ 202 h 1709"/>
                <a:gd name="T2" fmla="*/ 554 w 1708"/>
                <a:gd name="T3" fmla="*/ 261 h 1709"/>
                <a:gd name="T4" fmla="*/ 406 w 1708"/>
                <a:gd name="T5" fmla="*/ 364 h 1709"/>
                <a:gd name="T6" fmla="*/ 291 w 1708"/>
                <a:gd name="T7" fmla="*/ 502 h 1709"/>
                <a:gd name="T8" fmla="*/ 216 w 1708"/>
                <a:gd name="T9" fmla="*/ 668 h 1709"/>
                <a:gd name="T10" fmla="*/ 190 w 1708"/>
                <a:gd name="T11" fmla="*/ 854 h 1709"/>
                <a:gd name="T12" fmla="*/ 216 w 1708"/>
                <a:gd name="T13" fmla="*/ 1040 h 1709"/>
                <a:gd name="T14" fmla="*/ 291 w 1708"/>
                <a:gd name="T15" fmla="*/ 1207 h 1709"/>
                <a:gd name="T16" fmla="*/ 406 w 1708"/>
                <a:gd name="T17" fmla="*/ 1345 h 1709"/>
                <a:gd name="T18" fmla="*/ 554 w 1708"/>
                <a:gd name="T19" fmla="*/ 1447 h 1709"/>
                <a:gd name="T20" fmla="*/ 728 w 1708"/>
                <a:gd name="T21" fmla="*/ 1507 h 1709"/>
                <a:gd name="T22" fmla="*/ 918 w 1708"/>
                <a:gd name="T23" fmla="*/ 1516 h 1709"/>
                <a:gd name="T24" fmla="*/ 1098 w 1708"/>
                <a:gd name="T25" fmla="*/ 1472 h 1709"/>
                <a:gd name="T26" fmla="*/ 1256 w 1708"/>
                <a:gd name="T27" fmla="*/ 1383 h 1709"/>
                <a:gd name="T28" fmla="*/ 1382 w 1708"/>
                <a:gd name="T29" fmla="*/ 1256 h 1709"/>
                <a:gd name="T30" fmla="*/ 1472 w 1708"/>
                <a:gd name="T31" fmla="*/ 1098 h 1709"/>
                <a:gd name="T32" fmla="*/ 1515 w 1708"/>
                <a:gd name="T33" fmla="*/ 918 h 1709"/>
                <a:gd name="T34" fmla="*/ 1506 w 1708"/>
                <a:gd name="T35" fmla="*/ 728 h 1709"/>
                <a:gd name="T36" fmla="*/ 1446 w 1708"/>
                <a:gd name="T37" fmla="*/ 555 h 1709"/>
                <a:gd name="T38" fmla="*/ 1343 w 1708"/>
                <a:gd name="T39" fmla="*/ 406 h 1709"/>
                <a:gd name="T40" fmla="*/ 1206 w 1708"/>
                <a:gd name="T41" fmla="*/ 291 h 1709"/>
                <a:gd name="T42" fmla="*/ 1040 w 1708"/>
                <a:gd name="T43" fmla="*/ 216 h 1709"/>
                <a:gd name="T44" fmla="*/ 853 w 1708"/>
                <a:gd name="T45" fmla="*/ 190 h 1709"/>
                <a:gd name="T46" fmla="*/ 999 w 1708"/>
                <a:gd name="T47" fmla="*/ 12 h 1709"/>
                <a:gd name="T48" fmla="*/ 1201 w 1708"/>
                <a:gd name="T49" fmla="*/ 74 h 1709"/>
                <a:gd name="T50" fmla="*/ 1380 w 1708"/>
                <a:gd name="T51" fmla="*/ 181 h 1709"/>
                <a:gd name="T52" fmla="*/ 1526 w 1708"/>
                <a:gd name="T53" fmla="*/ 327 h 1709"/>
                <a:gd name="T54" fmla="*/ 1633 w 1708"/>
                <a:gd name="T55" fmla="*/ 506 h 1709"/>
                <a:gd name="T56" fmla="*/ 1696 w 1708"/>
                <a:gd name="T57" fmla="*/ 708 h 1709"/>
                <a:gd name="T58" fmla="*/ 1705 w 1708"/>
                <a:gd name="T59" fmla="*/ 928 h 1709"/>
                <a:gd name="T60" fmla="*/ 1660 w 1708"/>
                <a:gd name="T61" fmla="*/ 1137 h 1709"/>
                <a:gd name="T62" fmla="*/ 1567 w 1708"/>
                <a:gd name="T63" fmla="*/ 1324 h 1709"/>
                <a:gd name="T64" fmla="*/ 1432 w 1708"/>
                <a:gd name="T65" fmla="*/ 1482 h 1709"/>
                <a:gd name="T66" fmla="*/ 1265 w 1708"/>
                <a:gd name="T67" fmla="*/ 1603 h 1709"/>
                <a:gd name="T68" fmla="*/ 1069 w 1708"/>
                <a:gd name="T69" fmla="*/ 1682 h 1709"/>
                <a:gd name="T70" fmla="*/ 853 w 1708"/>
                <a:gd name="T71" fmla="*/ 1709 h 1709"/>
                <a:gd name="T72" fmla="*/ 638 w 1708"/>
                <a:gd name="T73" fmla="*/ 1682 h 1709"/>
                <a:gd name="T74" fmla="*/ 443 w 1708"/>
                <a:gd name="T75" fmla="*/ 1603 h 1709"/>
                <a:gd name="T76" fmla="*/ 275 w 1708"/>
                <a:gd name="T77" fmla="*/ 1482 h 1709"/>
                <a:gd name="T78" fmla="*/ 141 w 1708"/>
                <a:gd name="T79" fmla="*/ 1324 h 1709"/>
                <a:gd name="T80" fmla="*/ 48 w 1708"/>
                <a:gd name="T81" fmla="*/ 1137 h 1709"/>
                <a:gd name="T82" fmla="*/ 3 w 1708"/>
                <a:gd name="T83" fmla="*/ 928 h 1709"/>
                <a:gd name="T84" fmla="*/ 12 w 1708"/>
                <a:gd name="T85" fmla="*/ 708 h 1709"/>
                <a:gd name="T86" fmla="*/ 73 w 1708"/>
                <a:gd name="T87" fmla="*/ 506 h 1709"/>
                <a:gd name="T88" fmla="*/ 182 w 1708"/>
                <a:gd name="T89" fmla="*/ 327 h 1709"/>
                <a:gd name="T90" fmla="*/ 328 w 1708"/>
                <a:gd name="T91" fmla="*/ 181 h 1709"/>
                <a:gd name="T92" fmla="*/ 505 w 1708"/>
                <a:gd name="T93" fmla="*/ 74 h 1709"/>
                <a:gd name="T94" fmla="*/ 708 w 1708"/>
                <a:gd name="T95" fmla="*/ 12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08" h="1709">
                  <a:moveTo>
                    <a:pt x="853" y="190"/>
                  </a:moveTo>
                  <a:lnTo>
                    <a:pt x="790" y="193"/>
                  </a:lnTo>
                  <a:lnTo>
                    <a:pt x="728" y="202"/>
                  </a:lnTo>
                  <a:lnTo>
                    <a:pt x="668" y="216"/>
                  </a:lnTo>
                  <a:lnTo>
                    <a:pt x="609" y="237"/>
                  </a:lnTo>
                  <a:lnTo>
                    <a:pt x="554" y="261"/>
                  </a:lnTo>
                  <a:lnTo>
                    <a:pt x="501" y="291"/>
                  </a:lnTo>
                  <a:lnTo>
                    <a:pt x="452" y="325"/>
                  </a:lnTo>
                  <a:lnTo>
                    <a:pt x="406" y="364"/>
                  </a:lnTo>
                  <a:lnTo>
                    <a:pt x="363" y="406"/>
                  </a:lnTo>
                  <a:lnTo>
                    <a:pt x="326" y="453"/>
                  </a:lnTo>
                  <a:lnTo>
                    <a:pt x="291" y="502"/>
                  </a:lnTo>
                  <a:lnTo>
                    <a:pt x="261" y="555"/>
                  </a:lnTo>
                  <a:lnTo>
                    <a:pt x="236" y="610"/>
                  </a:lnTo>
                  <a:lnTo>
                    <a:pt x="216" y="668"/>
                  </a:lnTo>
                  <a:lnTo>
                    <a:pt x="201" y="728"/>
                  </a:lnTo>
                  <a:lnTo>
                    <a:pt x="193" y="790"/>
                  </a:lnTo>
                  <a:lnTo>
                    <a:pt x="190" y="854"/>
                  </a:lnTo>
                  <a:lnTo>
                    <a:pt x="193" y="918"/>
                  </a:lnTo>
                  <a:lnTo>
                    <a:pt x="201" y="980"/>
                  </a:lnTo>
                  <a:lnTo>
                    <a:pt x="216" y="1040"/>
                  </a:lnTo>
                  <a:lnTo>
                    <a:pt x="236" y="1098"/>
                  </a:lnTo>
                  <a:lnTo>
                    <a:pt x="261" y="1154"/>
                  </a:lnTo>
                  <a:lnTo>
                    <a:pt x="291" y="1207"/>
                  </a:lnTo>
                  <a:lnTo>
                    <a:pt x="325" y="1256"/>
                  </a:lnTo>
                  <a:lnTo>
                    <a:pt x="363" y="1302"/>
                  </a:lnTo>
                  <a:lnTo>
                    <a:pt x="406" y="1345"/>
                  </a:lnTo>
                  <a:lnTo>
                    <a:pt x="452" y="1383"/>
                  </a:lnTo>
                  <a:lnTo>
                    <a:pt x="501" y="1417"/>
                  </a:lnTo>
                  <a:lnTo>
                    <a:pt x="554" y="1447"/>
                  </a:lnTo>
                  <a:lnTo>
                    <a:pt x="609" y="1472"/>
                  </a:lnTo>
                  <a:lnTo>
                    <a:pt x="668" y="1492"/>
                  </a:lnTo>
                  <a:lnTo>
                    <a:pt x="728" y="1507"/>
                  </a:lnTo>
                  <a:lnTo>
                    <a:pt x="790" y="1516"/>
                  </a:lnTo>
                  <a:lnTo>
                    <a:pt x="853" y="1519"/>
                  </a:lnTo>
                  <a:lnTo>
                    <a:pt x="918" y="1516"/>
                  </a:lnTo>
                  <a:lnTo>
                    <a:pt x="980" y="1507"/>
                  </a:lnTo>
                  <a:lnTo>
                    <a:pt x="1040" y="1492"/>
                  </a:lnTo>
                  <a:lnTo>
                    <a:pt x="1098" y="1472"/>
                  </a:lnTo>
                  <a:lnTo>
                    <a:pt x="1153" y="1447"/>
                  </a:lnTo>
                  <a:lnTo>
                    <a:pt x="1207" y="1417"/>
                  </a:lnTo>
                  <a:lnTo>
                    <a:pt x="1256" y="1383"/>
                  </a:lnTo>
                  <a:lnTo>
                    <a:pt x="1302" y="1345"/>
                  </a:lnTo>
                  <a:lnTo>
                    <a:pt x="1344" y="1302"/>
                  </a:lnTo>
                  <a:lnTo>
                    <a:pt x="1382" y="1256"/>
                  </a:lnTo>
                  <a:lnTo>
                    <a:pt x="1417" y="1207"/>
                  </a:lnTo>
                  <a:lnTo>
                    <a:pt x="1446" y="1154"/>
                  </a:lnTo>
                  <a:lnTo>
                    <a:pt x="1472" y="1098"/>
                  </a:lnTo>
                  <a:lnTo>
                    <a:pt x="1491" y="1040"/>
                  </a:lnTo>
                  <a:lnTo>
                    <a:pt x="1506" y="980"/>
                  </a:lnTo>
                  <a:lnTo>
                    <a:pt x="1515" y="918"/>
                  </a:lnTo>
                  <a:lnTo>
                    <a:pt x="1518" y="854"/>
                  </a:lnTo>
                  <a:lnTo>
                    <a:pt x="1515" y="790"/>
                  </a:lnTo>
                  <a:lnTo>
                    <a:pt x="1506" y="728"/>
                  </a:lnTo>
                  <a:lnTo>
                    <a:pt x="1491" y="668"/>
                  </a:lnTo>
                  <a:lnTo>
                    <a:pt x="1471" y="610"/>
                  </a:lnTo>
                  <a:lnTo>
                    <a:pt x="1446" y="555"/>
                  </a:lnTo>
                  <a:lnTo>
                    <a:pt x="1417" y="502"/>
                  </a:lnTo>
                  <a:lnTo>
                    <a:pt x="1382" y="453"/>
                  </a:lnTo>
                  <a:lnTo>
                    <a:pt x="1343" y="406"/>
                  </a:lnTo>
                  <a:lnTo>
                    <a:pt x="1302" y="364"/>
                  </a:lnTo>
                  <a:lnTo>
                    <a:pt x="1256" y="325"/>
                  </a:lnTo>
                  <a:lnTo>
                    <a:pt x="1206" y="291"/>
                  </a:lnTo>
                  <a:lnTo>
                    <a:pt x="1153" y="261"/>
                  </a:lnTo>
                  <a:lnTo>
                    <a:pt x="1097" y="237"/>
                  </a:lnTo>
                  <a:lnTo>
                    <a:pt x="1040" y="216"/>
                  </a:lnTo>
                  <a:lnTo>
                    <a:pt x="980" y="202"/>
                  </a:lnTo>
                  <a:lnTo>
                    <a:pt x="918" y="193"/>
                  </a:lnTo>
                  <a:lnTo>
                    <a:pt x="853" y="190"/>
                  </a:lnTo>
                  <a:close/>
                  <a:moveTo>
                    <a:pt x="853" y="0"/>
                  </a:moveTo>
                  <a:lnTo>
                    <a:pt x="927" y="3"/>
                  </a:lnTo>
                  <a:lnTo>
                    <a:pt x="999" y="12"/>
                  </a:lnTo>
                  <a:lnTo>
                    <a:pt x="1069" y="27"/>
                  </a:lnTo>
                  <a:lnTo>
                    <a:pt x="1137" y="48"/>
                  </a:lnTo>
                  <a:lnTo>
                    <a:pt x="1201" y="74"/>
                  </a:lnTo>
                  <a:lnTo>
                    <a:pt x="1265" y="105"/>
                  </a:lnTo>
                  <a:lnTo>
                    <a:pt x="1324" y="142"/>
                  </a:lnTo>
                  <a:lnTo>
                    <a:pt x="1380" y="181"/>
                  </a:lnTo>
                  <a:lnTo>
                    <a:pt x="1432" y="226"/>
                  </a:lnTo>
                  <a:lnTo>
                    <a:pt x="1481" y="275"/>
                  </a:lnTo>
                  <a:lnTo>
                    <a:pt x="1526" y="327"/>
                  </a:lnTo>
                  <a:lnTo>
                    <a:pt x="1567" y="384"/>
                  </a:lnTo>
                  <a:lnTo>
                    <a:pt x="1603" y="444"/>
                  </a:lnTo>
                  <a:lnTo>
                    <a:pt x="1633" y="506"/>
                  </a:lnTo>
                  <a:lnTo>
                    <a:pt x="1660" y="571"/>
                  </a:lnTo>
                  <a:lnTo>
                    <a:pt x="1680" y="639"/>
                  </a:lnTo>
                  <a:lnTo>
                    <a:pt x="1696" y="708"/>
                  </a:lnTo>
                  <a:lnTo>
                    <a:pt x="1705" y="781"/>
                  </a:lnTo>
                  <a:lnTo>
                    <a:pt x="1708" y="854"/>
                  </a:lnTo>
                  <a:lnTo>
                    <a:pt x="1705" y="928"/>
                  </a:lnTo>
                  <a:lnTo>
                    <a:pt x="1696" y="999"/>
                  </a:lnTo>
                  <a:lnTo>
                    <a:pt x="1680" y="1070"/>
                  </a:lnTo>
                  <a:lnTo>
                    <a:pt x="1660" y="1137"/>
                  </a:lnTo>
                  <a:lnTo>
                    <a:pt x="1633" y="1203"/>
                  </a:lnTo>
                  <a:lnTo>
                    <a:pt x="1603" y="1265"/>
                  </a:lnTo>
                  <a:lnTo>
                    <a:pt x="1567" y="1324"/>
                  </a:lnTo>
                  <a:lnTo>
                    <a:pt x="1526" y="1380"/>
                  </a:lnTo>
                  <a:lnTo>
                    <a:pt x="1481" y="1433"/>
                  </a:lnTo>
                  <a:lnTo>
                    <a:pt x="1432" y="1482"/>
                  </a:lnTo>
                  <a:lnTo>
                    <a:pt x="1380" y="1527"/>
                  </a:lnTo>
                  <a:lnTo>
                    <a:pt x="1324" y="1567"/>
                  </a:lnTo>
                  <a:lnTo>
                    <a:pt x="1265" y="1603"/>
                  </a:lnTo>
                  <a:lnTo>
                    <a:pt x="1201" y="1635"/>
                  </a:lnTo>
                  <a:lnTo>
                    <a:pt x="1137" y="1660"/>
                  </a:lnTo>
                  <a:lnTo>
                    <a:pt x="1069" y="1682"/>
                  </a:lnTo>
                  <a:lnTo>
                    <a:pt x="999" y="1697"/>
                  </a:lnTo>
                  <a:lnTo>
                    <a:pt x="927" y="1706"/>
                  </a:lnTo>
                  <a:lnTo>
                    <a:pt x="853" y="1709"/>
                  </a:lnTo>
                  <a:lnTo>
                    <a:pt x="780" y="1706"/>
                  </a:lnTo>
                  <a:lnTo>
                    <a:pt x="708" y="1697"/>
                  </a:lnTo>
                  <a:lnTo>
                    <a:pt x="638" y="1682"/>
                  </a:lnTo>
                  <a:lnTo>
                    <a:pt x="571" y="1660"/>
                  </a:lnTo>
                  <a:lnTo>
                    <a:pt x="505" y="1635"/>
                  </a:lnTo>
                  <a:lnTo>
                    <a:pt x="443" y="1603"/>
                  </a:lnTo>
                  <a:lnTo>
                    <a:pt x="384" y="1567"/>
                  </a:lnTo>
                  <a:lnTo>
                    <a:pt x="328" y="1527"/>
                  </a:lnTo>
                  <a:lnTo>
                    <a:pt x="275" y="1482"/>
                  </a:lnTo>
                  <a:lnTo>
                    <a:pt x="227" y="1433"/>
                  </a:lnTo>
                  <a:lnTo>
                    <a:pt x="182" y="1380"/>
                  </a:lnTo>
                  <a:lnTo>
                    <a:pt x="141" y="1324"/>
                  </a:lnTo>
                  <a:lnTo>
                    <a:pt x="105" y="1265"/>
                  </a:lnTo>
                  <a:lnTo>
                    <a:pt x="73" y="1203"/>
                  </a:lnTo>
                  <a:lnTo>
                    <a:pt x="48" y="1137"/>
                  </a:lnTo>
                  <a:lnTo>
                    <a:pt x="27" y="1070"/>
                  </a:lnTo>
                  <a:lnTo>
                    <a:pt x="12" y="999"/>
                  </a:lnTo>
                  <a:lnTo>
                    <a:pt x="3" y="928"/>
                  </a:lnTo>
                  <a:lnTo>
                    <a:pt x="0" y="854"/>
                  </a:lnTo>
                  <a:lnTo>
                    <a:pt x="3" y="781"/>
                  </a:lnTo>
                  <a:lnTo>
                    <a:pt x="12" y="708"/>
                  </a:lnTo>
                  <a:lnTo>
                    <a:pt x="27" y="639"/>
                  </a:lnTo>
                  <a:lnTo>
                    <a:pt x="48" y="571"/>
                  </a:lnTo>
                  <a:lnTo>
                    <a:pt x="73" y="506"/>
                  </a:lnTo>
                  <a:lnTo>
                    <a:pt x="105" y="444"/>
                  </a:lnTo>
                  <a:lnTo>
                    <a:pt x="141" y="384"/>
                  </a:lnTo>
                  <a:lnTo>
                    <a:pt x="182" y="327"/>
                  </a:lnTo>
                  <a:lnTo>
                    <a:pt x="227" y="275"/>
                  </a:lnTo>
                  <a:lnTo>
                    <a:pt x="275" y="226"/>
                  </a:lnTo>
                  <a:lnTo>
                    <a:pt x="328" y="181"/>
                  </a:lnTo>
                  <a:lnTo>
                    <a:pt x="384" y="142"/>
                  </a:lnTo>
                  <a:lnTo>
                    <a:pt x="443" y="105"/>
                  </a:lnTo>
                  <a:lnTo>
                    <a:pt x="505" y="74"/>
                  </a:lnTo>
                  <a:lnTo>
                    <a:pt x="571" y="48"/>
                  </a:lnTo>
                  <a:lnTo>
                    <a:pt x="638" y="27"/>
                  </a:lnTo>
                  <a:lnTo>
                    <a:pt x="708" y="12"/>
                  </a:lnTo>
                  <a:lnTo>
                    <a:pt x="780" y="3"/>
                  </a:ln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7" name="Inhaltsplatzhalter 4"/>
          <p:cNvSpPr txBox="1"/>
          <p:nvPr/>
        </p:nvSpPr>
        <p:spPr>
          <a:xfrm>
            <a:off x="518205" y="2303001"/>
            <a:ext cx="2874183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8" name="Inhaltsplatzhalter 4"/>
          <p:cNvSpPr txBox="1"/>
          <p:nvPr/>
        </p:nvSpPr>
        <p:spPr>
          <a:xfrm>
            <a:off x="486958" y="4491085"/>
            <a:ext cx="2426165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5"/>
                </a:solidFill>
                <a:latin typeface="+mj-lt"/>
              </a:rPr>
            </a:br>
            <a:br>
              <a:rPr lang="en-US" sz="1400" b="1" dirty="0">
                <a:solidFill>
                  <a:schemeClr val="accent5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9" name="Inhaltsplatzhalter 4"/>
          <p:cNvSpPr txBox="1"/>
          <p:nvPr/>
        </p:nvSpPr>
        <p:spPr>
          <a:xfrm>
            <a:off x="9283073" y="4860213"/>
            <a:ext cx="2382746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60" name="Inhaltsplatzhalter 4"/>
          <p:cNvSpPr txBox="1"/>
          <p:nvPr/>
        </p:nvSpPr>
        <p:spPr>
          <a:xfrm>
            <a:off x="9153012" y="1767652"/>
            <a:ext cx="2382746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61" name="Inhaltsplatzhalter 4"/>
          <p:cNvSpPr txBox="1"/>
          <p:nvPr/>
        </p:nvSpPr>
        <p:spPr>
          <a:xfrm>
            <a:off x="1135094" y="5479150"/>
            <a:ext cx="3428860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500"/>
                            </p:stCondLst>
                            <p:childTnLst>
                              <p:par>
                                <p:cTn id="1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27" grpId="0" animBg="1"/>
      <p:bldP spid="28" grpId="0" animBg="1"/>
      <p:bldP spid="30" grpId="0" animBg="1"/>
      <p:bldP spid="26" grpId="0"/>
      <p:bldP spid="29" grpId="0"/>
      <p:bldP spid="43" grpId="0"/>
      <p:bldP spid="44" grpId="0"/>
      <p:bldP spid="45" grpId="0"/>
      <p:bldP spid="46" grpId="0" animBg="1"/>
      <p:bldP spid="50" grpId="0" animBg="1"/>
      <p:bldP spid="57" grpId="0"/>
      <p:bldP spid="58" grpId="0"/>
      <p:bldP spid="59" grpId="0"/>
      <p:bldP spid="60" grpId="0"/>
      <p:bldP spid="6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e 10"/>
          <p:cNvSpPr/>
          <p:nvPr/>
        </p:nvSpPr>
        <p:spPr>
          <a:xfrm rot="19800000" flipH="1">
            <a:off x="4123844" y="2139017"/>
            <a:ext cx="3944312" cy="3944310"/>
          </a:xfrm>
          <a:prstGeom prst="pie">
            <a:avLst>
              <a:gd name="adj1" fmla="val 10770823"/>
              <a:gd name="adj2" fmla="val 1341586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Pie 11"/>
          <p:cNvSpPr/>
          <p:nvPr/>
        </p:nvSpPr>
        <p:spPr>
          <a:xfrm rot="19800000" flipH="1">
            <a:off x="3669258" y="1684431"/>
            <a:ext cx="4853484" cy="4853482"/>
          </a:xfrm>
          <a:prstGeom prst="pie">
            <a:avLst>
              <a:gd name="adj1" fmla="val 8483433"/>
              <a:gd name="adj2" fmla="val 1090729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Pie 12"/>
          <p:cNvSpPr/>
          <p:nvPr/>
        </p:nvSpPr>
        <p:spPr>
          <a:xfrm rot="19800000" flipH="1">
            <a:off x="3280229" y="1295402"/>
            <a:ext cx="5631542" cy="5631540"/>
          </a:xfrm>
          <a:prstGeom prst="pie">
            <a:avLst>
              <a:gd name="adj1" fmla="val 6133989"/>
              <a:gd name="adj2" fmla="val 876042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Pie 3"/>
          <p:cNvSpPr/>
          <p:nvPr/>
        </p:nvSpPr>
        <p:spPr>
          <a:xfrm rot="1800000">
            <a:off x="4123844" y="2139017"/>
            <a:ext cx="3944312" cy="3944310"/>
          </a:xfrm>
          <a:prstGeom prst="pie">
            <a:avLst>
              <a:gd name="adj1" fmla="val 10770823"/>
              <a:gd name="adj2" fmla="val 1341586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Pie 6"/>
          <p:cNvSpPr/>
          <p:nvPr/>
        </p:nvSpPr>
        <p:spPr>
          <a:xfrm rot="1800000">
            <a:off x="3669258" y="1684431"/>
            <a:ext cx="4853484" cy="4853482"/>
          </a:xfrm>
          <a:prstGeom prst="pie">
            <a:avLst>
              <a:gd name="adj1" fmla="val 8483433"/>
              <a:gd name="adj2" fmla="val 1090729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Pie 7"/>
          <p:cNvSpPr/>
          <p:nvPr/>
        </p:nvSpPr>
        <p:spPr>
          <a:xfrm rot="1800000">
            <a:off x="3280229" y="1295402"/>
            <a:ext cx="5631542" cy="5631540"/>
          </a:xfrm>
          <a:prstGeom prst="pie">
            <a:avLst>
              <a:gd name="adj1" fmla="val 6133989"/>
              <a:gd name="adj2" fmla="val 876042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780302" y="2795473"/>
            <a:ext cx="2631397" cy="263139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969454" y="2984625"/>
            <a:ext cx="2253093" cy="225309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3593958" y="2429524"/>
            <a:ext cx="1348342" cy="218005"/>
            <a:chOff x="3934014" y="2856701"/>
            <a:chExt cx="1348342" cy="218005"/>
          </a:xfrm>
        </p:grpSpPr>
        <p:sp>
          <p:nvSpPr>
            <p:cNvPr id="25" name="Freeform 24"/>
            <p:cNvSpPr/>
            <p:nvPr/>
          </p:nvSpPr>
          <p:spPr bwMode="auto">
            <a:xfrm>
              <a:off x="3934014" y="2856701"/>
              <a:ext cx="1320942" cy="192987"/>
            </a:xfrm>
            <a:custGeom>
              <a:avLst/>
              <a:gdLst>
                <a:gd name="T0" fmla="*/ 1425 w 1425"/>
                <a:gd name="T1" fmla="*/ 153 h 162"/>
                <a:gd name="T2" fmla="*/ 1273 w 1425"/>
                <a:gd name="T3" fmla="*/ 0 h 162"/>
                <a:gd name="T4" fmla="*/ 0 w 1425"/>
                <a:gd name="T5" fmla="*/ 0 h 162"/>
                <a:gd name="T6" fmla="*/ 0 w 1425"/>
                <a:gd name="T7" fmla="*/ 14 h 162"/>
                <a:gd name="T8" fmla="*/ 1268 w 1425"/>
                <a:gd name="T9" fmla="*/ 14 h 162"/>
                <a:gd name="T10" fmla="*/ 1416 w 1425"/>
                <a:gd name="T11" fmla="*/ 162 h 162"/>
                <a:gd name="T12" fmla="*/ 1425 w 1425"/>
                <a:gd name="T13" fmla="*/ 15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5" h="162">
                  <a:moveTo>
                    <a:pt x="1425" y="153"/>
                  </a:moveTo>
                  <a:lnTo>
                    <a:pt x="127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68" y="14"/>
                  </a:lnTo>
                  <a:lnTo>
                    <a:pt x="1416" y="162"/>
                  </a:lnTo>
                  <a:lnTo>
                    <a:pt x="1425" y="15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5219218" y="3013950"/>
              <a:ext cx="63138" cy="60756"/>
            </a:xfrm>
            <a:custGeom>
              <a:avLst/>
              <a:gdLst>
                <a:gd name="T0" fmla="*/ 53 w 53"/>
                <a:gd name="T1" fmla="*/ 51 h 51"/>
                <a:gd name="T2" fmla="*/ 42 w 53"/>
                <a:gd name="T3" fmla="*/ 0 h 51"/>
                <a:gd name="T4" fmla="*/ 0 w 53"/>
                <a:gd name="T5" fmla="*/ 42 h 51"/>
                <a:gd name="T6" fmla="*/ 53 w 53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53" y="5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53" y="5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0" name="Inhaltsplatzhalter 4"/>
          <p:cNvSpPr txBox="1"/>
          <p:nvPr/>
        </p:nvSpPr>
        <p:spPr>
          <a:xfrm>
            <a:off x="6646870" y="2685802"/>
            <a:ext cx="852756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000" b="1" dirty="0">
                <a:latin typeface="+mj-lt"/>
              </a:rPr>
              <a:t>40%</a:t>
            </a:r>
            <a:endParaRPr lang="en-US" sz="1600" dirty="0">
              <a:latin typeface="+mj-lt"/>
            </a:endParaRPr>
          </a:p>
        </p:txBody>
      </p:sp>
      <p:sp>
        <p:nvSpPr>
          <p:cNvPr id="31" name="Inhaltsplatzhalter 4"/>
          <p:cNvSpPr txBox="1"/>
          <p:nvPr/>
        </p:nvSpPr>
        <p:spPr>
          <a:xfrm>
            <a:off x="4622731" y="2685802"/>
            <a:ext cx="852756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000" b="1" dirty="0">
                <a:latin typeface="+mj-lt"/>
              </a:rPr>
              <a:t>10%</a:t>
            </a:r>
            <a:endParaRPr lang="en-US" sz="1600" dirty="0">
              <a:latin typeface="+mj-lt"/>
            </a:endParaRPr>
          </a:p>
        </p:txBody>
      </p:sp>
      <p:sp>
        <p:nvSpPr>
          <p:cNvPr id="32" name="Inhaltsplatzhalter 4"/>
          <p:cNvSpPr txBox="1"/>
          <p:nvPr/>
        </p:nvSpPr>
        <p:spPr>
          <a:xfrm>
            <a:off x="7526532" y="4732652"/>
            <a:ext cx="85275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j-lt"/>
              </a:rPr>
              <a:t>50%</a:t>
            </a:r>
            <a:endParaRPr lang="en-US" sz="2000" dirty="0">
              <a:latin typeface="+mn-lt"/>
            </a:endParaRPr>
          </a:p>
        </p:txBody>
      </p:sp>
      <p:sp>
        <p:nvSpPr>
          <p:cNvPr id="33" name="Inhaltsplatzhalter 4"/>
          <p:cNvSpPr txBox="1"/>
          <p:nvPr/>
        </p:nvSpPr>
        <p:spPr>
          <a:xfrm>
            <a:off x="3832970" y="4732652"/>
            <a:ext cx="85275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j-lt"/>
              </a:rPr>
              <a:t>10%</a:t>
            </a:r>
            <a:endParaRPr lang="en-US" sz="2000" dirty="0">
              <a:latin typeface="+mn-lt"/>
            </a:endParaRPr>
          </a:p>
        </p:txBody>
      </p:sp>
      <p:sp>
        <p:nvSpPr>
          <p:cNvPr id="34" name="Inhaltsplatzhalter 4"/>
          <p:cNvSpPr txBox="1"/>
          <p:nvPr/>
        </p:nvSpPr>
        <p:spPr>
          <a:xfrm>
            <a:off x="3824019" y="3480946"/>
            <a:ext cx="85275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j-lt"/>
              </a:rPr>
              <a:t>60%</a:t>
            </a:r>
            <a:endParaRPr lang="en-US" sz="2000" dirty="0">
              <a:latin typeface="+mn-lt"/>
            </a:endParaRPr>
          </a:p>
        </p:txBody>
      </p:sp>
      <p:sp>
        <p:nvSpPr>
          <p:cNvPr id="35" name="Freeform 29"/>
          <p:cNvSpPr>
            <a:spLocks noEditPoints="1"/>
          </p:cNvSpPr>
          <p:nvPr/>
        </p:nvSpPr>
        <p:spPr bwMode="auto">
          <a:xfrm>
            <a:off x="8205828" y="1959270"/>
            <a:ext cx="375119" cy="40216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3007366" y="3382968"/>
            <a:ext cx="442420" cy="412404"/>
            <a:chOff x="3479800" y="3486150"/>
            <a:chExt cx="538163" cy="5016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" name="Freeform 189"/>
            <p:cNvSpPr/>
            <p:nvPr/>
          </p:nvSpPr>
          <p:spPr bwMode="auto">
            <a:xfrm>
              <a:off x="3479800" y="3678238"/>
              <a:ext cx="333375" cy="309563"/>
            </a:xfrm>
            <a:custGeom>
              <a:avLst/>
              <a:gdLst>
                <a:gd name="T0" fmla="*/ 1097 w 2098"/>
                <a:gd name="T1" fmla="*/ 13 h 1954"/>
                <a:gd name="T2" fmla="*/ 1136 w 2098"/>
                <a:gd name="T3" fmla="*/ 63 h 1954"/>
                <a:gd name="T4" fmla="*/ 1136 w 2098"/>
                <a:gd name="T5" fmla="*/ 125 h 1954"/>
                <a:gd name="T6" fmla="*/ 306 w 2098"/>
                <a:gd name="T7" fmla="*/ 969 h 1954"/>
                <a:gd name="T8" fmla="*/ 228 w 2098"/>
                <a:gd name="T9" fmla="*/ 1079 h 1954"/>
                <a:gd name="T10" fmla="*/ 193 w 2098"/>
                <a:gd name="T11" fmla="*/ 1205 h 1954"/>
                <a:gd name="T12" fmla="*/ 200 w 2098"/>
                <a:gd name="T13" fmla="*/ 1334 h 1954"/>
                <a:gd name="T14" fmla="*/ 249 w 2098"/>
                <a:gd name="T15" fmla="*/ 1455 h 1954"/>
                <a:gd name="T16" fmla="*/ 428 w 2098"/>
                <a:gd name="T17" fmla="*/ 1649 h 1954"/>
                <a:gd name="T18" fmla="*/ 538 w 2098"/>
                <a:gd name="T19" fmla="*/ 1726 h 1954"/>
                <a:gd name="T20" fmla="*/ 664 w 2098"/>
                <a:gd name="T21" fmla="*/ 1761 h 1954"/>
                <a:gd name="T22" fmla="*/ 792 w 2098"/>
                <a:gd name="T23" fmla="*/ 1754 h 1954"/>
                <a:gd name="T24" fmla="*/ 914 w 2098"/>
                <a:gd name="T25" fmla="*/ 1705 h 1954"/>
                <a:gd name="T26" fmla="*/ 1794 w 2098"/>
                <a:gd name="T27" fmla="*/ 840 h 1954"/>
                <a:gd name="T28" fmla="*/ 1871 w 2098"/>
                <a:gd name="T29" fmla="*/ 730 h 1954"/>
                <a:gd name="T30" fmla="*/ 1907 w 2098"/>
                <a:gd name="T31" fmla="*/ 605 h 1954"/>
                <a:gd name="T32" fmla="*/ 1900 w 2098"/>
                <a:gd name="T33" fmla="*/ 476 h 1954"/>
                <a:gd name="T34" fmla="*/ 1850 w 2098"/>
                <a:gd name="T35" fmla="*/ 354 h 1954"/>
                <a:gd name="T36" fmla="*/ 1780 w 2098"/>
                <a:gd name="T37" fmla="*/ 266 h 1954"/>
                <a:gd name="T38" fmla="*/ 1766 w 2098"/>
                <a:gd name="T39" fmla="*/ 205 h 1954"/>
                <a:gd name="T40" fmla="*/ 1794 w 2098"/>
                <a:gd name="T41" fmla="*/ 148 h 1954"/>
                <a:gd name="T42" fmla="*/ 1850 w 2098"/>
                <a:gd name="T43" fmla="*/ 122 h 1954"/>
                <a:gd name="T44" fmla="*/ 1911 w 2098"/>
                <a:gd name="T45" fmla="*/ 135 h 1954"/>
                <a:gd name="T46" fmla="*/ 1999 w 2098"/>
                <a:gd name="T47" fmla="*/ 234 h 1954"/>
                <a:gd name="T48" fmla="*/ 2070 w 2098"/>
                <a:gd name="T49" fmla="*/ 379 h 1954"/>
                <a:gd name="T50" fmla="*/ 2098 w 2098"/>
                <a:gd name="T51" fmla="*/ 536 h 1954"/>
                <a:gd name="T52" fmla="*/ 2084 w 2098"/>
                <a:gd name="T53" fmla="*/ 693 h 1954"/>
                <a:gd name="T54" fmla="*/ 2028 w 2098"/>
                <a:gd name="T55" fmla="*/ 843 h 1954"/>
                <a:gd name="T56" fmla="*/ 1928 w 2098"/>
                <a:gd name="T57" fmla="*/ 974 h 1954"/>
                <a:gd name="T58" fmla="*/ 1039 w 2098"/>
                <a:gd name="T59" fmla="*/ 1850 h 1954"/>
                <a:gd name="T60" fmla="*/ 903 w 2098"/>
                <a:gd name="T61" fmla="*/ 1920 h 1954"/>
                <a:gd name="T62" fmla="*/ 756 w 2098"/>
                <a:gd name="T63" fmla="*/ 1952 h 1954"/>
                <a:gd name="T64" fmla="*/ 607 w 2098"/>
                <a:gd name="T65" fmla="*/ 1944 h 1954"/>
                <a:gd name="T66" fmla="*/ 463 w 2098"/>
                <a:gd name="T67" fmla="*/ 1900 h 1954"/>
                <a:gd name="T68" fmla="*/ 333 w 2098"/>
                <a:gd name="T69" fmla="*/ 1819 h 1954"/>
                <a:gd name="T70" fmla="*/ 132 w 2098"/>
                <a:gd name="T71" fmla="*/ 1618 h 1954"/>
                <a:gd name="T72" fmla="*/ 44 w 2098"/>
                <a:gd name="T73" fmla="*/ 1472 h 1954"/>
                <a:gd name="T74" fmla="*/ 3 w 2098"/>
                <a:gd name="T75" fmla="*/ 1306 h 1954"/>
                <a:gd name="T76" fmla="*/ 11 w 2098"/>
                <a:gd name="T77" fmla="*/ 1133 h 1954"/>
                <a:gd name="T78" fmla="*/ 69 w 2098"/>
                <a:gd name="T79" fmla="*/ 973 h 1954"/>
                <a:gd name="T80" fmla="*/ 171 w 2098"/>
                <a:gd name="T81" fmla="*/ 835 h 1954"/>
                <a:gd name="T82" fmla="*/ 1016 w 2098"/>
                <a:gd name="T83" fmla="*/ 4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954">
                  <a:moveTo>
                    <a:pt x="1057" y="0"/>
                  </a:moveTo>
                  <a:lnTo>
                    <a:pt x="1078" y="4"/>
                  </a:lnTo>
                  <a:lnTo>
                    <a:pt x="1097" y="13"/>
                  </a:lnTo>
                  <a:lnTo>
                    <a:pt x="1114" y="27"/>
                  </a:lnTo>
                  <a:lnTo>
                    <a:pt x="1128" y="44"/>
                  </a:lnTo>
                  <a:lnTo>
                    <a:pt x="1136" y="63"/>
                  </a:lnTo>
                  <a:lnTo>
                    <a:pt x="1142" y="83"/>
                  </a:lnTo>
                  <a:lnTo>
                    <a:pt x="1142" y="104"/>
                  </a:lnTo>
                  <a:lnTo>
                    <a:pt x="1136" y="125"/>
                  </a:lnTo>
                  <a:lnTo>
                    <a:pt x="1128" y="144"/>
                  </a:lnTo>
                  <a:lnTo>
                    <a:pt x="1114" y="161"/>
                  </a:lnTo>
                  <a:lnTo>
                    <a:pt x="306" y="969"/>
                  </a:lnTo>
                  <a:lnTo>
                    <a:pt x="275" y="1003"/>
                  </a:lnTo>
                  <a:lnTo>
                    <a:pt x="249" y="1040"/>
                  </a:lnTo>
                  <a:lnTo>
                    <a:pt x="228" y="1079"/>
                  </a:lnTo>
                  <a:lnTo>
                    <a:pt x="211" y="1120"/>
                  </a:lnTo>
                  <a:lnTo>
                    <a:pt x="200" y="1162"/>
                  </a:lnTo>
                  <a:lnTo>
                    <a:pt x="193" y="1205"/>
                  </a:lnTo>
                  <a:lnTo>
                    <a:pt x="191" y="1248"/>
                  </a:lnTo>
                  <a:lnTo>
                    <a:pt x="193" y="1292"/>
                  </a:lnTo>
                  <a:lnTo>
                    <a:pt x="200" y="1334"/>
                  </a:lnTo>
                  <a:lnTo>
                    <a:pt x="211" y="1376"/>
                  </a:lnTo>
                  <a:lnTo>
                    <a:pt x="228" y="1416"/>
                  </a:lnTo>
                  <a:lnTo>
                    <a:pt x="249" y="1455"/>
                  </a:lnTo>
                  <a:lnTo>
                    <a:pt x="275" y="1492"/>
                  </a:lnTo>
                  <a:lnTo>
                    <a:pt x="306" y="1527"/>
                  </a:lnTo>
                  <a:lnTo>
                    <a:pt x="428" y="1649"/>
                  </a:lnTo>
                  <a:lnTo>
                    <a:pt x="462" y="1679"/>
                  </a:lnTo>
                  <a:lnTo>
                    <a:pt x="499" y="1705"/>
                  </a:lnTo>
                  <a:lnTo>
                    <a:pt x="538" y="1726"/>
                  </a:lnTo>
                  <a:lnTo>
                    <a:pt x="578" y="1743"/>
                  </a:lnTo>
                  <a:lnTo>
                    <a:pt x="620" y="1754"/>
                  </a:lnTo>
                  <a:lnTo>
                    <a:pt x="664" y="1761"/>
                  </a:lnTo>
                  <a:lnTo>
                    <a:pt x="707" y="1764"/>
                  </a:lnTo>
                  <a:lnTo>
                    <a:pt x="750" y="1761"/>
                  </a:lnTo>
                  <a:lnTo>
                    <a:pt x="792" y="1754"/>
                  </a:lnTo>
                  <a:lnTo>
                    <a:pt x="835" y="1743"/>
                  </a:lnTo>
                  <a:lnTo>
                    <a:pt x="875" y="1726"/>
                  </a:lnTo>
                  <a:lnTo>
                    <a:pt x="914" y="1705"/>
                  </a:lnTo>
                  <a:lnTo>
                    <a:pt x="951" y="1679"/>
                  </a:lnTo>
                  <a:lnTo>
                    <a:pt x="985" y="1649"/>
                  </a:lnTo>
                  <a:lnTo>
                    <a:pt x="1794" y="840"/>
                  </a:lnTo>
                  <a:lnTo>
                    <a:pt x="1825" y="806"/>
                  </a:lnTo>
                  <a:lnTo>
                    <a:pt x="1850" y="769"/>
                  </a:lnTo>
                  <a:lnTo>
                    <a:pt x="1871" y="730"/>
                  </a:lnTo>
                  <a:lnTo>
                    <a:pt x="1888" y="689"/>
                  </a:lnTo>
                  <a:lnTo>
                    <a:pt x="1900" y="648"/>
                  </a:lnTo>
                  <a:lnTo>
                    <a:pt x="1907" y="605"/>
                  </a:lnTo>
                  <a:lnTo>
                    <a:pt x="1909" y="561"/>
                  </a:lnTo>
                  <a:lnTo>
                    <a:pt x="1907" y="518"/>
                  </a:lnTo>
                  <a:lnTo>
                    <a:pt x="1900" y="476"/>
                  </a:lnTo>
                  <a:lnTo>
                    <a:pt x="1888" y="434"/>
                  </a:lnTo>
                  <a:lnTo>
                    <a:pt x="1871" y="393"/>
                  </a:lnTo>
                  <a:lnTo>
                    <a:pt x="1850" y="354"/>
                  </a:lnTo>
                  <a:lnTo>
                    <a:pt x="1825" y="317"/>
                  </a:lnTo>
                  <a:lnTo>
                    <a:pt x="1794" y="282"/>
                  </a:lnTo>
                  <a:lnTo>
                    <a:pt x="1780" y="266"/>
                  </a:lnTo>
                  <a:lnTo>
                    <a:pt x="1771" y="246"/>
                  </a:lnTo>
                  <a:lnTo>
                    <a:pt x="1766" y="226"/>
                  </a:lnTo>
                  <a:lnTo>
                    <a:pt x="1766" y="205"/>
                  </a:lnTo>
                  <a:lnTo>
                    <a:pt x="1771" y="184"/>
                  </a:lnTo>
                  <a:lnTo>
                    <a:pt x="1780" y="166"/>
                  </a:lnTo>
                  <a:lnTo>
                    <a:pt x="1794" y="148"/>
                  </a:lnTo>
                  <a:lnTo>
                    <a:pt x="1811" y="135"/>
                  </a:lnTo>
                  <a:lnTo>
                    <a:pt x="1830" y="126"/>
                  </a:lnTo>
                  <a:lnTo>
                    <a:pt x="1850" y="122"/>
                  </a:lnTo>
                  <a:lnTo>
                    <a:pt x="1871" y="122"/>
                  </a:lnTo>
                  <a:lnTo>
                    <a:pt x="1892" y="126"/>
                  </a:lnTo>
                  <a:lnTo>
                    <a:pt x="1911" y="135"/>
                  </a:lnTo>
                  <a:lnTo>
                    <a:pt x="1928" y="148"/>
                  </a:lnTo>
                  <a:lnTo>
                    <a:pt x="1966" y="191"/>
                  </a:lnTo>
                  <a:lnTo>
                    <a:pt x="1999" y="234"/>
                  </a:lnTo>
                  <a:lnTo>
                    <a:pt x="2028" y="281"/>
                  </a:lnTo>
                  <a:lnTo>
                    <a:pt x="2050" y="330"/>
                  </a:lnTo>
                  <a:lnTo>
                    <a:pt x="2070" y="379"/>
                  </a:lnTo>
                  <a:lnTo>
                    <a:pt x="2084" y="431"/>
                  </a:lnTo>
                  <a:lnTo>
                    <a:pt x="2094" y="482"/>
                  </a:lnTo>
                  <a:lnTo>
                    <a:pt x="2098" y="536"/>
                  </a:lnTo>
                  <a:lnTo>
                    <a:pt x="2098" y="588"/>
                  </a:lnTo>
                  <a:lnTo>
                    <a:pt x="2094" y="641"/>
                  </a:lnTo>
                  <a:lnTo>
                    <a:pt x="2084" y="693"/>
                  </a:lnTo>
                  <a:lnTo>
                    <a:pt x="2070" y="744"/>
                  </a:lnTo>
                  <a:lnTo>
                    <a:pt x="2050" y="794"/>
                  </a:lnTo>
                  <a:lnTo>
                    <a:pt x="2028" y="843"/>
                  </a:lnTo>
                  <a:lnTo>
                    <a:pt x="1999" y="889"/>
                  </a:lnTo>
                  <a:lnTo>
                    <a:pt x="1966" y="933"/>
                  </a:lnTo>
                  <a:lnTo>
                    <a:pt x="1928" y="974"/>
                  </a:lnTo>
                  <a:lnTo>
                    <a:pt x="1120" y="1783"/>
                  </a:lnTo>
                  <a:lnTo>
                    <a:pt x="1081" y="1819"/>
                  </a:lnTo>
                  <a:lnTo>
                    <a:pt x="1039" y="1850"/>
                  </a:lnTo>
                  <a:lnTo>
                    <a:pt x="995" y="1878"/>
                  </a:lnTo>
                  <a:lnTo>
                    <a:pt x="950" y="1900"/>
                  </a:lnTo>
                  <a:lnTo>
                    <a:pt x="903" y="1920"/>
                  </a:lnTo>
                  <a:lnTo>
                    <a:pt x="855" y="1934"/>
                  </a:lnTo>
                  <a:lnTo>
                    <a:pt x="806" y="1944"/>
                  </a:lnTo>
                  <a:lnTo>
                    <a:pt x="756" y="1952"/>
                  </a:lnTo>
                  <a:lnTo>
                    <a:pt x="707" y="1954"/>
                  </a:lnTo>
                  <a:lnTo>
                    <a:pt x="656" y="1952"/>
                  </a:lnTo>
                  <a:lnTo>
                    <a:pt x="607" y="1944"/>
                  </a:lnTo>
                  <a:lnTo>
                    <a:pt x="558" y="1934"/>
                  </a:lnTo>
                  <a:lnTo>
                    <a:pt x="510" y="1920"/>
                  </a:lnTo>
                  <a:lnTo>
                    <a:pt x="463" y="1900"/>
                  </a:lnTo>
                  <a:lnTo>
                    <a:pt x="417" y="1878"/>
                  </a:lnTo>
                  <a:lnTo>
                    <a:pt x="374" y="1850"/>
                  </a:lnTo>
                  <a:lnTo>
                    <a:pt x="333" y="1819"/>
                  </a:lnTo>
                  <a:lnTo>
                    <a:pt x="293" y="1783"/>
                  </a:lnTo>
                  <a:lnTo>
                    <a:pt x="171" y="1661"/>
                  </a:lnTo>
                  <a:lnTo>
                    <a:pt x="132" y="1618"/>
                  </a:lnTo>
                  <a:lnTo>
                    <a:pt x="98" y="1572"/>
                  </a:lnTo>
                  <a:lnTo>
                    <a:pt x="68" y="1523"/>
                  </a:lnTo>
                  <a:lnTo>
                    <a:pt x="44" y="1472"/>
                  </a:lnTo>
                  <a:lnTo>
                    <a:pt x="25" y="1418"/>
                  </a:lnTo>
                  <a:lnTo>
                    <a:pt x="11" y="1363"/>
                  </a:lnTo>
                  <a:lnTo>
                    <a:pt x="3" y="1306"/>
                  </a:lnTo>
                  <a:lnTo>
                    <a:pt x="0" y="1248"/>
                  </a:lnTo>
                  <a:lnTo>
                    <a:pt x="3" y="1190"/>
                  </a:lnTo>
                  <a:lnTo>
                    <a:pt x="11" y="1133"/>
                  </a:lnTo>
                  <a:lnTo>
                    <a:pt x="25" y="1077"/>
                  </a:lnTo>
                  <a:lnTo>
                    <a:pt x="44" y="1025"/>
                  </a:lnTo>
                  <a:lnTo>
                    <a:pt x="69" y="973"/>
                  </a:lnTo>
                  <a:lnTo>
                    <a:pt x="98" y="924"/>
                  </a:lnTo>
                  <a:lnTo>
                    <a:pt x="133" y="878"/>
                  </a:lnTo>
                  <a:lnTo>
                    <a:pt x="171" y="835"/>
                  </a:lnTo>
                  <a:lnTo>
                    <a:pt x="980" y="27"/>
                  </a:lnTo>
                  <a:lnTo>
                    <a:pt x="997" y="13"/>
                  </a:lnTo>
                  <a:lnTo>
                    <a:pt x="1016" y="4"/>
                  </a:lnTo>
                  <a:lnTo>
                    <a:pt x="1036" y="0"/>
                  </a:lnTo>
                  <a:lnTo>
                    <a:pt x="10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190"/>
            <p:cNvSpPr/>
            <p:nvPr/>
          </p:nvSpPr>
          <p:spPr bwMode="auto">
            <a:xfrm>
              <a:off x="3686175" y="3486150"/>
              <a:ext cx="331788" cy="311150"/>
            </a:xfrm>
            <a:custGeom>
              <a:avLst/>
              <a:gdLst>
                <a:gd name="T0" fmla="*/ 1470 w 2098"/>
                <a:gd name="T1" fmla="*/ 5 h 1954"/>
                <a:gd name="T2" fmla="*/ 1624 w 2098"/>
                <a:gd name="T3" fmla="*/ 47 h 1954"/>
                <a:gd name="T4" fmla="*/ 1763 w 2098"/>
                <a:gd name="T5" fmla="*/ 133 h 1954"/>
                <a:gd name="T6" fmla="*/ 1966 w 2098"/>
                <a:gd name="T7" fmla="*/ 335 h 1954"/>
                <a:gd name="T8" fmla="*/ 2054 w 2098"/>
                <a:gd name="T9" fmla="*/ 481 h 1954"/>
                <a:gd name="T10" fmla="*/ 2095 w 2098"/>
                <a:gd name="T11" fmla="*/ 647 h 1954"/>
                <a:gd name="T12" fmla="*/ 2086 w 2098"/>
                <a:gd name="T13" fmla="*/ 820 h 1954"/>
                <a:gd name="T14" fmla="*/ 2029 w 2098"/>
                <a:gd name="T15" fmla="*/ 981 h 1954"/>
                <a:gd name="T16" fmla="*/ 1926 w 2098"/>
                <a:gd name="T17" fmla="*/ 1119 h 1954"/>
                <a:gd name="T18" fmla="*/ 1086 w 2098"/>
                <a:gd name="T19" fmla="*/ 1948 h 1954"/>
                <a:gd name="T20" fmla="*/ 1032 w 2098"/>
                <a:gd name="T21" fmla="*/ 1953 h 1954"/>
                <a:gd name="T22" fmla="*/ 984 w 2098"/>
                <a:gd name="T23" fmla="*/ 1926 h 1954"/>
                <a:gd name="T24" fmla="*/ 956 w 2098"/>
                <a:gd name="T25" fmla="*/ 1869 h 1954"/>
                <a:gd name="T26" fmla="*/ 971 w 2098"/>
                <a:gd name="T27" fmla="*/ 1809 h 1954"/>
                <a:gd name="T28" fmla="*/ 1823 w 2098"/>
                <a:gd name="T29" fmla="*/ 950 h 1954"/>
                <a:gd name="T30" fmla="*/ 1887 w 2098"/>
                <a:gd name="T31" fmla="*/ 833 h 1954"/>
                <a:gd name="T32" fmla="*/ 1907 w 2098"/>
                <a:gd name="T33" fmla="*/ 705 h 1954"/>
                <a:gd name="T34" fmla="*/ 1887 w 2098"/>
                <a:gd name="T35" fmla="*/ 577 h 1954"/>
                <a:gd name="T36" fmla="*/ 1823 w 2098"/>
                <a:gd name="T37" fmla="*/ 460 h 1954"/>
                <a:gd name="T38" fmla="*/ 1636 w 2098"/>
                <a:gd name="T39" fmla="*/ 274 h 1954"/>
                <a:gd name="T40" fmla="*/ 1520 w 2098"/>
                <a:gd name="T41" fmla="*/ 210 h 1954"/>
                <a:gd name="T42" fmla="*/ 1392 w 2098"/>
                <a:gd name="T43" fmla="*/ 190 h 1954"/>
                <a:gd name="T44" fmla="*/ 1263 w 2098"/>
                <a:gd name="T45" fmla="*/ 210 h 1954"/>
                <a:gd name="T46" fmla="*/ 1147 w 2098"/>
                <a:gd name="T47" fmla="*/ 274 h 1954"/>
                <a:gd name="T48" fmla="*/ 274 w 2098"/>
                <a:gd name="T49" fmla="*/ 1147 h 1954"/>
                <a:gd name="T50" fmla="*/ 210 w 2098"/>
                <a:gd name="T51" fmla="*/ 1264 h 1954"/>
                <a:gd name="T52" fmla="*/ 189 w 2098"/>
                <a:gd name="T53" fmla="*/ 1391 h 1954"/>
                <a:gd name="T54" fmla="*/ 210 w 2098"/>
                <a:gd name="T55" fmla="*/ 1519 h 1954"/>
                <a:gd name="T56" fmla="*/ 274 w 2098"/>
                <a:gd name="T57" fmla="*/ 1636 h 1954"/>
                <a:gd name="T58" fmla="*/ 327 w 2098"/>
                <a:gd name="T59" fmla="*/ 1707 h 1954"/>
                <a:gd name="T60" fmla="*/ 327 w 2098"/>
                <a:gd name="T61" fmla="*/ 1768 h 1954"/>
                <a:gd name="T62" fmla="*/ 288 w 2098"/>
                <a:gd name="T63" fmla="*/ 1818 h 1954"/>
                <a:gd name="T64" fmla="*/ 227 w 2098"/>
                <a:gd name="T65" fmla="*/ 1832 h 1954"/>
                <a:gd name="T66" fmla="*/ 170 w 2098"/>
                <a:gd name="T67" fmla="*/ 1804 h 1954"/>
                <a:gd name="T68" fmla="*/ 71 w 2098"/>
                <a:gd name="T69" fmla="*/ 1673 h 1954"/>
                <a:gd name="T70" fmla="*/ 15 w 2098"/>
                <a:gd name="T71" fmla="*/ 1522 h 1954"/>
                <a:gd name="T72" fmla="*/ 0 w 2098"/>
                <a:gd name="T73" fmla="*/ 1365 h 1954"/>
                <a:gd name="T74" fmla="*/ 28 w 2098"/>
                <a:gd name="T75" fmla="*/ 1209 h 1954"/>
                <a:gd name="T76" fmla="*/ 99 w 2098"/>
                <a:gd name="T77" fmla="*/ 1064 h 1954"/>
                <a:gd name="T78" fmla="*/ 978 w 2098"/>
                <a:gd name="T79" fmla="*/ 170 h 1954"/>
                <a:gd name="T80" fmla="*/ 1111 w 2098"/>
                <a:gd name="T81" fmla="*/ 71 h 1954"/>
                <a:gd name="T82" fmla="*/ 1260 w 2098"/>
                <a:gd name="T83" fmla="*/ 15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954">
                  <a:moveTo>
                    <a:pt x="1365" y="0"/>
                  </a:moveTo>
                  <a:lnTo>
                    <a:pt x="1418" y="0"/>
                  </a:lnTo>
                  <a:lnTo>
                    <a:pt x="1470" y="5"/>
                  </a:lnTo>
                  <a:lnTo>
                    <a:pt x="1523" y="15"/>
                  </a:lnTo>
                  <a:lnTo>
                    <a:pt x="1574" y="29"/>
                  </a:lnTo>
                  <a:lnTo>
                    <a:pt x="1624" y="47"/>
                  </a:lnTo>
                  <a:lnTo>
                    <a:pt x="1672" y="71"/>
                  </a:lnTo>
                  <a:lnTo>
                    <a:pt x="1719" y="100"/>
                  </a:lnTo>
                  <a:lnTo>
                    <a:pt x="1763" y="133"/>
                  </a:lnTo>
                  <a:lnTo>
                    <a:pt x="1805" y="170"/>
                  </a:lnTo>
                  <a:lnTo>
                    <a:pt x="1927" y="292"/>
                  </a:lnTo>
                  <a:lnTo>
                    <a:pt x="1966" y="335"/>
                  </a:lnTo>
                  <a:lnTo>
                    <a:pt x="2000" y="381"/>
                  </a:lnTo>
                  <a:lnTo>
                    <a:pt x="2029" y="430"/>
                  </a:lnTo>
                  <a:lnTo>
                    <a:pt x="2054" y="481"/>
                  </a:lnTo>
                  <a:lnTo>
                    <a:pt x="2072" y="535"/>
                  </a:lnTo>
                  <a:lnTo>
                    <a:pt x="2086" y="590"/>
                  </a:lnTo>
                  <a:lnTo>
                    <a:pt x="2095" y="647"/>
                  </a:lnTo>
                  <a:lnTo>
                    <a:pt x="2098" y="705"/>
                  </a:lnTo>
                  <a:lnTo>
                    <a:pt x="2095" y="763"/>
                  </a:lnTo>
                  <a:lnTo>
                    <a:pt x="2086" y="820"/>
                  </a:lnTo>
                  <a:lnTo>
                    <a:pt x="2072" y="875"/>
                  </a:lnTo>
                  <a:lnTo>
                    <a:pt x="2052" y="929"/>
                  </a:lnTo>
                  <a:lnTo>
                    <a:pt x="2029" y="981"/>
                  </a:lnTo>
                  <a:lnTo>
                    <a:pt x="1999" y="1029"/>
                  </a:lnTo>
                  <a:lnTo>
                    <a:pt x="1965" y="1075"/>
                  </a:lnTo>
                  <a:lnTo>
                    <a:pt x="1926" y="1119"/>
                  </a:lnTo>
                  <a:lnTo>
                    <a:pt x="1118" y="1926"/>
                  </a:lnTo>
                  <a:lnTo>
                    <a:pt x="1103" y="1938"/>
                  </a:lnTo>
                  <a:lnTo>
                    <a:pt x="1086" y="1948"/>
                  </a:lnTo>
                  <a:lnTo>
                    <a:pt x="1069" y="1953"/>
                  </a:lnTo>
                  <a:lnTo>
                    <a:pt x="1051" y="1954"/>
                  </a:lnTo>
                  <a:lnTo>
                    <a:pt x="1032" y="1953"/>
                  </a:lnTo>
                  <a:lnTo>
                    <a:pt x="1015" y="1947"/>
                  </a:lnTo>
                  <a:lnTo>
                    <a:pt x="998" y="1938"/>
                  </a:lnTo>
                  <a:lnTo>
                    <a:pt x="984" y="1926"/>
                  </a:lnTo>
                  <a:lnTo>
                    <a:pt x="971" y="1908"/>
                  </a:lnTo>
                  <a:lnTo>
                    <a:pt x="961" y="1890"/>
                  </a:lnTo>
                  <a:lnTo>
                    <a:pt x="956" y="1869"/>
                  </a:lnTo>
                  <a:lnTo>
                    <a:pt x="956" y="1849"/>
                  </a:lnTo>
                  <a:lnTo>
                    <a:pt x="961" y="1828"/>
                  </a:lnTo>
                  <a:lnTo>
                    <a:pt x="971" y="1809"/>
                  </a:lnTo>
                  <a:lnTo>
                    <a:pt x="984" y="1792"/>
                  </a:lnTo>
                  <a:lnTo>
                    <a:pt x="1792" y="984"/>
                  </a:lnTo>
                  <a:lnTo>
                    <a:pt x="1823" y="950"/>
                  </a:lnTo>
                  <a:lnTo>
                    <a:pt x="1848" y="913"/>
                  </a:lnTo>
                  <a:lnTo>
                    <a:pt x="1870" y="873"/>
                  </a:lnTo>
                  <a:lnTo>
                    <a:pt x="1887" y="833"/>
                  </a:lnTo>
                  <a:lnTo>
                    <a:pt x="1898" y="791"/>
                  </a:lnTo>
                  <a:lnTo>
                    <a:pt x="1905" y="748"/>
                  </a:lnTo>
                  <a:lnTo>
                    <a:pt x="1907" y="705"/>
                  </a:lnTo>
                  <a:lnTo>
                    <a:pt x="1905" y="662"/>
                  </a:lnTo>
                  <a:lnTo>
                    <a:pt x="1898" y="619"/>
                  </a:lnTo>
                  <a:lnTo>
                    <a:pt x="1887" y="577"/>
                  </a:lnTo>
                  <a:lnTo>
                    <a:pt x="1870" y="537"/>
                  </a:lnTo>
                  <a:lnTo>
                    <a:pt x="1848" y="498"/>
                  </a:lnTo>
                  <a:lnTo>
                    <a:pt x="1823" y="460"/>
                  </a:lnTo>
                  <a:lnTo>
                    <a:pt x="1792" y="426"/>
                  </a:lnTo>
                  <a:lnTo>
                    <a:pt x="1670" y="305"/>
                  </a:lnTo>
                  <a:lnTo>
                    <a:pt x="1636" y="274"/>
                  </a:lnTo>
                  <a:lnTo>
                    <a:pt x="1599" y="248"/>
                  </a:lnTo>
                  <a:lnTo>
                    <a:pt x="1560" y="227"/>
                  </a:lnTo>
                  <a:lnTo>
                    <a:pt x="1520" y="210"/>
                  </a:lnTo>
                  <a:lnTo>
                    <a:pt x="1478" y="199"/>
                  </a:lnTo>
                  <a:lnTo>
                    <a:pt x="1435" y="192"/>
                  </a:lnTo>
                  <a:lnTo>
                    <a:pt x="1392" y="190"/>
                  </a:lnTo>
                  <a:lnTo>
                    <a:pt x="1349" y="192"/>
                  </a:lnTo>
                  <a:lnTo>
                    <a:pt x="1306" y="199"/>
                  </a:lnTo>
                  <a:lnTo>
                    <a:pt x="1263" y="210"/>
                  </a:lnTo>
                  <a:lnTo>
                    <a:pt x="1223" y="227"/>
                  </a:lnTo>
                  <a:lnTo>
                    <a:pt x="1184" y="248"/>
                  </a:lnTo>
                  <a:lnTo>
                    <a:pt x="1147" y="274"/>
                  </a:lnTo>
                  <a:lnTo>
                    <a:pt x="1113" y="305"/>
                  </a:lnTo>
                  <a:lnTo>
                    <a:pt x="304" y="1112"/>
                  </a:lnTo>
                  <a:lnTo>
                    <a:pt x="274" y="1147"/>
                  </a:lnTo>
                  <a:lnTo>
                    <a:pt x="247" y="1183"/>
                  </a:lnTo>
                  <a:lnTo>
                    <a:pt x="227" y="1223"/>
                  </a:lnTo>
                  <a:lnTo>
                    <a:pt x="210" y="1264"/>
                  </a:lnTo>
                  <a:lnTo>
                    <a:pt x="198" y="1305"/>
                  </a:lnTo>
                  <a:lnTo>
                    <a:pt x="192" y="1348"/>
                  </a:lnTo>
                  <a:lnTo>
                    <a:pt x="189" y="1391"/>
                  </a:lnTo>
                  <a:lnTo>
                    <a:pt x="192" y="1435"/>
                  </a:lnTo>
                  <a:lnTo>
                    <a:pt x="198" y="1477"/>
                  </a:lnTo>
                  <a:lnTo>
                    <a:pt x="210" y="1519"/>
                  </a:lnTo>
                  <a:lnTo>
                    <a:pt x="227" y="1560"/>
                  </a:lnTo>
                  <a:lnTo>
                    <a:pt x="247" y="1600"/>
                  </a:lnTo>
                  <a:lnTo>
                    <a:pt x="274" y="1636"/>
                  </a:lnTo>
                  <a:lnTo>
                    <a:pt x="304" y="1671"/>
                  </a:lnTo>
                  <a:lnTo>
                    <a:pt x="318" y="1687"/>
                  </a:lnTo>
                  <a:lnTo>
                    <a:pt x="327" y="1707"/>
                  </a:lnTo>
                  <a:lnTo>
                    <a:pt x="332" y="1727"/>
                  </a:lnTo>
                  <a:lnTo>
                    <a:pt x="332" y="1748"/>
                  </a:lnTo>
                  <a:lnTo>
                    <a:pt x="327" y="1768"/>
                  </a:lnTo>
                  <a:lnTo>
                    <a:pt x="318" y="1787"/>
                  </a:lnTo>
                  <a:lnTo>
                    <a:pt x="304" y="1804"/>
                  </a:lnTo>
                  <a:lnTo>
                    <a:pt x="288" y="1818"/>
                  </a:lnTo>
                  <a:lnTo>
                    <a:pt x="268" y="1827"/>
                  </a:lnTo>
                  <a:lnTo>
                    <a:pt x="247" y="1832"/>
                  </a:lnTo>
                  <a:lnTo>
                    <a:pt x="227" y="1832"/>
                  </a:lnTo>
                  <a:lnTo>
                    <a:pt x="206" y="1827"/>
                  </a:lnTo>
                  <a:lnTo>
                    <a:pt x="188" y="1818"/>
                  </a:lnTo>
                  <a:lnTo>
                    <a:pt x="170" y="1804"/>
                  </a:lnTo>
                  <a:lnTo>
                    <a:pt x="132" y="1763"/>
                  </a:lnTo>
                  <a:lnTo>
                    <a:pt x="99" y="1719"/>
                  </a:lnTo>
                  <a:lnTo>
                    <a:pt x="71" y="1673"/>
                  </a:lnTo>
                  <a:lnTo>
                    <a:pt x="48" y="1624"/>
                  </a:lnTo>
                  <a:lnTo>
                    <a:pt x="28" y="1574"/>
                  </a:lnTo>
                  <a:lnTo>
                    <a:pt x="15" y="1522"/>
                  </a:lnTo>
                  <a:lnTo>
                    <a:pt x="4" y="1471"/>
                  </a:lnTo>
                  <a:lnTo>
                    <a:pt x="0" y="1418"/>
                  </a:lnTo>
                  <a:lnTo>
                    <a:pt x="0" y="1365"/>
                  </a:lnTo>
                  <a:lnTo>
                    <a:pt x="4" y="1312"/>
                  </a:lnTo>
                  <a:lnTo>
                    <a:pt x="15" y="1261"/>
                  </a:lnTo>
                  <a:lnTo>
                    <a:pt x="28" y="1209"/>
                  </a:lnTo>
                  <a:lnTo>
                    <a:pt x="48" y="1159"/>
                  </a:lnTo>
                  <a:lnTo>
                    <a:pt x="71" y="1110"/>
                  </a:lnTo>
                  <a:lnTo>
                    <a:pt x="99" y="1064"/>
                  </a:lnTo>
                  <a:lnTo>
                    <a:pt x="132" y="1020"/>
                  </a:lnTo>
                  <a:lnTo>
                    <a:pt x="170" y="978"/>
                  </a:lnTo>
                  <a:lnTo>
                    <a:pt x="978" y="170"/>
                  </a:lnTo>
                  <a:lnTo>
                    <a:pt x="1020" y="133"/>
                  </a:lnTo>
                  <a:lnTo>
                    <a:pt x="1064" y="100"/>
                  </a:lnTo>
                  <a:lnTo>
                    <a:pt x="1111" y="71"/>
                  </a:lnTo>
                  <a:lnTo>
                    <a:pt x="1159" y="47"/>
                  </a:lnTo>
                  <a:lnTo>
                    <a:pt x="1210" y="29"/>
                  </a:lnTo>
                  <a:lnTo>
                    <a:pt x="1260" y="15"/>
                  </a:lnTo>
                  <a:lnTo>
                    <a:pt x="1313" y="5"/>
                  </a:lnTo>
                  <a:lnTo>
                    <a:pt x="13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9" name="Freeform 201"/>
          <p:cNvSpPr>
            <a:spLocks noEditPoints="1"/>
          </p:cNvSpPr>
          <p:nvPr/>
        </p:nvSpPr>
        <p:spPr bwMode="auto">
          <a:xfrm>
            <a:off x="3551379" y="1989216"/>
            <a:ext cx="362654" cy="362654"/>
          </a:xfrm>
          <a:custGeom>
            <a:avLst/>
            <a:gdLst>
              <a:gd name="T0" fmla="*/ 1217 w 3484"/>
              <a:gd name="T1" fmla="*/ 237 h 3486"/>
              <a:gd name="T2" fmla="*/ 891 w 3484"/>
              <a:gd name="T3" fmla="*/ 355 h 3486"/>
              <a:gd name="T4" fmla="*/ 613 w 3484"/>
              <a:gd name="T5" fmla="*/ 553 h 3486"/>
              <a:gd name="T6" fmla="*/ 397 w 3484"/>
              <a:gd name="T7" fmla="*/ 817 h 3486"/>
              <a:gd name="T8" fmla="*/ 258 w 3484"/>
              <a:gd name="T9" fmla="*/ 1133 h 3486"/>
              <a:gd name="T10" fmla="*/ 208 w 3484"/>
              <a:gd name="T11" fmla="*/ 1486 h 3486"/>
              <a:gd name="T12" fmla="*/ 258 w 3484"/>
              <a:gd name="T13" fmla="*/ 1840 h 3486"/>
              <a:gd name="T14" fmla="*/ 397 w 3484"/>
              <a:gd name="T15" fmla="*/ 2156 h 3486"/>
              <a:gd name="T16" fmla="*/ 613 w 3484"/>
              <a:gd name="T17" fmla="*/ 2420 h 3486"/>
              <a:gd name="T18" fmla="*/ 891 w 3484"/>
              <a:gd name="T19" fmla="*/ 2618 h 3486"/>
              <a:gd name="T20" fmla="*/ 1217 w 3484"/>
              <a:gd name="T21" fmla="*/ 2737 h 3486"/>
              <a:gd name="T22" fmla="*/ 1576 w 3484"/>
              <a:gd name="T23" fmla="*/ 2761 h 3486"/>
              <a:gd name="T24" fmla="*/ 1922 w 3484"/>
              <a:gd name="T25" fmla="*/ 2688 h 3486"/>
              <a:gd name="T26" fmla="*/ 2226 w 3484"/>
              <a:gd name="T27" fmla="*/ 2528 h 3486"/>
              <a:gd name="T28" fmla="*/ 2474 w 3484"/>
              <a:gd name="T29" fmla="*/ 2295 h 3486"/>
              <a:gd name="T30" fmla="*/ 2654 w 3484"/>
              <a:gd name="T31" fmla="*/ 2004 h 3486"/>
              <a:gd name="T32" fmla="*/ 2750 w 3484"/>
              <a:gd name="T33" fmla="*/ 1666 h 3486"/>
              <a:gd name="T34" fmla="*/ 2750 w 3484"/>
              <a:gd name="T35" fmla="*/ 1306 h 3486"/>
              <a:gd name="T36" fmla="*/ 2654 w 3484"/>
              <a:gd name="T37" fmla="*/ 970 h 3486"/>
              <a:gd name="T38" fmla="*/ 2474 w 3484"/>
              <a:gd name="T39" fmla="*/ 679 h 3486"/>
              <a:gd name="T40" fmla="*/ 2226 w 3484"/>
              <a:gd name="T41" fmla="*/ 445 h 3486"/>
              <a:gd name="T42" fmla="*/ 1922 w 3484"/>
              <a:gd name="T43" fmla="*/ 285 h 3486"/>
              <a:gd name="T44" fmla="*/ 1576 w 3484"/>
              <a:gd name="T45" fmla="*/ 212 h 3486"/>
              <a:gd name="T46" fmla="*/ 1679 w 3484"/>
              <a:gd name="T47" fmla="*/ 13 h 3486"/>
              <a:gd name="T48" fmla="*/ 2042 w 3484"/>
              <a:gd name="T49" fmla="*/ 108 h 3486"/>
              <a:gd name="T50" fmla="*/ 2364 w 3484"/>
              <a:gd name="T51" fmla="*/ 287 h 3486"/>
              <a:gd name="T52" fmla="*/ 2628 w 3484"/>
              <a:gd name="T53" fmla="*/ 536 h 3486"/>
              <a:gd name="T54" fmla="*/ 2827 w 3484"/>
              <a:gd name="T55" fmla="*/ 845 h 3486"/>
              <a:gd name="T56" fmla="*/ 2944 w 3484"/>
              <a:gd name="T57" fmla="*/ 1199 h 3486"/>
              <a:gd name="T58" fmla="*/ 2969 w 3484"/>
              <a:gd name="T59" fmla="*/ 1587 h 3486"/>
              <a:gd name="T60" fmla="*/ 2891 w 3484"/>
              <a:gd name="T61" fmla="*/ 1971 h 3486"/>
              <a:gd name="T62" fmla="*/ 2722 w 3484"/>
              <a:gd name="T63" fmla="*/ 2311 h 3486"/>
              <a:gd name="T64" fmla="*/ 3469 w 3484"/>
              <a:gd name="T65" fmla="*/ 3327 h 3486"/>
              <a:gd name="T66" fmla="*/ 3480 w 3484"/>
              <a:gd name="T67" fmla="*/ 3415 h 3486"/>
              <a:gd name="T68" fmla="*/ 3420 w 3484"/>
              <a:gd name="T69" fmla="*/ 3479 h 3486"/>
              <a:gd name="T70" fmla="*/ 3342 w 3484"/>
              <a:gd name="T71" fmla="*/ 3478 h 3486"/>
              <a:gd name="T72" fmla="*/ 2388 w 3484"/>
              <a:gd name="T73" fmla="*/ 2668 h 3486"/>
              <a:gd name="T74" fmla="*/ 2059 w 3484"/>
              <a:gd name="T75" fmla="*/ 2858 h 3486"/>
              <a:gd name="T76" fmla="*/ 1685 w 3484"/>
              <a:gd name="T77" fmla="*/ 2960 h 3486"/>
              <a:gd name="T78" fmla="*/ 1292 w 3484"/>
              <a:gd name="T79" fmla="*/ 2961 h 3486"/>
              <a:gd name="T80" fmla="*/ 930 w 3484"/>
              <a:gd name="T81" fmla="*/ 2865 h 3486"/>
              <a:gd name="T82" fmla="*/ 608 w 3484"/>
              <a:gd name="T83" fmla="*/ 2686 h 3486"/>
              <a:gd name="T84" fmla="*/ 343 w 3484"/>
              <a:gd name="T85" fmla="*/ 2436 h 3486"/>
              <a:gd name="T86" fmla="*/ 145 w 3484"/>
              <a:gd name="T87" fmla="*/ 2128 h 3486"/>
              <a:gd name="T88" fmla="*/ 28 w 3484"/>
              <a:gd name="T89" fmla="*/ 1774 h 3486"/>
              <a:gd name="T90" fmla="*/ 3 w 3484"/>
              <a:gd name="T91" fmla="*/ 1389 h 3486"/>
              <a:gd name="T92" fmla="*/ 75 w 3484"/>
              <a:gd name="T93" fmla="*/ 1018 h 3486"/>
              <a:gd name="T94" fmla="*/ 234 w 3484"/>
              <a:gd name="T95" fmla="*/ 685 h 3486"/>
              <a:gd name="T96" fmla="*/ 468 w 3484"/>
              <a:gd name="T97" fmla="*/ 404 h 3486"/>
              <a:gd name="T98" fmla="*/ 763 w 3484"/>
              <a:gd name="T99" fmla="*/ 188 h 3486"/>
              <a:gd name="T100" fmla="*/ 1107 w 3484"/>
              <a:gd name="T101" fmla="*/ 49 h 3486"/>
              <a:gd name="T102" fmla="*/ 1486 w 3484"/>
              <a:gd name="T103" fmla="*/ 0 h 3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84" h="3486">
                <a:moveTo>
                  <a:pt x="1485" y="209"/>
                </a:moveTo>
                <a:lnTo>
                  <a:pt x="1394" y="212"/>
                </a:lnTo>
                <a:lnTo>
                  <a:pt x="1305" y="222"/>
                </a:lnTo>
                <a:lnTo>
                  <a:pt x="1217" y="237"/>
                </a:lnTo>
                <a:lnTo>
                  <a:pt x="1132" y="259"/>
                </a:lnTo>
                <a:lnTo>
                  <a:pt x="1049" y="285"/>
                </a:lnTo>
                <a:lnTo>
                  <a:pt x="969" y="318"/>
                </a:lnTo>
                <a:lnTo>
                  <a:pt x="891" y="355"/>
                </a:lnTo>
                <a:lnTo>
                  <a:pt x="816" y="398"/>
                </a:lnTo>
                <a:lnTo>
                  <a:pt x="745" y="445"/>
                </a:lnTo>
                <a:lnTo>
                  <a:pt x="677" y="497"/>
                </a:lnTo>
                <a:lnTo>
                  <a:pt x="613" y="553"/>
                </a:lnTo>
                <a:lnTo>
                  <a:pt x="552" y="614"/>
                </a:lnTo>
                <a:lnTo>
                  <a:pt x="496" y="679"/>
                </a:lnTo>
                <a:lnTo>
                  <a:pt x="444" y="746"/>
                </a:lnTo>
                <a:lnTo>
                  <a:pt x="397" y="817"/>
                </a:lnTo>
                <a:lnTo>
                  <a:pt x="354" y="892"/>
                </a:lnTo>
                <a:lnTo>
                  <a:pt x="317" y="970"/>
                </a:lnTo>
                <a:lnTo>
                  <a:pt x="284" y="1050"/>
                </a:lnTo>
                <a:lnTo>
                  <a:pt x="258" y="1133"/>
                </a:lnTo>
                <a:lnTo>
                  <a:pt x="235" y="1218"/>
                </a:lnTo>
                <a:lnTo>
                  <a:pt x="220" y="1306"/>
                </a:lnTo>
                <a:lnTo>
                  <a:pt x="211" y="1395"/>
                </a:lnTo>
                <a:lnTo>
                  <a:pt x="208" y="1486"/>
                </a:lnTo>
                <a:lnTo>
                  <a:pt x="211" y="1577"/>
                </a:lnTo>
                <a:lnTo>
                  <a:pt x="220" y="1668"/>
                </a:lnTo>
                <a:lnTo>
                  <a:pt x="235" y="1754"/>
                </a:lnTo>
                <a:lnTo>
                  <a:pt x="258" y="1840"/>
                </a:lnTo>
                <a:lnTo>
                  <a:pt x="284" y="1923"/>
                </a:lnTo>
                <a:lnTo>
                  <a:pt x="317" y="2004"/>
                </a:lnTo>
                <a:lnTo>
                  <a:pt x="354" y="2081"/>
                </a:lnTo>
                <a:lnTo>
                  <a:pt x="397" y="2156"/>
                </a:lnTo>
                <a:lnTo>
                  <a:pt x="444" y="2227"/>
                </a:lnTo>
                <a:lnTo>
                  <a:pt x="496" y="2295"/>
                </a:lnTo>
                <a:lnTo>
                  <a:pt x="552" y="2360"/>
                </a:lnTo>
                <a:lnTo>
                  <a:pt x="613" y="2420"/>
                </a:lnTo>
                <a:lnTo>
                  <a:pt x="677" y="2476"/>
                </a:lnTo>
                <a:lnTo>
                  <a:pt x="745" y="2528"/>
                </a:lnTo>
                <a:lnTo>
                  <a:pt x="816" y="2576"/>
                </a:lnTo>
                <a:lnTo>
                  <a:pt x="891" y="2618"/>
                </a:lnTo>
                <a:lnTo>
                  <a:pt x="969" y="2655"/>
                </a:lnTo>
                <a:lnTo>
                  <a:pt x="1049" y="2688"/>
                </a:lnTo>
                <a:lnTo>
                  <a:pt x="1132" y="2716"/>
                </a:lnTo>
                <a:lnTo>
                  <a:pt x="1217" y="2737"/>
                </a:lnTo>
                <a:lnTo>
                  <a:pt x="1305" y="2752"/>
                </a:lnTo>
                <a:lnTo>
                  <a:pt x="1394" y="2761"/>
                </a:lnTo>
                <a:lnTo>
                  <a:pt x="1485" y="2765"/>
                </a:lnTo>
                <a:lnTo>
                  <a:pt x="1576" y="2761"/>
                </a:lnTo>
                <a:lnTo>
                  <a:pt x="1666" y="2752"/>
                </a:lnTo>
                <a:lnTo>
                  <a:pt x="1753" y="2737"/>
                </a:lnTo>
                <a:lnTo>
                  <a:pt x="1839" y="2716"/>
                </a:lnTo>
                <a:lnTo>
                  <a:pt x="1922" y="2688"/>
                </a:lnTo>
                <a:lnTo>
                  <a:pt x="2002" y="2655"/>
                </a:lnTo>
                <a:lnTo>
                  <a:pt x="2079" y="2618"/>
                </a:lnTo>
                <a:lnTo>
                  <a:pt x="2155" y="2575"/>
                </a:lnTo>
                <a:lnTo>
                  <a:pt x="2226" y="2528"/>
                </a:lnTo>
                <a:lnTo>
                  <a:pt x="2294" y="2476"/>
                </a:lnTo>
                <a:lnTo>
                  <a:pt x="2357" y="2420"/>
                </a:lnTo>
                <a:lnTo>
                  <a:pt x="2418" y="2360"/>
                </a:lnTo>
                <a:lnTo>
                  <a:pt x="2474" y="2295"/>
                </a:lnTo>
                <a:lnTo>
                  <a:pt x="2526" y="2227"/>
                </a:lnTo>
                <a:lnTo>
                  <a:pt x="2573" y="2155"/>
                </a:lnTo>
                <a:lnTo>
                  <a:pt x="2616" y="2081"/>
                </a:lnTo>
                <a:lnTo>
                  <a:pt x="2654" y="2004"/>
                </a:lnTo>
                <a:lnTo>
                  <a:pt x="2686" y="1923"/>
                </a:lnTo>
                <a:lnTo>
                  <a:pt x="2713" y="1840"/>
                </a:lnTo>
                <a:lnTo>
                  <a:pt x="2734" y="1754"/>
                </a:lnTo>
                <a:lnTo>
                  <a:pt x="2750" y="1666"/>
                </a:lnTo>
                <a:lnTo>
                  <a:pt x="2760" y="1577"/>
                </a:lnTo>
                <a:lnTo>
                  <a:pt x="2763" y="1486"/>
                </a:lnTo>
                <a:lnTo>
                  <a:pt x="2760" y="1395"/>
                </a:lnTo>
                <a:lnTo>
                  <a:pt x="2750" y="1306"/>
                </a:lnTo>
                <a:lnTo>
                  <a:pt x="2734" y="1218"/>
                </a:lnTo>
                <a:lnTo>
                  <a:pt x="2713" y="1133"/>
                </a:lnTo>
                <a:lnTo>
                  <a:pt x="2686" y="1051"/>
                </a:lnTo>
                <a:lnTo>
                  <a:pt x="2654" y="970"/>
                </a:lnTo>
                <a:lnTo>
                  <a:pt x="2616" y="893"/>
                </a:lnTo>
                <a:lnTo>
                  <a:pt x="2573" y="817"/>
                </a:lnTo>
                <a:lnTo>
                  <a:pt x="2526" y="746"/>
                </a:lnTo>
                <a:lnTo>
                  <a:pt x="2474" y="679"/>
                </a:lnTo>
                <a:lnTo>
                  <a:pt x="2418" y="614"/>
                </a:lnTo>
                <a:lnTo>
                  <a:pt x="2357" y="553"/>
                </a:lnTo>
                <a:lnTo>
                  <a:pt x="2294" y="497"/>
                </a:lnTo>
                <a:lnTo>
                  <a:pt x="2226" y="445"/>
                </a:lnTo>
                <a:lnTo>
                  <a:pt x="2155" y="399"/>
                </a:lnTo>
                <a:lnTo>
                  <a:pt x="2079" y="355"/>
                </a:lnTo>
                <a:lnTo>
                  <a:pt x="2002" y="318"/>
                </a:lnTo>
                <a:lnTo>
                  <a:pt x="1922" y="285"/>
                </a:lnTo>
                <a:lnTo>
                  <a:pt x="1839" y="259"/>
                </a:lnTo>
                <a:lnTo>
                  <a:pt x="1753" y="237"/>
                </a:lnTo>
                <a:lnTo>
                  <a:pt x="1666" y="222"/>
                </a:lnTo>
                <a:lnTo>
                  <a:pt x="1576" y="212"/>
                </a:lnTo>
                <a:lnTo>
                  <a:pt x="1485" y="209"/>
                </a:lnTo>
                <a:close/>
                <a:moveTo>
                  <a:pt x="1486" y="0"/>
                </a:moveTo>
                <a:lnTo>
                  <a:pt x="1583" y="3"/>
                </a:lnTo>
                <a:lnTo>
                  <a:pt x="1679" y="13"/>
                </a:lnTo>
                <a:lnTo>
                  <a:pt x="1773" y="28"/>
                </a:lnTo>
                <a:lnTo>
                  <a:pt x="1865" y="49"/>
                </a:lnTo>
                <a:lnTo>
                  <a:pt x="1955" y="75"/>
                </a:lnTo>
                <a:lnTo>
                  <a:pt x="2042" y="108"/>
                </a:lnTo>
                <a:lnTo>
                  <a:pt x="2127" y="145"/>
                </a:lnTo>
                <a:lnTo>
                  <a:pt x="2209" y="188"/>
                </a:lnTo>
                <a:lnTo>
                  <a:pt x="2287" y="235"/>
                </a:lnTo>
                <a:lnTo>
                  <a:pt x="2364" y="287"/>
                </a:lnTo>
                <a:lnTo>
                  <a:pt x="2436" y="344"/>
                </a:lnTo>
                <a:lnTo>
                  <a:pt x="2503" y="404"/>
                </a:lnTo>
                <a:lnTo>
                  <a:pt x="2568" y="469"/>
                </a:lnTo>
                <a:lnTo>
                  <a:pt x="2628" y="536"/>
                </a:lnTo>
                <a:lnTo>
                  <a:pt x="2685" y="609"/>
                </a:lnTo>
                <a:lnTo>
                  <a:pt x="2737" y="685"/>
                </a:lnTo>
                <a:lnTo>
                  <a:pt x="2784" y="763"/>
                </a:lnTo>
                <a:lnTo>
                  <a:pt x="2827" y="845"/>
                </a:lnTo>
                <a:lnTo>
                  <a:pt x="2864" y="930"/>
                </a:lnTo>
                <a:lnTo>
                  <a:pt x="2897" y="1017"/>
                </a:lnTo>
                <a:lnTo>
                  <a:pt x="2923" y="1107"/>
                </a:lnTo>
                <a:lnTo>
                  <a:pt x="2944" y="1199"/>
                </a:lnTo>
                <a:lnTo>
                  <a:pt x="2960" y="1293"/>
                </a:lnTo>
                <a:lnTo>
                  <a:pt x="2969" y="1389"/>
                </a:lnTo>
                <a:lnTo>
                  <a:pt x="2972" y="1486"/>
                </a:lnTo>
                <a:lnTo>
                  <a:pt x="2969" y="1587"/>
                </a:lnTo>
                <a:lnTo>
                  <a:pt x="2959" y="1687"/>
                </a:lnTo>
                <a:lnTo>
                  <a:pt x="2942" y="1783"/>
                </a:lnTo>
                <a:lnTo>
                  <a:pt x="2920" y="1878"/>
                </a:lnTo>
                <a:lnTo>
                  <a:pt x="2891" y="1971"/>
                </a:lnTo>
                <a:lnTo>
                  <a:pt x="2857" y="2060"/>
                </a:lnTo>
                <a:lnTo>
                  <a:pt x="2817" y="2147"/>
                </a:lnTo>
                <a:lnTo>
                  <a:pt x="2773" y="2230"/>
                </a:lnTo>
                <a:lnTo>
                  <a:pt x="2722" y="2311"/>
                </a:lnTo>
                <a:lnTo>
                  <a:pt x="2668" y="2388"/>
                </a:lnTo>
                <a:lnTo>
                  <a:pt x="2607" y="2461"/>
                </a:lnTo>
                <a:lnTo>
                  <a:pt x="3454" y="3308"/>
                </a:lnTo>
                <a:lnTo>
                  <a:pt x="3469" y="3327"/>
                </a:lnTo>
                <a:lnTo>
                  <a:pt x="3480" y="3349"/>
                </a:lnTo>
                <a:lnTo>
                  <a:pt x="3484" y="3371"/>
                </a:lnTo>
                <a:lnTo>
                  <a:pt x="3484" y="3393"/>
                </a:lnTo>
                <a:lnTo>
                  <a:pt x="3480" y="3415"/>
                </a:lnTo>
                <a:lnTo>
                  <a:pt x="3469" y="3437"/>
                </a:lnTo>
                <a:lnTo>
                  <a:pt x="3454" y="3456"/>
                </a:lnTo>
                <a:lnTo>
                  <a:pt x="3438" y="3470"/>
                </a:lnTo>
                <a:lnTo>
                  <a:pt x="3420" y="3479"/>
                </a:lnTo>
                <a:lnTo>
                  <a:pt x="3401" y="3484"/>
                </a:lnTo>
                <a:lnTo>
                  <a:pt x="3381" y="3486"/>
                </a:lnTo>
                <a:lnTo>
                  <a:pt x="3362" y="3484"/>
                </a:lnTo>
                <a:lnTo>
                  <a:pt x="3342" y="3478"/>
                </a:lnTo>
                <a:lnTo>
                  <a:pt x="3324" y="3468"/>
                </a:lnTo>
                <a:lnTo>
                  <a:pt x="3308" y="3456"/>
                </a:lnTo>
                <a:lnTo>
                  <a:pt x="2461" y="2608"/>
                </a:lnTo>
                <a:lnTo>
                  <a:pt x="2388" y="2668"/>
                </a:lnTo>
                <a:lnTo>
                  <a:pt x="2311" y="2723"/>
                </a:lnTo>
                <a:lnTo>
                  <a:pt x="2230" y="2773"/>
                </a:lnTo>
                <a:lnTo>
                  <a:pt x="2146" y="2819"/>
                </a:lnTo>
                <a:lnTo>
                  <a:pt x="2059" y="2858"/>
                </a:lnTo>
                <a:lnTo>
                  <a:pt x="1970" y="2892"/>
                </a:lnTo>
                <a:lnTo>
                  <a:pt x="1877" y="2920"/>
                </a:lnTo>
                <a:lnTo>
                  <a:pt x="1783" y="2944"/>
                </a:lnTo>
                <a:lnTo>
                  <a:pt x="1685" y="2960"/>
                </a:lnTo>
                <a:lnTo>
                  <a:pt x="1587" y="2969"/>
                </a:lnTo>
                <a:lnTo>
                  <a:pt x="1486" y="2973"/>
                </a:lnTo>
                <a:lnTo>
                  <a:pt x="1388" y="2970"/>
                </a:lnTo>
                <a:lnTo>
                  <a:pt x="1292" y="2961"/>
                </a:lnTo>
                <a:lnTo>
                  <a:pt x="1199" y="2945"/>
                </a:lnTo>
                <a:lnTo>
                  <a:pt x="1107" y="2924"/>
                </a:lnTo>
                <a:lnTo>
                  <a:pt x="1016" y="2897"/>
                </a:lnTo>
                <a:lnTo>
                  <a:pt x="930" y="2865"/>
                </a:lnTo>
                <a:lnTo>
                  <a:pt x="845" y="2827"/>
                </a:lnTo>
                <a:lnTo>
                  <a:pt x="763" y="2785"/>
                </a:lnTo>
                <a:lnTo>
                  <a:pt x="685" y="2738"/>
                </a:lnTo>
                <a:lnTo>
                  <a:pt x="608" y="2686"/>
                </a:lnTo>
                <a:lnTo>
                  <a:pt x="536" y="2629"/>
                </a:lnTo>
                <a:lnTo>
                  <a:pt x="468" y="2569"/>
                </a:lnTo>
                <a:lnTo>
                  <a:pt x="404" y="2504"/>
                </a:lnTo>
                <a:lnTo>
                  <a:pt x="343" y="2436"/>
                </a:lnTo>
                <a:lnTo>
                  <a:pt x="287" y="2364"/>
                </a:lnTo>
                <a:lnTo>
                  <a:pt x="235" y="2289"/>
                </a:lnTo>
                <a:lnTo>
                  <a:pt x="188" y="2209"/>
                </a:lnTo>
                <a:lnTo>
                  <a:pt x="145" y="2128"/>
                </a:lnTo>
                <a:lnTo>
                  <a:pt x="108" y="2043"/>
                </a:lnTo>
                <a:lnTo>
                  <a:pt x="75" y="1956"/>
                </a:lnTo>
                <a:lnTo>
                  <a:pt x="49" y="1866"/>
                </a:lnTo>
                <a:lnTo>
                  <a:pt x="28" y="1774"/>
                </a:lnTo>
                <a:lnTo>
                  <a:pt x="12" y="1680"/>
                </a:lnTo>
                <a:lnTo>
                  <a:pt x="3" y="1584"/>
                </a:lnTo>
                <a:lnTo>
                  <a:pt x="0" y="1486"/>
                </a:lnTo>
                <a:lnTo>
                  <a:pt x="3" y="1389"/>
                </a:lnTo>
                <a:lnTo>
                  <a:pt x="12" y="1293"/>
                </a:lnTo>
                <a:lnTo>
                  <a:pt x="28" y="1199"/>
                </a:lnTo>
                <a:lnTo>
                  <a:pt x="49" y="1107"/>
                </a:lnTo>
                <a:lnTo>
                  <a:pt x="75" y="1018"/>
                </a:lnTo>
                <a:lnTo>
                  <a:pt x="108" y="930"/>
                </a:lnTo>
                <a:lnTo>
                  <a:pt x="145" y="845"/>
                </a:lnTo>
                <a:lnTo>
                  <a:pt x="188" y="763"/>
                </a:lnTo>
                <a:lnTo>
                  <a:pt x="234" y="685"/>
                </a:lnTo>
                <a:lnTo>
                  <a:pt x="286" y="610"/>
                </a:lnTo>
                <a:lnTo>
                  <a:pt x="342" y="538"/>
                </a:lnTo>
                <a:lnTo>
                  <a:pt x="404" y="469"/>
                </a:lnTo>
                <a:lnTo>
                  <a:pt x="468" y="404"/>
                </a:lnTo>
                <a:lnTo>
                  <a:pt x="536" y="344"/>
                </a:lnTo>
                <a:lnTo>
                  <a:pt x="608" y="287"/>
                </a:lnTo>
                <a:lnTo>
                  <a:pt x="684" y="235"/>
                </a:lnTo>
                <a:lnTo>
                  <a:pt x="763" y="188"/>
                </a:lnTo>
                <a:lnTo>
                  <a:pt x="845" y="145"/>
                </a:lnTo>
                <a:lnTo>
                  <a:pt x="930" y="108"/>
                </a:lnTo>
                <a:lnTo>
                  <a:pt x="1016" y="75"/>
                </a:lnTo>
                <a:lnTo>
                  <a:pt x="1107" y="49"/>
                </a:lnTo>
                <a:lnTo>
                  <a:pt x="1199" y="28"/>
                </a:lnTo>
                <a:lnTo>
                  <a:pt x="1292" y="13"/>
                </a:lnTo>
                <a:lnTo>
                  <a:pt x="1388" y="3"/>
                </a:lnTo>
                <a:lnTo>
                  <a:pt x="14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2121482" y="4906614"/>
            <a:ext cx="364726" cy="427827"/>
            <a:chOff x="1671638" y="5013325"/>
            <a:chExt cx="458787" cy="538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" name="Freeform 211"/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212"/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9728943" y="4931283"/>
            <a:ext cx="345806" cy="431936"/>
            <a:chOff x="2611438" y="2698750"/>
            <a:chExt cx="427038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" name="Freeform 126"/>
            <p:cNvSpPr>
              <a:spLocks noEditPoints="1"/>
            </p:cNvSpPr>
            <p:nvPr/>
          </p:nvSpPr>
          <p:spPr bwMode="auto">
            <a:xfrm>
              <a:off x="2611438" y="2698750"/>
              <a:ext cx="427038" cy="533400"/>
            </a:xfrm>
            <a:custGeom>
              <a:avLst/>
              <a:gdLst>
                <a:gd name="T0" fmla="*/ 1093 w 2693"/>
                <a:gd name="T1" fmla="*/ 218 h 3358"/>
                <a:gd name="T2" fmla="*/ 787 w 2693"/>
                <a:gd name="T3" fmla="*/ 335 h 3358"/>
                <a:gd name="T4" fmla="*/ 530 w 2693"/>
                <a:gd name="T5" fmla="*/ 529 h 3358"/>
                <a:gd name="T6" fmla="*/ 335 w 2693"/>
                <a:gd name="T7" fmla="*/ 786 h 3358"/>
                <a:gd name="T8" fmla="*/ 218 w 2693"/>
                <a:gd name="T9" fmla="*/ 1093 h 3358"/>
                <a:gd name="T10" fmla="*/ 193 w 2693"/>
                <a:gd name="T11" fmla="*/ 1420 h 3358"/>
                <a:gd name="T12" fmla="*/ 212 w 2693"/>
                <a:gd name="T13" fmla="*/ 1569 h 3358"/>
                <a:gd name="T14" fmla="*/ 218 w 2693"/>
                <a:gd name="T15" fmla="*/ 1600 h 3358"/>
                <a:gd name="T16" fmla="*/ 297 w 2693"/>
                <a:gd name="T17" fmla="*/ 1831 h 3358"/>
                <a:gd name="T18" fmla="*/ 323 w 2693"/>
                <a:gd name="T19" fmla="*/ 1891 h 3358"/>
                <a:gd name="T20" fmla="*/ 459 w 2693"/>
                <a:gd name="T21" fmla="*/ 2149 h 3358"/>
                <a:gd name="T22" fmla="*/ 666 w 2693"/>
                <a:gd name="T23" fmla="*/ 2449 h 3358"/>
                <a:gd name="T24" fmla="*/ 956 w 2693"/>
                <a:gd name="T25" fmla="*/ 2783 h 3358"/>
                <a:gd name="T26" fmla="*/ 1345 w 2693"/>
                <a:gd name="T27" fmla="*/ 3140 h 3358"/>
                <a:gd name="T28" fmla="*/ 1735 w 2693"/>
                <a:gd name="T29" fmla="*/ 2783 h 3358"/>
                <a:gd name="T30" fmla="*/ 2025 w 2693"/>
                <a:gd name="T31" fmla="*/ 2449 h 3358"/>
                <a:gd name="T32" fmla="*/ 2232 w 2693"/>
                <a:gd name="T33" fmla="*/ 2149 h 3358"/>
                <a:gd name="T34" fmla="*/ 2368 w 2693"/>
                <a:gd name="T35" fmla="*/ 1891 h 3358"/>
                <a:gd name="T36" fmla="*/ 2395 w 2693"/>
                <a:gd name="T37" fmla="*/ 1831 h 3358"/>
                <a:gd name="T38" fmla="*/ 2473 w 2693"/>
                <a:gd name="T39" fmla="*/ 1600 h 3358"/>
                <a:gd name="T40" fmla="*/ 2479 w 2693"/>
                <a:gd name="T41" fmla="*/ 1568 h 3358"/>
                <a:gd name="T42" fmla="*/ 2501 w 2693"/>
                <a:gd name="T43" fmla="*/ 1346 h 3358"/>
                <a:gd name="T44" fmla="*/ 2452 w 2693"/>
                <a:gd name="T45" fmla="*/ 1012 h 3358"/>
                <a:gd name="T46" fmla="*/ 2315 w 2693"/>
                <a:gd name="T47" fmla="*/ 717 h 3358"/>
                <a:gd name="T48" fmla="*/ 2103 w 2693"/>
                <a:gd name="T49" fmla="*/ 474 h 3358"/>
                <a:gd name="T50" fmla="*/ 1832 w 2693"/>
                <a:gd name="T51" fmla="*/ 297 h 3358"/>
                <a:gd name="T52" fmla="*/ 1516 w 2693"/>
                <a:gd name="T53" fmla="*/ 202 h 3358"/>
                <a:gd name="T54" fmla="*/ 1437 w 2693"/>
                <a:gd name="T55" fmla="*/ 3 h 3358"/>
                <a:gd name="T56" fmla="*/ 1787 w 2693"/>
                <a:gd name="T57" fmla="*/ 75 h 3358"/>
                <a:gd name="T58" fmla="*/ 2098 w 2693"/>
                <a:gd name="T59" fmla="*/ 231 h 3358"/>
                <a:gd name="T60" fmla="*/ 2356 w 2693"/>
                <a:gd name="T61" fmla="*/ 458 h 3358"/>
                <a:gd name="T62" fmla="*/ 2549 w 2693"/>
                <a:gd name="T63" fmla="*/ 744 h 3358"/>
                <a:gd name="T64" fmla="*/ 2664 w 2693"/>
                <a:gd name="T65" fmla="*/ 1075 h 3358"/>
                <a:gd name="T66" fmla="*/ 2690 w 2693"/>
                <a:gd name="T67" fmla="*/ 1431 h 3358"/>
                <a:gd name="T68" fmla="*/ 2666 w 2693"/>
                <a:gd name="T69" fmla="*/ 1614 h 3358"/>
                <a:gd name="T70" fmla="*/ 2621 w 2693"/>
                <a:gd name="T71" fmla="*/ 1779 h 3358"/>
                <a:gd name="T72" fmla="*/ 2514 w 2693"/>
                <a:gd name="T73" fmla="*/ 2030 h 3358"/>
                <a:gd name="T74" fmla="*/ 2359 w 2693"/>
                <a:gd name="T75" fmla="*/ 2307 h 3358"/>
                <a:gd name="T76" fmla="*/ 2131 w 2693"/>
                <a:gd name="T77" fmla="*/ 2623 h 3358"/>
                <a:gd name="T78" fmla="*/ 1818 w 2693"/>
                <a:gd name="T79" fmla="*/ 2970 h 3358"/>
                <a:gd name="T80" fmla="*/ 1407 w 2693"/>
                <a:gd name="T81" fmla="*/ 3337 h 3358"/>
                <a:gd name="T82" fmla="*/ 1325 w 2693"/>
                <a:gd name="T83" fmla="*/ 3356 h 3358"/>
                <a:gd name="T84" fmla="*/ 1068 w 2693"/>
                <a:gd name="T85" fmla="*/ 3152 h 3358"/>
                <a:gd name="T86" fmla="*/ 706 w 2693"/>
                <a:gd name="T87" fmla="*/ 2793 h 3358"/>
                <a:gd name="T88" fmla="*/ 438 w 2693"/>
                <a:gd name="T89" fmla="*/ 2460 h 3358"/>
                <a:gd name="T90" fmla="*/ 248 w 2693"/>
                <a:gd name="T91" fmla="*/ 2163 h 3358"/>
                <a:gd name="T92" fmla="*/ 123 w 2693"/>
                <a:gd name="T93" fmla="*/ 1910 h 3358"/>
                <a:gd name="T94" fmla="*/ 34 w 2693"/>
                <a:gd name="T95" fmla="*/ 1644 h 3358"/>
                <a:gd name="T96" fmla="*/ 24 w 2693"/>
                <a:gd name="T97" fmla="*/ 1599 h 3358"/>
                <a:gd name="T98" fmla="*/ 3 w 2693"/>
                <a:gd name="T99" fmla="*/ 1254 h 3358"/>
                <a:gd name="T100" fmla="*/ 74 w 2693"/>
                <a:gd name="T101" fmla="*/ 905 h 3358"/>
                <a:gd name="T102" fmla="*/ 231 w 2693"/>
                <a:gd name="T103" fmla="*/ 594 h 3358"/>
                <a:gd name="T104" fmla="*/ 457 w 2693"/>
                <a:gd name="T105" fmla="*/ 336 h 3358"/>
                <a:gd name="T106" fmla="*/ 743 w 2693"/>
                <a:gd name="T107" fmla="*/ 143 h 3358"/>
                <a:gd name="T108" fmla="*/ 1075 w 2693"/>
                <a:gd name="T109" fmla="*/ 28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3" h="3358">
                  <a:moveTo>
                    <a:pt x="1345" y="190"/>
                  </a:moveTo>
                  <a:lnTo>
                    <a:pt x="1260" y="193"/>
                  </a:lnTo>
                  <a:lnTo>
                    <a:pt x="1175" y="202"/>
                  </a:lnTo>
                  <a:lnTo>
                    <a:pt x="1093" y="218"/>
                  </a:lnTo>
                  <a:lnTo>
                    <a:pt x="1013" y="239"/>
                  </a:lnTo>
                  <a:lnTo>
                    <a:pt x="935" y="266"/>
                  </a:lnTo>
                  <a:lnTo>
                    <a:pt x="859" y="297"/>
                  </a:lnTo>
                  <a:lnTo>
                    <a:pt x="787" y="335"/>
                  </a:lnTo>
                  <a:lnTo>
                    <a:pt x="718" y="377"/>
                  </a:lnTo>
                  <a:lnTo>
                    <a:pt x="651" y="423"/>
                  </a:lnTo>
                  <a:lnTo>
                    <a:pt x="588" y="474"/>
                  </a:lnTo>
                  <a:lnTo>
                    <a:pt x="530" y="529"/>
                  </a:lnTo>
                  <a:lnTo>
                    <a:pt x="475" y="588"/>
                  </a:lnTo>
                  <a:lnTo>
                    <a:pt x="424" y="651"/>
                  </a:lnTo>
                  <a:lnTo>
                    <a:pt x="377" y="717"/>
                  </a:lnTo>
                  <a:lnTo>
                    <a:pt x="335" y="786"/>
                  </a:lnTo>
                  <a:lnTo>
                    <a:pt x="298" y="859"/>
                  </a:lnTo>
                  <a:lnTo>
                    <a:pt x="266" y="934"/>
                  </a:lnTo>
                  <a:lnTo>
                    <a:pt x="240" y="1012"/>
                  </a:lnTo>
                  <a:lnTo>
                    <a:pt x="218" y="1093"/>
                  </a:lnTo>
                  <a:lnTo>
                    <a:pt x="203" y="1175"/>
                  </a:lnTo>
                  <a:lnTo>
                    <a:pt x="194" y="1259"/>
                  </a:lnTo>
                  <a:lnTo>
                    <a:pt x="191" y="1346"/>
                  </a:lnTo>
                  <a:lnTo>
                    <a:pt x="193" y="1420"/>
                  </a:lnTo>
                  <a:lnTo>
                    <a:pt x="200" y="1493"/>
                  </a:lnTo>
                  <a:lnTo>
                    <a:pt x="211" y="1566"/>
                  </a:lnTo>
                  <a:lnTo>
                    <a:pt x="211" y="1568"/>
                  </a:lnTo>
                  <a:lnTo>
                    <a:pt x="212" y="1569"/>
                  </a:lnTo>
                  <a:lnTo>
                    <a:pt x="212" y="1571"/>
                  </a:lnTo>
                  <a:lnTo>
                    <a:pt x="213" y="1576"/>
                  </a:lnTo>
                  <a:lnTo>
                    <a:pt x="215" y="1586"/>
                  </a:lnTo>
                  <a:lnTo>
                    <a:pt x="218" y="1600"/>
                  </a:lnTo>
                  <a:lnTo>
                    <a:pt x="218" y="1602"/>
                  </a:lnTo>
                  <a:lnTo>
                    <a:pt x="240" y="1680"/>
                  </a:lnTo>
                  <a:lnTo>
                    <a:pt x="265" y="1757"/>
                  </a:lnTo>
                  <a:lnTo>
                    <a:pt x="297" y="1831"/>
                  </a:lnTo>
                  <a:lnTo>
                    <a:pt x="297" y="1832"/>
                  </a:lnTo>
                  <a:lnTo>
                    <a:pt x="297" y="1833"/>
                  </a:lnTo>
                  <a:lnTo>
                    <a:pt x="298" y="1834"/>
                  </a:lnTo>
                  <a:lnTo>
                    <a:pt x="323" y="1891"/>
                  </a:lnTo>
                  <a:lnTo>
                    <a:pt x="351" y="1951"/>
                  </a:lnTo>
                  <a:lnTo>
                    <a:pt x="384" y="2014"/>
                  </a:lnTo>
                  <a:lnTo>
                    <a:pt x="420" y="2080"/>
                  </a:lnTo>
                  <a:lnTo>
                    <a:pt x="459" y="2149"/>
                  </a:lnTo>
                  <a:lnTo>
                    <a:pt x="504" y="2220"/>
                  </a:lnTo>
                  <a:lnTo>
                    <a:pt x="553" y="2295"/>
                  </a:lnTo>
                  <a:lnTo>
                    <a:pt x="607" y="2371"/>
                  </a:lnTo>
                  <a:lnTo>
                    <a:pt x="666" y="2449"/>
                  </a:lnTo>
                  <a:lnTo>
                    <a:pt x="730" y="2531"/>
                  </a:lnTo>
                  <a:lnTo>
                    <a:pt x="800" y="2612"/>
                  </a:lnTo>
                  <a:lnTo>
                    <a:pt x="876" y="2697"/>
                  </a:lnTo>
                  <a:lnTo>
                    <a:pt x="956" y="2783"/>
                  </a:lnTo>
                  <a:lnTo>
                    <a:pt x="1044" y="2871"/>
                  </a:lnTo>
                  <a:lnTo>
                    <a:pt x="1138" y="2960"/>
                  </a:lnTo>
                  <a:lnTo>
                    <a:pt x="1238" y="3049"/>
                  </a:lnTo>
                  <a:lnTo>
                    <a:pt x="1345" y="3140"/>
                  </a:lnTo>
                  <a:lnTo>
                    <a:pt x="1453" y="3049"/>
                  </a:lnTo>
                  <a:lnTo>
                    <a:pt x="1554" y="2960"/>
                  </a:lnTo>
                  <a:lnTo>
                    <a:pt x="1648" y="2871"/>
                  </a:lnTo>
                  <a:lnTo>
                    <a:pt x="1735" y="2783"/>
                  </a:lnTo>
                  <a:lnTo>
                    <a:pt x="1816" y="2697"/>
                  </a:lnTo>
                  <a:lnTo>
                    <a:pt x="1892" y="2612"/>
                  </a:lnTo>
                  <a:lnTo>
                    <a:pt x="1961" y="2531"/>
                  </a:lnTo>
                  <a:lnTo>
                    <a:pt x="2025" y="2449"/>
                  </a:lnTo>
                  <a:lnTo>
                    <a:pt x="2084" y="2371"/>
                  </a:lnTo>
                  <a:lnTo>
                    <a:pt x="2139" y="2295"/>
                  </a:lnTo>
                  <a:lnTo>
                    <a:pt x="2188" y="2220"/>
                  </a:lnTo>
                  <a:lnTo>
                    <a:pt x="2232" y="2149"/>
                  </a:lnTo>
                  <a:lnTo>
                    <a:pt x="2272" y="2080"/>
                  </a:lnTo>
                  <a:lnTo>
                    <a:pt x="2308" y="2014"/>
                  </a:lnTo>
                  <a:lnTo>
                    <a:pt x="2341" y="1951"/>
                  </a:lnTo>
                  <a:lnTo>
                    <a:pt x="2368" y="1891"/>
                  </a:lnTo>
                  <a:lnTo>
                    <a:pt x="2394" y="1834"/>
                  </a:lnTo>
                  <a:lnTo>
                    <a:pt x="2394" y="1833"/>
                  </a:lnTo>
                  <a:lnTo>
                    <a:pt x="2395" y="1832"/>
                  </a:lnTo>
                  <a:lnTo>
                    <a:pt x="2395" y="1831"/>
                  </a:lnTo>
                  <a:lnTo>
                    <a:pt x="2426" y="1757"/>
                  </a:lnTo>
                  <a:lnTo>
                    <a:pt x="2453" y="1680"/>
                  </a:lnTo>
                  <a:lnTo>
                    <a:pt x="2473" y="1602"/>
                  </a:lnTo>
                  <a:lnTo>
                    <a:pt x="2473" y="1600"/>
                  </a:lnTo>
                  <a:lnTo>
                    <a:pt x="2476" y="1586"/>
                  </a:lnTo>
                  <a:lnTo>
                    <a:pt x="2478" y="1576"/>
                  </a:lnTo>
                  <a:lnTo>
                    <a:pt x="2479" y="1571"/>
                  </a:lnTo>
                  <a:lnTo>
                    <a:pt x="2479" y="1568"/>
                  </a:lnTo>
                  <a:lnTo>
                    <a:pt x="2481" y="1566"/>
                  </a:lnTo>
                  <a:lnTo>
                    <a:pt x="2492" y="1494"/>
                  </a:lnTo>
                  <a:lnTo>
                    <a:pt x="2499" y="1420"/>
                  </a:lnTo>
                  <a:lnTo>
                    <a:pt x="2501" y="1346"/>
                  </a:lnTo>
                  <a:lnTo>
                    <a:pt x="2498" y="1259"/>
                  </a:lnTo>
                  <a:lnTo>
                    <a:pt x="2489" y="1175"/>
                  </a:lnTo>
                  <a:lnTo>
                    <a:pt x="2473" y="1093"/>
                  </a:lnTo>
                  <a:lnTo>
                    <a:pt x="2452" y="1012"/>
                  </a:lnTo>
                  <a:lnTo>
                    <a:pt x="2425" y="934"/>
                  </a:lnTo>
                  <a:lnTo>
                    <a:pt x="2394" y="859"/>
                  </a:lnTo>
                  <a:lnTo>
                    <a:pt x="2357" y="786"/>
                  </a:lnTo>
                  <a:lnTo>
                    <a:pt x="2315" y="717"/>
                  </a:lnTo>
                  <a:lnTo>
                    <a:pt x="2268" y="651"/>
                  </a:lnTo>
                  <a:lnTo>
                    <a:pt x="2217" y="588"/>
                  </a:lnTo>
                  <a:lnTo>
                    <a:pt x="2162" y="529"/>
                  </a:lnTo>
                  <a:lnTo>
                    <a:pt x="2103" y="474"/>
                  </a:lnTo>
                  <a:lnTo>
                    <a:pt x="2041" y="423"/>
                  </a:lnTo>
                  <a:lnTo>
                    <a:pt x="1974" y="377"/>
                  </a:lnTo>
                  <a:lnTo>
                    <a:pt x="1905" y="335"/>
                  </a:lnTo>
                  <a:lnTo>
                    <a:pt x="1832" y="297"/>
                  </a:lnTo>
                  <a:lnTo>
                    <a:pt x="1757" y="266"/>
                  </a:lnTo>
                  <a:lnTo>
                    <a:pt x="1679" y="239"/>
                  </a:lnTo>
                  <a:lnTo>
                    <a:pt x="1599" y="218"/>
                  </a:lnTo>
                  <a:lnTo>
                    <a:pt x="1516" y="202"/>
                  </a:lnTo>
                  <a:lnTo>
                    <a:pt x="1432" y="193"/>
                  </a:lnTo>
                  <a:lnTo>
                    <a:pt x="1345" y="190"/>
                  </a:lnTo>
                  <a:close/>
                  <a:moveTo>
                    <a:pt x="1345" y="0"/>
                  </a:moveTo>
                  <a:lnTo>
                    <a:pt x="1437" y="3"/>
                  </a:lnTo>
                  <a:lnTo>
                    <a:pt x="1528" y="13"/>
                  </a:lnTo>
                  <a:lnTo>
                    <a:pt x="1617" y="28"/>
                  </a:lnTo>
                  <a:lnTo>
                    <a:pt x="1703" y="49"/>
                  </a:lnTo>
                  <a:lnTo>
                    <a:pt x="1787" y="75"/>
                  </a:lnTo>
                  <a:lnTo>
                    <a:pt x="1869" y="106"/>
                  </a:lnTo>
                  <a:lnTo>
                    <a:pt x="1948" y="143"/>
                  </a:lnTo>
                  <a:lnTo>
                    <a:pt x="2024" y="185"/>
                  </a:lnTo>
                  <a:lnTo>
                    <a:pt x="2098" y="231"/>
                  </a:lnTo>
                  <a:lnTo>
                    <a:pt x="2167" y="281"/>
                  </a:lnTo>
                  <a:lnTo>
                    <a:pt x="2233" y="336"/>
                  </a:lnTo>
                  <a:lnTo>
                    <a:pt x="2297" y="395"/>
                  </a:lnTo>
                  <a:lnTo>
                    <a:pt x="2356" y="458"/>
                  </a:lnTo>
                  <a:lnTo>
                    <a:pt x="2411" y="525"/>
                  </a:lnTo>
                  <a:lnTo>
                    <a:pt x="2461" y="594"/>
                  </a:lnTo>
                  <a:lnTo>
                    <a:pt x="2507" y="668"/>
                  </a:lnTo>
                  <a:lnTo>
                    <a:pt x="2549" y="744"/>
                  </a:lnTo>
                  <a:lnTo>
                    <a:pt x="2586" y="823"/>
                  </a:lnTo>
                  <a:lnTo>
                    <a:pt x="2617" y="905"/>
                  </a:lnTo>
                  <a:lnTo>
                    <a:pt x="2644" y="989"/>
                  </a:lnTo>
                  <a:lnTo>
                    <a:pt x="2664" y="1075"/>
                  </a:lnTo>
                  <a:lnTo>
                    <a:pt x="2680" y="1164"/>
                  </a:lnTo>
                  <a:lnTo>
                    <a:pt x="2689" y="1254"/>
                  </a:lnTo>
                  <a:lnTo>
                    <a:pt x="2693" y="1346"/>
                  </a:lnTo>
                  <a:lnTo>
                    <a:pt x="2690" y="1431"/>
                  </a:lnTo>
                  <a:lnTo>
                    <a:pt x="2682" y="1516"/>
                  </a:lnTo>
                  <a:lnTo>
                    <a:pt x="2668" y="1599"/>
                  </a:lnTo>
                  <a:lnTo>
                    <a:pt x="2667" y="1604"/>
                  </a:lnTo>
                  <a:lnTo>
                    <a:pt x="2666" y="1614"/>
                  </a:lnTo>
                  <a:lnTo>
                    <a:pt x="2663" y="1627"/>
                  </a:lnTo>
                  <a:lnTo>
                    <a:pt x="2659" y="1644"/>
                  </a:lnTo>
                  <a:lnTo>
                    <a:pt x="2642" y="1713"/>
                  </a:lnTo>
                  <a:lnTo>
                    <a:pt x="2621" y="1779"/>
                  </a:lnTo>
                  <a:lnTo>
                    <a:pt x="2597" y="1845"/>
                  </a:lnTo>
                  <a:lnTo>
                    <a:pt x="2569" y="1910"/>
                  </a:lnTo>
                  <a:lnTo>
                    <a:pt x="2544" y="1968"/>
                  </a:lnTo>
                  <a:lnTo>
                    <a:pt x="2514" y="2030"/>
                  </a:lnTo>
                  <a:lnTo>
                    <a:pt x="2482" y="2095"/>
                  </a:lnTo>
                  <a:lnTo>
                    <a:pt x="2445" y="2163"/>
                  </a:lnTo>
                  <a:lnTo>
                    <a:pt x="2404" y="2233"/>
                  </a:lnTo>
                  <a:lnTo>
                    <a:pt x="2359" y="2307"/>
                  </a:lnTo>
                  <a:lnTo>
                    <a:pt x="2309" y="2383"/>
                  </a:lnTo>
                  <a:lnTo>
                    <a:pt x="2255" y="2460"/>
                  </a:lnTo>
                  <a:lnTo>
                    <a:pt x="2196" y="2541"/>
                  </a:lnTo>
                  <a:lnTo>
                    <a:pt x="2131" y="2623"/>
                  </a:lnTo>
                  <a:lnTo>
                    <a:pt x="2061" y="2707"/>
                  </a:lnTo>
                  <a:lnTo>
                    <a:pt x="1986" y="2793"/>
                  </a:lnTo>
                  <a:lnTo>
                    <a:pt x="1905" y="2881"/>
                  </a:lnTo>
                  <a:lnTo>
                    <a:pt x="1818" y="2970"/>
                  </a:lnTo>
                  <a:lnTo>
                    <a:pt x="1725" y="3060"/>
                  </a:lnTo>
                  <a:lnTo>
                    <a:pt x="1625" y="3152"/>
                  </a:lnTo>
                  <a:lnTo>
                    <a:pt x="1519" y="3243"/>
                  </a:lnTo>
                  <a:lnTo>
                    <a:pt x="1407" y="3337"/>
                  </a:lnTo>
                  <a:lnTo>
                    <a:pt x="1387" y="3349"/>
                  </a:lnTo>
                  <a:lnTo>
                    <a:pt x="1368" y="3356"/>
                  </a:lnTo>
                  <a:lnTo>
                    <a:pt x="1346" y="3358"/>
                  </a:lnTo>
                  <a:lnTo>
                    <a:pt x="1325" y="3356"/>
                  </a:lnTo>
                  <a:lnTo>
                    <a:pt x="1306" y="3349"/>
                  </a:lnTo>
                  <a:lnTo>
                    <a:pt x="1286" y="3337"/>
                  </a:lnTo>
                  <a:lnTo>
                    <a:pt x="1174" y="3243"/>
                  </a:lnTo>
                  <a:lnTo>
                    <a:pt x="1068" y="3152"/>
                  </a:lnTo>
                  <a:lnTo>
                    <a:pt x="968" y="3060"/>
                  </a:lnTo>
                  <a:lnTo>
                    <a:pt x="875" y="2970"/>
                  </a:lnTo>
                  <a:lnTo>
                    <a:pt x="787" y="2881"/>
                  </a:lnTo>
                  <a:lnTo>
                    <a:pt x="706" y="2793"/>
                  </a:lnTo>
                  <a:lnTo>
                    <a:pt x="631" y="2707"/>
                  </a:lnTo>
                  <a:lnTo>
                    <a:pt x="561" y="2623"/>
                  </a:lnTo>
                  <a:lnTo>
                    <a:pt x="497" y="2541"/>
                  </a:lnTo>
                  <a:lnTo>
                    <a:pt x="438" y="2460"/>
                  </a:lnTo>
                  <a:lnTo>
                    <a:pt x="384" y="2383"/>
                  </a:lnTo>
                  <a:lnTo>
                    <a:pt x="334" y="2307"/>
                  </a:lnTo>
                  <a:lnTo>
                    <a:pt x="289" y="2233"/>
                  </a:lnTo>
                  <a:lnTo>
                    <a:pt x="248" y="2163"/>
                  </a:lnTo>
                  <a:lnTo>
                    <a:pt x="211" y="2095"/>
                  </a:lnTo>
                  <a:lnTo>
                    <a:pt x="179" y="2030"/>
                  </a:lnTo>
                  <a:lnTo>
                    <a:pt x="149" y="1968"/>
                  </a:lnTo>
                  <a:lnTo>
                    <a:pt x="123" y="1910"/>
                  </a:lnTo>
                  <a:lnTo>
                    <a:pt x="96" y="1845"/>
                  </a:lnTo>
                  <a:lnTo>
                    <a:pt x="71" y="1779"/>
                  </a:lnTo>
                  <a:lnTo>
                    <a:pt x="51" y="1712"/>
                  </a:lnTo>
                  <a:lnTo>
                    <a:pt x="34" y="1644"/>
                  </a:lnTo>
                  <a:lnTo>
                    <a:pt x="30" y="1627"/>
                  </a:lnTo>
                  <a:lnTo>
                    <a:pt x="28" y="1614"/>
                  </a:lnTo>
                  <a:lnTo>
                    <a:pt x="25" y="1604"/>
                  </a:lnTo>
                  <a:lnTo>
                    <a:pt x="24" y="1599"/>
                  </a:lnTo>
                  <a:lnTo>
                    <a:pt x="11" y="1516"/>
                  </a:lnTo>
                  <a:lnTo>
                    <a:pt x="3" y="1431"/>
                  </a:lnTo>
                  <a:lnTo>
                    <a:pt x="0" y="1346"/>
                  </a:lnTo>
                  <a:lnTo>
                    <a:pt x="3" y="1254"/>
                  </a:lnTo>
                  <a:lnTo>
                    <a:pt x="12" y="1164"/>
                  </a:lnTo>
                  <a:lnTo>
                    <a:pt x="28" y="1075"/>
                  </a:lnTo>
                  <a:lnTo>
                    <a:pt x="49" y="989"/>
                  </a:lnTo>
                  <a:lnTo>
                    <a:pt x="74" y="905"/>
                  </a:lnTo>
                  <a:lnTo>
                    <a:pt x="106" y="823"/>
                  </a:lnTo>
                  <a:lnTo>
                    <a:pt x="143" y="744"/>
                  </a:lnTo>
                  <a:lnTo>
                    <a:pt x="185" y="668"/>
                  </a:lnTo>
                  <a:lnTo>
                    <a:pt x="231" y="594"/>
                  </a:lnTo>
                  <a:lnTo>
                    <a:pt x="281" y="525"/>
                  </a:lnTo>
                  <a:lnTo>
                    <a:pt x="336" y="458"/>
                  </a:lnTo>
                  <a:lnTo>
                    <a:pt x="395" y="395"/>
                  </a:lnTo>
                  <a:lnTo>
                    <a:pt x="457" y="336"/>
                  </a:lnTo>
                  <a:lnTo>
                    <a:pt x="525" y="281"/>
                  </a:lnTo>
                  <a:lnTo>
                    <a:pt x="594" y="231"/>
                  </a:lnTo>
                  <a:lnTo>
                    <a:pt x="668" y="185"/>
                  </a:lnTo>
                  <a:lnTo>
                    <a:pt x="743" y="143"/>
                  </a:lnTo>
                  <a:lnTo>
                    <a:pt x="823" y="106"/>
                  </a:lnTo>
                  <a:lnTo>
                    <a:pt x="904" y="75"/>
                  </a:lnTo>
                  <a:lnTo>
                    <a:pt x="988" y="49"/>
                  </a:lnTo>
                  <a:lnTo>
                    <a:pt x="1075" y="28"/>
                  </a:lnTo>
                  <a:lnTo>
                    <a:pt x="1164" y="13"/>
                  </a:lnTo>
                  <a:lnTo>
                    <a:pt x="1254" y="3"/>
                  </a:lnTo>
                  <a:lnTo>
                    <a:pt x="1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127"/>
            <p:cNvSpPr>
              <a:spLocks noEditPoints="1"/>
            </p:cNvSpPr>
            <p:nvPr/>
          </p:nvSpPr>
          <p:spPr bwMode="auto">
            <a:xfrm>
              <a:off x="2689226" y="2779713"/>
              <a:ext cx="271463" cy="271463"/>
            </a:xfrm>
            <a:custGeom>
              <a:avLst/>
              <a:gdLst>
                <a:gd name="T0" fmla="*/ 728 w 1708"/>
                <a:gd name="T1" fmla="*/ 202 h 1709"/>
                <a:gd name="T2" fmla="*/ 554 w 1708"/>
                <a:gd name="T3" fmla="*/ 261 h 1709"/>
                <a:gd name="T4" fmla="*/ 406 w 1708"/>
                <a:gd name="T5" fmla="*/ 364 h 1709"/>
                <a:gd name="T6" fmla="*/ 291 w 1708"/>
                <a:gd name="T7" fmla="*/ 502 h 1709"/>
                <a:gd name="T8" fmla="*/ 216 w 1708"/>
                <a:gd name="T9" fmla="*/ 668 h 1709"/>
                <a:gd name="T10" fmla="*/ 190 w 1708"/>
                <a:gd name="T11" fmla="*/ 854 h 1709"/>
                <a:gd name="T12" fmla="*/ 216 w 1708"/>
                <a:gd name="T13" fmla="*/ 1040 h 1709"/>
                <a:gd name="T14" fmla="*/ 291 w 1708"/>
                <a:gd name="T15" fmla="*/ 1207 h 1709"/>
                <a:gd name="T16" fmla="*/ 406 w 1708"/>
                <a:gd name="T17" fmla="*/ 1345 h 1709"/>
                <a:gd name="T18" fmla="*/ 554 w 1708"/>
                <a:gd name="T19" fmla="*/ 1447 h 1709"/>
                <a:gd name="T20" fmla="*/ 728 w 1708"/>
                <a:gd name="T21" fmla="*/ 1507 h 1709"/>
                <a:gd name="T22" fmla="*/ 918 w 1708"/>
                <a:gd name="T23" fmla="*/ 1516 h 1709"/>
                <a:gd name="T24" fmla="*/ 1098 w 1708"/>
                <a:gd name="T25" fmla="*/ 1472 h 1709"/>
                <a:gd name="T26" fmla="*/ 1256 w 1708"/>
                <a:gd name="T27" fmla="*/ 1383 h 1709"/>
                <a:gd name="T28" fmla="*/ 1382 w 1708"/>
                <a:gd name="T29" fmla="*/ 1256 h 1709"/>
                <a:gd name="T30" fmla="*/ 1472 w 1708"/>
                <a:gd name="T31" fmla="*/ 1098 h 1709"/>
                <a:gd name="T32" fmla="*/ 1515 w 1708"/>
                <a:gd name="T33" fmla="*/ 918 h 1709"/>
                <a:gd name="T34" fmla="*/ 1506 w 1708"/>
                <a:gd name="T35" fmla="*/ 728 h 1709"/>
                <a:gd name="T36" fmla="*/ 1446 w 1708"/>
                <a:gd name="T37" fmla="*/ 555 h 1709"/>
                <a:gd name="T38" fmla="*/ 1343 w 1708"/>
                <a:gd name="T39" fmla="*/ 406 h 1709"/>
                <a:gd name="T40" fmla="*/ 1206 w 1708"/>
                <a:gd name="T41" fmla="*/ 291 h 1709"/>
                <a:gd name="T42" fmla="*/ 1040 w 1708"/>
                <a:gd name="T43" fmla="*/ 216 h 1709"/>
                <a:gd name="T44" fmla="*/ 853 w 1708"/>
                <a:gd name="T45" fmla="*/ 190 h 1709"/>
                <a:gd name="T46" fmla="*/ 999 w 1708"/>
                <a:gd name="T47" fmla="*/ 12 h 1709"/>
                <a:gd name="T48" fmla="*/ 1201 w 1708"/>
                <a:gd name="T49" fmla="*/ 74 h 1709"/>
                <a:gd name="T50" fmla="*/ 1380 w 1708"/>
                <a:gd name="T51" fmla="*/ 181 h 1709"/>
                <a:gd name="T52" fmla="*/ 1526 w 1708"/>
                <a:gd name="T53" fmla="*/ 327 h 1709"/>
                <a:gd name="T54" fmla="*/ 1633 w 1708"/>
                <a:gd name="T55" fmla="*/ 506 h 1709"/>
                <a:gd name="T56" fmla="*/ 1696 w 1708"/>
                <a:gd name="T57" fmla="*/ 708 h 1709"/>
                <a:gd name="T58" fmla="*/ 1705 w 1708"/>
                <a:gd name="T59" fmla="*/ 928 h 1709"/>
                <a:gd name="T60" fmla="*/ 1660 w 1708"/>
                <a:gd name="T61" fmla="*/ 1137 h 1709"/>
                <a:gd name="T62" fmla="*/ 1567 w 1708"/>
                <a:gd name="T63" fmla="*/ 1324 h 1709"/>
                <a:gd name="T64" fmla="*/ 1432 w 1708"/>
                <a:gd name="T65" fmla="*/ 1482 h 1709"/>
                <a:gd name="T66" fmla="*/ 1265 w 1708"/>
                <a:gd name="T67" fmla="*/ 1603 h 1709"/>
                <a:gd name="T68" fmla="*/ 1069 w 1708"/>
                <a:gd name="T69" fmla="*/ 1682 h 1709"/>
                <a:gd name="T70" fmla="*/ 853 w 1708"/>
                <a:gd name="T71" fmla="*/ 1709 h 1709"/>
                <a:gd name="T72" fmla="*/ 638 w 1708"/>
                <a:gd name="T73" fmla="*/ 1682 h 1709"/>
                <a:gd name="T74" fmla="*/ 443 w 1708"/>
                <a:gd name="T75" fmla="*/ 1603 h 1709"/>
                <a:gd name="T76" fmla="*/ 275 w 1708"/>
                <a:gd name="T77" fmla="*/ 1482 h 1709"/>
                <a:gd name="T78" fmla="*/ 141 w 1708"/>
                <a:gd name="T79" fmla="*/ 1324 h 1709"/>
                <a:gd name="T80" fmla="*/ 48 w 1708"/>
                <a:gd name="T81" fmla="*/ 1137 h 1709"/>
                <a:gd name="T82" fmla="*/ 3 w 1708"/>
                <a:gd name="T83" fmla="*/ 928 h 1709"/>
                <a:gd name="T84" fmla="*/ 12 w 1708"/>
                <a:gd name="T85" fmla="*/ 708 h 1709"/>
                <a:gd name="T86" fmla="*/ 73 w 1708"/>
                <a:gd name="T87" fmla="*/ 506 h 1709"/>
                <a:gd name="T88" fmla="*/ 182 w 1708"/>
                <a:gd name="T89" fmla="*/ 327 h 1709"/>
                <a:gd name="T90" fmla="*/ 328 w 1708"/>
                <a:gd name="T91" fmla="*/ 181 h 1709"/>
                <a:gd name="T92" fmla="*/ 505 w 1708"/>
                <a:gd name="T93" fmla="*/ 74 h 1709"/>
                <a:gd name="T94" fmla="*/ 708 w 1708"/>
                <a:gd name="T95" fmla="*/ 12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08" h="1709">
                  <a:moveTo>
                    <a:pt x="853" y="190"/>
                  </a:moveTo>
                  <a:lnTo>
                    <a:pt x="790" y="193"/>
                  </a:lnTo>
                  <a:lnTo>
                    <a:pt x="728" y="202"/>
                  </a:lnTo>
                  <a:lnTo>
                    <a:pt x="668" y="216"/>
                  </a:lnTo>
                  <a:lnTo>
                    <a:pt x="609" y="237"/>
                  </a:lnTo>
                  <a:lnTo>
                    <a:pt x="554" y="261"/>
                  </a:lnTo>
                  <a:lnTo>
                    <a:pt x="501" y="291"/>
                  </a:lnTo>
                  <a:lnTo>
                    <a:pt x="452" y="325"/>
                  </a:lnTo>
                  <a:lnTo>
                    <a:pt x="406" y="364"/>
                  </a:lnTo>
                  <a:lnTo>
                    <a:pt x="363" y="406"/>
                  </a:lnTo>
                  <a:lnTo>
                    <a:pt x="326" y="453"/>
                  </a:lnTo>
                  <a:lnTo>
                    <a:pt x="291" y="502"/>
                  </a:lnTo>
                  <a:lnTo>
                    <a:pt x="261" y="555"/>
                  </a:lnTo>
                  <a:lnTo>
                    <a:pt x="236" y="610"/>
                  </a:lnTo>
                  <a:lnTo>
                    <a:pt x="216" y="668"/>
                  </a:lnTo>
                  <a:lnTo>
                    <a:pt x="201" y="728"/>
                  </a:lnTo>
                  <a:lnTo>
                    <a:pt x="193" y="790"/>
                  </a:lnTo>
                  <a:lnTo>
                    <a:pt x="190" y="854"/>
                  </a:lnTo>
                  <a:lnTo>
                    <a:pt x="193" y="918"/>
                  </a:lnTo>
                  <a:lnTo>
                    <a:pt x="201" y="980"/>
                  </a:lnTo>
                  <a:lnTo>
                    <a:pt x="216" y="1040"/>
                  </a:lnTo>
                  <a:lnTo>
                    <a:pt x="236" y="1098"/>
                  </a:lnTo>
                  <a:lnTo>
                    <a:pt x="261" y="1154"/>
                  </a:lnTo>
                  <a:lnTo>
                    <a:pt x="291" y="1207"/>
                  </a:lnTo>
                  <a:lnTo>
                    <a:pt x="325" y="1256"/>
                  </a:lnTo>
                  <a:lnTo>
                    <a:pt x="363" y="1302"/>
                  </a:lnTo>
                  <a:lnTo>
                    <a:pt x="406" y="1345"/>
                  </a:lnTo>
                  <a:lnTo>
                    <a:pt x="452" y="1383"/>
                  </a:lnTo>
                  <a:lnTo>
                    <a:pt x="501" y="1417"/>
                  </a:lnTo>
                  <a:lnTo>
                    <a:pt x="554" y="1447"/>
                  </a:lnTo>
                  <a:lnTo>
                    <a:pt x="609" y="1472"/>
                  </a:lnTo>
                  <a:lnTo>
                    <a:pt x="668" y="1492"/>
                  </a:lnTo>
                  <a:lnTo>
                    <a:pt x="728" y="1507"/>
                  </a:lnTo>
                  <a:lnTo>
                    <a:pt x="790" y="1516"/>
                  </a:lnTo>
                  <a:lnTo>
                    <a:pt x="853" y="1519"/>
                  </a:lnTo>
                  <a:lnTo>
                    <a:pt x="918" y="1516"/>
                  </a:lnTo>
                  <a:lnTo>
                    <a:pt x="980" y="1507"/>
                  </a:lnTo>
                  <a:lnTo>
                    <a:pt x="1040" y="1492"/>
                  </a:lnTo>
                  <a:lnTo>
                    <a:pt x="1098" y="1472"/>
                  </a:lnTo>
                  <a:lnTo>
                    <a:pt x="1153" y="1447"/>
                  </a:lnTo>
                  <a:lnTo>
                    <a:pt x="1207" y="1417"/>
                  </a:lnTo>
                  <a:lnTo>
                    <a:pt x="1256" y="1383"/>
                  </a:lnTo>
                  <a:lnTo>
                    <a:pt x="1302" y="1345"/>
                  </a:lnTo>
                  <a:lnTo>
                    <a:pt x="1344" y="1302"/>
                  </a:lnTo>
                  <a:lnTo>
                    <a:pt x="1382" y="1256"/>
                  </a:lnTo>
                  <a:lnTo>
                    <a:pt x="1417" y="1207"/>
                  </a:lnTo>
                  <a:lnTo>
                    <a:pt x="1446" y="1154"/>
                  </a:lnTo>
                  <a:lnTo>
                    <a:pt x="1472" y="1098"/>
                  </a:lnTo>
                  <a:lnTo>
                    <a:pt x="1491" y="1040"/>
                  </a:lnTo>
                  <a:lnTo>
                    <a:pt x="1506" y="980"/>
                  </a:lnTo>
                  <a:lnTo>
                    <a:pt x="1515" y="918"/>
                  </a:lnTo>
                  <a:lnTo>
                    <a:pt x="1518" y="854"/>
                  </a:lnTo>
                  <a:lnTo>
                    <a:pt x="1515" y="790"/>
                  </a:lnTo>
                  <a:lnTo>
                    <a:pt x="1506" y="728"/>
                  </a:lnTo>
                  <a:lnTo>
                    <a:pt x="1491" y="668"/>
                  </a:lnTo>
                  <a:lnTo>
                    <a:pt x="1471" y="610"/>
                  </a:lnTo>
                  <a:lnTo>
                    <a:pt x="1446" y="555"/>
                  </a:lnTo>
                  <a:lnTo>
                    <a:pt x="1417" y="502"/>
                  </a:lnTo>
                  <a:lnTo>
                    <a:pt x="1382" y="453"/>
                  </a:lnTo>
                  <a:lnTo>
                    <a:pt x="1343" y="406"/>
                  </a:lnTo>
                  <a:lnTo>
                    <a:pt x="1302" y="364"/>
                  </a:lnTo>
                  <a:lnTo>
                    <a:pt x="1256" y="325"/>
                  </a:lnTo>
                  <a:lnTo>
                    <a:pt x="1206" y="291"/>
                  </a:lnTo>
                  <a:lnTo>
                    <a:pt x="1153" y="261"/>
                  </a:lnTo>
                  <a:lnTo>
                    <a:pt x="1097" y="237"/>
                  </a:lnTo>
                  <a:lnTo>
                    <a:pt x="1040" y="216"/>
                  </a:lnTo>
                  <a:lnTo>
                    <a:pt x="980" y="202"/>
                  </a:lnTo>
                  <a:lnTo>
                    <a:pt x="918" y="193"/>
                  </a:lnTo>
                  <a:lnTo>
                    <a:pt x="853" y="190"/>
                  </a:lnTo>
                  <a:close/>
                  <a:moveTo>
                    <a:pt x="853" y="0"/>
                  </a:moveTo>
                  <a:lnTo>
                    <a:pt x="927" y="3"/>
                  </a:lnTo>
                  <a:lnTo>
                    <a:pt x="999" y="12"/>
                  </a:lnTo>
                  <a:lnTo>
                    <a:pt x="1069" y="27"/>
                  </a:lnTo>
                  <a:lnTo>
                    <a:pt x="1137" y="48"/>
                  </a:lnTo>
                  <a:lnTo>
                    <a:pt x="1201" y="74"/>
                  </a:lnTo>
                  <a:lnTo>
                    <a:pt x="1265" y="105"/>
                  </a:lnTo>
                  <a:lnTo>
                    <a:pt x="1324" y="142"/>
                  </a:lnTo>
                  <a:lnTo>
                    <a:pt x="1380" y="181"/>
                  </a:lnTo>
                  <a:lnTo>
                    <a:pt x="1432" y="226"/>
                  </a:lnTo>
                  <a:lnTo>
                    <a:pt x="1481" y="275"/>
                  </a:lnTo>
                  <a:lnTo>
                    <a:pt x="1526" y="327"/>
                  </a:lnTo>
                  <a:lnTo>
                    <a:pt x="1567" y="384"/>
                  </a:lnTo>
                  <a:lnTo>
                    <a:pt x="1603" y="444"/>
                  </a:lnTo>
                  <a:lnTo>
                    <a:pt x="1633" y="506"/>
                  </a:lnTo>
                  <a:lnTo>
                    <a:pt x="1660" y="571"/>
                  </a:lnTo>
                  <a:lnTo>
                    <a:pt x="1680" y="639"/>
                  </a:lnTo>
                  <a:lnTo>
                    <a:pt x="1696" y="708"/>
                  </a:lnTo>
                  <a:lnTo>
                    <a:pt x="1705" y="781"/>
                  </a:lnTo>
                  <a:lnTo>
                    <a:pt x="1708" y="854"/>
                  </a:lnTo>
                  <a:lnTo>
                    <a:pt x="1705" y="928"/>
                  </a:lnTo>
                  <a:lnTo>
                    <a:pt x="1696" y="999"/>
                  </a:lnTo>
                  <a:lnTo>
                    <a:pt x="1680" y="1070"/>
                  </a:lnTo>
                  <a:lnTo>
                    <a:pt x="1660" y="1137"/>
                  </a:lnTo>
                  <a:lnTo>
                    <a:pt x="1633" y="1203"/>
                  </a:lnTo>
                  <a:lnTo>
                    <a:pt x="1603" y="1265"/>
                  </a:lnTo>
                  <a:lnTo>
                    <a:pt x="1567" y="1324"/>
                  </a:lnTo>
                  <a:lnTo>
                    <a:pt x="1526" y="1380"/>
                  </a:lnTo>
                  <a:lnTo>
                    <a:pt x="1481" y="1433"/>
                  </a:lnTo>
                  <a:lnTo>
                    <a:pt x="1432" y="1482"/>
                  </a:lnTo>
                  <a:lnTo>
                    <a:pt x="1380" y="1527"/>
                  </a:lnTo>
                  <a:lnTo>
                    <a:pt x="1324" y="1567"/>
                  </a:lnTo>
                  <a:lnTo>
                    <a:pt x="1265" y="1603"/>
                  </a:lnTo>
                  <a:lnTo>
                    <a:pt x="1201" y="1635"/>
                  </a:lnTo>
                  <a:lnTo>
                    <a:pt x="1137" y="1660"/>
                  </a:lnTo>
                  <a:lnTo>
                    <a:pt x="1069" y="1682"/>
                  </a:lnTo>
                  <a:lnTo>
                    <a:pt x="999" y="1697"/>
                  </a:lnTo>
                  <a:lnTo>
                    <a:pt x="927" y="1706"/>
                  </a:lnTo>
                  <a:lnTo>
                    <a:pt x="853" y="1709"/>
                  </a:lnTo>
                  <a:lnTo>
                    <a:pt x="780" y="1706"/>
                  </a:lnTo>
                  <a:lnTo>
                    <a:pt x="708" y="1697"/>
                  </a:lnTo>
                  <a:lnTo>
                    <a:pt x="638" y="1682"/>
                  </a:lnTo>
                  <a:lnTo>
                    <a:pt x="571" y="1660"/>
                  </a:lnTo>
                  <a:lnTo>
                    <a:pt x="505" y="1635"/>
                  </a:lnTo>
                  <a:lnTo>
                    <a:pt x="443" y="1603"/>
                  </a:lnTo>
                  <a:lnTo>
                    <a:pt x="384" y="1567"/>
                  </a:lnTo>
                  <a:lnTo>
                    <a:pt x="328" y="1527"/>
                  </a:lnTo>
                  <a:lnTo>
                    <a:pt x="275" y="1482"/>
                  </a:lnTo>
                  <a:lnTo>
                    <a:pt x="227" y="1433"/>
                  </a:lnTo>
                  <a:lnTo>
                    <a:pt x="182" y="1380"/>
                  </a:lnTo>
                  <a:lnTo>
                    <a:pt x="141" y="1324"/>
                  </a:lnTo>
                  <a:lnTo>
                    <a:pt x="105" y="1265"/>
                  </a:lnTo>
                  <a:lnTo>
                    <a:pt x="73" y="1203"/>
                  </a:lnTo>
                  <a:lnTo>
                    <a:pt x="48" y="1137"/>
                  </a:lnTo>
                  <a:lnTo>
                    <a:pt x="27" y="1070"/>
                  </a:lnTo>
                  <a:lnTo>
                    <a:pt x="12" y="999"/>
                  </a:lnTo>
                  <a:lnTo>
                    <a:pt x="3" y="928"/>
                  </a:lnTo>
                  <a:lnTo>
                    <a:pt x="0" y="854"/>
                  </a:lnTo>
                  <a:lnTo>
                    <a:pt x="3" y="781"/>
                  </a:lnTo>
                  <a:lnTo>
                    <a:pt x="12" y="708"/>
                  </a:lnTo>
                  <a:lnTo>
                    <a:pt x="27" y="639"/>
                  </a:lnTo>
                  <a:lnTo>
                    <a:pt x="48" y="571"/>
                  </a:lnTo>
                  <a:lnTo>
                    <a:pt x="73" y="506"/>
                  </a:lnTo>
                  <a:lnTo>
                    <a:pt x="105" y="444"/>
                  </a:lnTo>
                  <a:lnTo>
                    <a:pt x="141" y="384"/>
                  </a:lnTo>
                  <a:lnTo>
                    <a:pt x="182" y="327"/>
                  </a:lnTo>
                  <a:lnTo>
                    <a:pt x="227" y="275"/>
                  </a:lnTo>
                  <a:lnTo>
                    <a:pt x="275" y="226"/>
                  </a:lnTo>
                  <a:lnTo>
                    <a:pt x="328" y="181"/>
                  </a:lnTo>
                  <a:lnTo>
                    <a:pt x="384" y="142"/>
                  </a:lnTo>
                  <a:lnTo>
                    <a:pt x="443" y="105"/>
                  </a:lnTo>
                  <a:lnTo>
                    <a:pt x="505" y="74"/>
                  </a:lnTo>
                  <a:lnTo>
                    <a:pt x="571" y="48"/>
                  </a:lnTo>
                  <a:lnTo>
                    <a:pt x="638" y="27"/>
                  </a:lnTo>
                  <a:lnTo>
                    <a:pt x="708" y="12"/>
                  </a:lnTo>
                  <a:lnTo>
                    <a:pt x="780" y="3"/>
                  </a:ln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6" name="Inhaltsplatzhalter 4"/>
          <p:cNvSpPr txBox="1"/>
          <p:nvPr/>
        </p:nvSpPr>
        <p:spPr>
          <a:xfrm>
            <a:off x="560535" y="2152525"/>
            <a:ext cx="287418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</a:t>
            </a:r>
          </a:p>
        </p:txBody>
      </p:sp>
      <p:sp>
        <p:nvSpPr>
          <p:cNvPr id="47" name="Inhaltsplatzhalter 4"/>
          <p:cNvSpPr txBox="1"/>
          <p:nvPr/>
        </p:nvSpPr>
        <p:spPr>
          <a:xfrm>
            <a:off x="560536" y="3527585"/>
            <a:ext cx="2283204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</a:t>
            </a:r>
          </a:p>
        </p:txBody>
      </p:sp>
      <p:sp>
        <p:nvSpPr>
          <p:cNvPr id="48" name="Inhaltsplatzhalter 4"/>
          <p:cNvSpPr txBox="1"/>
          <p:nvPr/>
        </p:nvSpPr>
        <p:spPr>
          <a:xfrm>
            <a:off x="8604023" y="5539326"/>
            <a:ext cx="3027442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6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</a:t>
            </a:r>
          </a:p>
        </p:txBody>
      </p:sp>
      <p:sp>
        <p:nvSpPr>
          <p:cNvPr id="49" name="Inhaltsplatzhalter 4"/>
          <p:cNvSpPr txBox="1"/>
          <p:nvPr/>
        </p:nvSpPr>
        <p:spPr>
          <a:xfrm>
            <a:off x="8776098" y="2144825"/>
            <a:ext cx="288972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50" name="Inhaltsplatzhalter 4"/>
          <p:cNvSpPr txBox="1"/>
          <p:nvPr/>
        </p:nvSpPr>
        <p:spPr>
          <a:xfrm>
            <a:off x="508001" y="5600413"/>
            <a:ext cx="3039700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</a:t>
            </a:r>
          </a:p>
        </p:txBody>
      </p:sp>
      <p:grpSp>
        <p:nvGrpSpPr>
          <p:cNvPr id="51" name="Group 50"/>
          <p:cNvGrpSpPr/>
          <p:nvPr/>
        </p:nvGrpSpPr>
        <p:grpSpPr>
          <a:xfrm flipV="1">
            <a:off x="2095484" y="5254408"/>
            <a:ext cx="1724974" cy="218005"/>
            <a:chOff x="3557382" y="2856701"/>
            <a:chExt cx="1724974" cy="218005"/>
          </a:xfrm>
        </p:grpSpPr>
        <p:sp>
          <p:nvSpPr>
            <p:cNvPr id="52" name="Freeform 51"/>
            <p:cNvSpPr/>
            <p:nvPr/>
          </p:nvSpPr>
          <p:spPr bwMode="auto">
            <a:xfrm>
              <a:off x="3557382" y="2856701"/>
              <a:ext cx="1697574" cy="192987"/>
            </a:xfrm>
            <a:custGeom>
              <a:avLst/>
              <a:gdLst>
                <a:gd name="T0" fmla="*/ 1425 w 1425"/>
                <a:gd name="T1" fmla="*/ 153 h 162"/>
                <a:gd name="T2" fmla="*/ 1273 w 1425"/>
                <a:gd name="T3" fmla="*/ 0 h 162"/>
                <a:gd name="T4" fmla="*/ 0 w 1425"/>
                <a:gd name="T5" fmla="*/ 0 h 162"/>
                <a:gd name="T6" fmla="*/ 0 w 1425"/>
                <a:gd name="T7" fmla="*/ 14 h 162"/>
                <a:gd name="T8" fmla="*/ 1268 w 1425"/>
                <a:gd name="T9" fmla="*/ 14 h 162"/>
                <a:gd name="T10" fmla="*/ 1416 w 1425"/>
                <a:gd name="T11" fmla="*/ 162 h 162"/>
                <a:gd name="T12" fmla="*/ 1425 w 1425"/>
                <a:gd name="T13" fmla="*/ 15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5" h="162">
                  <a:moveTo>
                    <a:pt x="1425" y="153"/>
                  </a:moveTo>
                  <a:lnTo>
                    <a:pt x="127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68" y="14"/>
                  </a:lnTo>
                  <a:lnTo>
                    <a:pt x="1416" y="162"/>
                  </a:lnTo>
                  <a:lnTo>
                    <a:pt x="1425" y="15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5219218" y="3013950"/>
              <a:ext cx="63138" cy="60756"/>
            </a:xfrm>
            <a:custGeom>
              <a:avLst/>
              <a:gdLst>
                <a:gd name="T0" fmla="*/ 53 w 53"/>
                <a:gd name="T1" fmla="*/ 51 h 51"/>
                <a:gd name="T2" fmla="*/ 42 w 53"/>
                <a:gd name="T3" fmla="*/ 0 h 51"/>
                <a:gd name="T4" fmla="*/ 0 w 53"/>
                <a:gd name="T5" fmla="*/ 42 h 51"/>
                <a:gd name="T6" fmla="*/ 53 w 53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53" y="5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53" y="5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4" name="Inhaltsplatzhalter 4"/>
          <p:cNvSpPr txBox="1"/>
          <p:nvPr/>
        </p:nvSpPr>
        <p:spPr>
          <a:xfrm>
            <a:off x="7444550" y="3480946"/>
            <a:ext cx="85275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j-lt"/>
              </a:rPr>
              <a:t>50%</a:t>
            </a:r>
            <a:endParaRPr lang="en-US" sz="2000" dirty="0">
              <a:latin typeface="+mn-lt"/>
            </a:endParaRPr>
          </a:p>
        </p:txBody>
      </p:sp>
      <p:grpSp>
        <p:nvGrpSpPr>
          <p:cNvPr id="55" name="Group 54"/>
          <p:cNvGrpSpPr/>
          <p:nvPr/>
        </p:nvGrpSpPr>
        <p:grpSpPr>
          <a:xfrm flipH="1">
            <a:off x="7270771" y="2429524"/>
            <a:ext cx="1348342" cy="218005"/>
            <a:chOff x="3934014" y="2856701"/>
            <a:chExt cx="1348342" cy="218005"/>
          </a:xfrm>
        </p:grpSpPr>
        <p:sp>
          <p:nvSpPr>
            <p:cNvPr id="56" name="Freeform 55"/>
            <p:cNvSpPr/>
            <p:nvPr/>
          </p:nvSpPr>
          <p:spPr bwMode="auto">
            <a:xfrm>
              <a:off x="3934014" y="2856701"/>
              <a:ext cx="1320942" cy="192987"/>
            </a:xfrm>
            <a:custGeom>
              <a:avLst/>
              <a:gdLst>
                <a:gd name="T0" fmla="*/ 1425 w 1425"/>
                <a:gd name="T1" fmla="*/ 153 h 162"/>
                <a:gd name="T2" fmla="*/ 1273 w 1425"/>
                <a:gd name="T3" fmla="*/ 0 h 162"/>
                <a:gd name="T4" fmla="*/ 0 w 1425"/>
                <a:gd name="T5" fmla="*/ 0 h 162"/>
                <a:gd name="T6" fmla="*/ 0 w 1425"/>
                <a:gd name="T7" fmla="*/ 14 h 162"/>
                <a:gd name="T8" fmla="*/ 1268 w 1425"/>
                <a:gd name="T9" fmla="*/ 14 h 162"/>
                <a:gd name="T10" fmla="*/ 1416 w 1425"/>
                <a:gd name="T11" fmla="*/ 162 h 162"/>
                <a:gd name="T12" fmla="*/ 1425 w 1425"/>
                <a:gd name="T13" fmla="*/ 15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5" h="162">
                  <a:moveTo>
                    <a:pt x="1425" y="153"/>
                  </a:moveTo>
                  <a:lnTo>
                    <a:pt x="127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68" y="14"/>
                  </a:lnTo>
                  <a:lnTo>
                    <a:pt x="1416" y="162"/>
                  </a:lnTo>
                  <a:lnTo>
                    <a:pt x="1425" y="15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5219218" y="3013950"/>
              <a:ext cx="63138" cy="60756"/>
            </a:xfrm>
            <a:custGeom>
              <a:avLst/>
              <a:gdLst>
                <a:gd name="T0" fmla="*/ 53 w 53"/>
                <a:gd name="T1" fmla="*/ 51 h 51"/>
                <a:gd name="T2" fmla="*/ 42 w 53"/>
                <a:gd name="T3" fmla="*/ 0 h 51"/>
                <a:gd name="T4" fmla="*/ 0 w 53"/>
                <a:gd name="T5" fmla="*/ 42 h 51"/>
                <a:gd name="T6" fmla="*/ 53 w 53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53" y="5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53" y="5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 flipH="1" flipV="1">
            <a:off x="8390585" y="5254408"/>
            <a:ext cx="1724974" cy="218005"/>
            <a:chOff x="3557382" y="2856701"/>
            <a:chExt cx="1724974" cy="218005"/>
          </a:xfrm>
        </p:grpSpPr>
        <p:sp>
          <p:nvSpPr>
            <p:cNvPr id="59" name="Freeform 58"/>
            <p:cNvSpPr/>
            <p:nvPr/>
          </p:nvSpPr>
          <p:spPr bwMode="auto">
            <a:xfrm>
              <a:off x="3557382" y="2856701"/>
              <a:ext cx="1697574" cy="192987"/>
            </a:xfrm>
            <a:custGeom>
              <a:avLst/>
              <a:gdLst>
                <a:gd name="T0" fmla="*/ 1425 w 1425"/>
                <a:gd name="T1" fmla="*/ 153 h 162"/>
                <a:gd name="T2" fmla="*/ 1273 w 1425"/>
                <a:gd name="T3" fmla="*/ 0 h 162"/>
                <a:gd name="T4" fmla="*/ 0 w 1425"/>
                <a:gd name="T5" fmla="*/ 0 h 162"/>
                <a:gd name="T6" fmla="*/ 0 w 1425"/>
                <a:gd name="T7" fmla="*/ 14 h 162"/>
                <a:gd name="T8" fmla="*/ 1268 w 1425"/>
                <a:gd name="T9" fmla="*/ 14 h 162"/>
                <a:gd name="T10" fmla="*/ 1416 w 1425"/>
                <a:gd name="T11" fmla="*/ 162 h 162"/>
                <a:gd name="T12" fmla="*/ 1425 w 1425"/>
                <a:gd name="T13" fmla="*/ 15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5" h="162">
                  <a:moveTo>
                    <a:pt x="1425" y="153"/>
                  </a:moveTo>
                  <a:lnTo>
                    <a:pt x="127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68" y="14"/>
                  </a:lnTo>
                  <a:lnTo>
                    <a:pt x="1416" y="162"/>
                  </a:lnTo>
                  <a:lnTo>
                    <a:pt x="1425" y="15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5219218" y="3013950"/>
              <a:ext cx="63138" cy="60756"/>
            </a:xfrm>
            <a:custGeom>
              <a:avLst/>
              <a:gdLst>
                <a:gd name="T0" fmla="*/ 53 w 53"/>
                <a:gd name="T1" fmla="*/ 51 h 51"/>
                <a:gd name="T2" fmla="*/ 42 w 53"/>
                <a:gd name="T3" fmla="*/ 0 h 51"/>
                <a:gd name="T4" fmla="*/ 0 w 53"/>
                <a:gd name="T5" fmla="*/ 42 h 51"/>
                <a:gd name="T6" fmla="*/ 53 w 53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53" y="5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53" y="5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62" name="Straight Arrow Connector 61"/>
          <p:cNvCxnSpPr/>
          <p:nvPr/>
        </p:nvCxnSpPr>
        <p:spPr>
          <a:xfrm>
            <a:off x="2964514" y="3898068"/>
            <a:ext cx="824375" cy="0"/>
          </a:xfrm>
          <a:prstGeom prst="straightConnector1">
            <a:avLst/>
          </a:prstGeom>
          <a:ln w="1905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H="1">
            <a:off x="8363910" y="3898068"/>
            <a:ext cx="824375" cy="0"/>
          </a:xfrm>
          <a:prstGeom prst="straightConnector1">
            <a:avLst/>
          </a:prstGeom>
          <a:ln w="1905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Inhaltsplatzhalter 4"/>
          <p:cNvSpPr txBox="1"/>
          <p:nvPr/>
        </p:nvSpPr>
        <p:spPr>
          <a:xfrm>
            <a:off x="9382614" y="3527585"/>
            <a:ext cx="2283204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5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</a:t>
            </a:r>
          </a:p>
        </p:txBody>
      </p:sp>
      <p:grpSp>
        <p:nvGrpSpPr>
          <p:cNvPr id="65" name="Group 64"/>
          <p:cNvGrpSpPr/>
          <p:nvPr/>
        </p:nvGrpSpPr>
        <p:grpSpPr>
          <a:xfrm>
            <a:off x="8676564" y="3457923"/>
            <a:ext cx="511721" cy="342545"/>
            <a:chOff x="666750" y="3544888"/>
            <a:chExt cx="581025" cy="3889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6" name="Freeform 256"/>
            <p:cNvSpPr/>
            <p:nvPr/>
          </p:nvSpPr>
          <p:spPr bwMode="auto">
            <a:xfrm>
              <a:off x="755650" y="3598863"/>
              <a:ext cx="403225" cy="214313"/>
            </a:xfrm>
            <a:custGeom>
              <a:avLst/>
              <a:gdLst>
                <a:gd name="T0" fmla="*/ 79 w 2542"/>
                <a:gd name="T1" fmla="*/ 0 h 1347"/>
                <a:gd name="T2" fmla="*/ 2463 w 2542"/>
                <a:gd name="T3" fmla="*/ 0 h 1347"/>
                <a:gd name="T4" fmla="*/ 2484 w 2542"/>
                <a:gd name="T5" fmla="*/ 2 h 1347"/>
                <a:gd name="T6" fmla="*/ 2503 w 2542"/>
                <a:gd name="T7" fmla="*/ 10 h 1347"/>
                <a:gd name="T8" fmla="*/ 2520 w 2542"/>
                <a:gd name="T9" fmla="*/ 22 h 1347"/>
                <a:gd name="T10" fmla="*/ 2532 w 2542"/>
                <a:gd name="T11" fmla="*/ 38 h 1347"/>
                <a:gd name="T12" fmla="*/ 2540 w 2542"/>
                <a:gd name="T13" fmla="*/ 57 h 1347"/>
                <a:gd name="T14" fmla="*/ 2542 w 2542"/>
                <a:gd name="T15" fmla="*/ 78 h 1347"/>
                <a:gd name="T16" fmla="*/ 2542 w 2542"/>
                <a:gd name="T17" fmla="*/ 1268 h 1347"/>
                <a:gd name="T18" fmla="*/ 2540 w 2542"/>
                <a:gd name="T19" fmla="*/ 1289 h 1347"/>
                <a:gd name="T20" fmla="*/ 2532 w 2542"/>
                <a:gd name="T21" fmla="*/ 1308 h 1347"/>
                <a:gd name="T22" fmla="*/ 2520 w 2542"/>
                <a:gd name="T23" fmla="*/ 1323 h 1347"/>
                <a:gd name="T24" fmla="*/ 2503 w 2542"/>
                <a:gd name="T25" fmla="*/ 1337 h 1347"/>
                <a:gd name="T26" fmla="*/ 2484 w 2542"/>
                <a:gd name="T27" fmla="*/ 1344 h 1347"/>
                <a:gd name="T28" fmla="*/ 2463 w 2542"/>
                <a:gd name="T29" fmla="*/ 1347 h 1347"/>
                <a:gd name="T30" fmla="*/ 2442 w 2542"/>
                <a:gd name="T31" fmla="*/ 1344 h 1347"/>
                <a:gd name="T32" fmla="*/ 2424 w 2542"/>
                <a:gd name="T33" fmla="*/ 1337 h 1347"/>
                <a:gd name="T34" fmla="*/ 2408 w 2542"/>
                <a:gd name="T35" fmla="*/ 1323 h 1347"/>
                <a:gd name="T36" fmla="*/ 2396 w 2542"/>
                <a:gd name="T37" fmla="*/ 1308 h 1347"/>
                <a:gd name="T38" fmla="*/ 2388 w 2542"/>
                <a:gd name="T39" fmla="*/ 1289 h 1347"/>
                <a:gd name="T40" fmla="*/ 2385 w 2542"/>
                <a:gd name="T41" fmla="*/ 1268 h 1347"/>
                <a:gd name="T42" fmla="*/ 2385 w 2542"/>
                <a:gd name="T43" fmla="*/ 157 h 1347"/>
                <a:gd name="T44" fmla="*/ 157 w 2542"/>
                <a:gd name="T45" fmla="*/ 157 h 1347"/>
                <a:gd name="T46" fmla="*/ 157 w 2542"/>
                <a:gd name="T47" fmla="*/ 1268 h 1347"/>
                <a:gd name="T48" fmla="*/ 154 w 2542"/>
                <a:gd name="T49" fmla="*/ 1289 h 1347"/>
                <a:gd name="T50" fmla="*/ 146 w 2542"/>
                <a:gd name="T51" fmla="*/ 1308 h 1347"/>
                <a:gd name="T52" fmla="*/ 134 w 2542"/>
                <a:gd name="T53" fmla="*/ 1323 h 1347"/>
                <a:gd name="T54" fmla="*/ 118 w 2542"/>
                <a:gd name="T55" fmla="*/ 1337 h 1347"/>
                <a:gd name="T56" fmla="*/ 100 w 2542"/>
                <a:gd name="T57" fmla="*/ 1344 h 1347"/>
                <a:gd name="T58" fmla="*/ 79 w 2542"/>
                <a:gd name="T59" fmla="*/ 1347 h 1347"/>
                <a:gd name="T60" fmla="*/ 58 w 2542"/>
                <a:gd name="T61" fmla="*/ 1344 h 1347"/>
                <a:gd name="T62" fmla="*/ 39 w 2542"/>
                <a:gd name="T63" fmla="*/ 1337 h 1347"/>
                <a:gd name="T64" fmla="*/ 22 w 2542"/>
                <a:gd name="T65" fmla="*/ 1323 h 1347"/>
                <a:gd name="T66" fmla="*/ 10 w 2542"/>
                <a:gd name="T67" fmla="*/ 1308 h 1347"/>
                <a:gd name="T68" fmla="*/ 2 w 2542"/>
                <a:gd name="T69" fmla="*/ 1289 h 1347"/>
                <a:gd name="T70" fmla="*/ 0 w 2542"/>
                <a:gd name="T71" fmla="*/ 1268 h 1347"/>
                <a:gd name="T72" fmla="*/ 0 w 2542"/>
                <a:gd name="T73" fmla="*/ 78 h 1347"/>
                <a:gd name="T74" fmla="*/ 2 w 2542"/>
                <a:gd name="T75" fmla="*/ 57 h 1347"/>
                <a:gd name="T76" fmla="*/ 10 w 2542"/>
                <a:gd name="T77" fmla="*/ 38 h 1347"/>
                <a:gd name="T78" fmla="*/ 22 w 2542"/>
                <a:gd name="T79" fmla="*/ 22 h 1347"/>
                <a:gd name="T80" fmla="*/ 39 w 2542"/>
                <a:gd name="T81" fmla="*/ 10 h 1347"/>
                <a:gd name="T82" fmla="*/ 58 w 2542"/>
                <a:gd name="T83" fmla="*/ 2 h 1347"/>
                <a:gd name="T84" fmla="*/ 79 w 2542"/>
                <a:gd name="T85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42" h="1347">
                  <a:moveTo>
                    <a:pt x="79" y="0"/>
                  </a:moveTo>
                  <a:lnTo>
                    <a:pt x="2463" y="0"/>
                  </a:lnTo>
                  <a:lnTo>
                    <a:pt x="2484" y="2"/>
                  </a:lnTo>
                  <a:lnTo>
                    <a:pt x="2503" y="10"/>
                  </a:lnTo>
                  <a:lnTo>
                    <a:pt x="2520" y="22"/>
                  </a:lnTo>
                  <a:lnTo>
                    <a:pt x="2532" y="38"/>
                  </a:lnTo>
                  <a:lnTo>
                    <a:pt x="2540" y="57"/>
                  </a:lnTo>
                  <a:lnTo>
                    <a:pt x="2542" y="78"/>
                  </a:lnTo>
                  <a:lnTo>
                    <a:pt x="2542" y="1268"/>
                  </a:lnTo>
                  <a:lnTo>
                    <a:pt x="2540" y="1289"/>
                  </a:lnTo>
                  <a:lnTo>
                    <a:pt x="2532" y="1308"/>
                  </a:lnTo>
                  <a:lnTo>
                    <a:pt x="2520" y="1323"/>
                  </a:lnTo>
                  <a:lnTo>
                    <a:pt x="2503" y="1337"/>
                  </a:lnTo>
                  <a:lnTo>
                    <a:pt x="2484" y="1344"/>
                  </a:lnTo>
                  <a:lnTo>
                    <a:pt x="2463" y="1347"/>
                  </a:lnTo>
                  <a:lnTo>
                    <a:pt x="2442" y="1344"/>
                  </a:lnTo>
                  <a:lnTo>
                    <a:pt x="2424" y="1337"/>
                  </a:lnTo>
                  <a:lnTo>
                    <a:pt x="2408" y="1323"/>
                  </a:lnTo>
                  <a:lnTo>
                    <a:pt x="2396" y="1308"/>
                  </a:lnTo>
                  <a:lnTo>
                    <a:pt x="2388" y="1289"/>
                  </a:lnTo>
                  <a:lnTo>
                    <a:pt x="2385" y="1268"/>
                  </a:lnTo>
                  <a:lnTo>
                    <a:pt x="2385" y="157"/>
                  </a:lnTo>
                  <a:lnTo>
                    <a:pt x="157" y="157"/>
                  </a:lnTo>
                  <a:lnTo>
                    <a:pt x="157" y="1268"/>
                  </a:lnTo>
                  <a:lnTo>
                    <a:pt x="154" y="1289"/>
                  </a:lnTo>
                  <a:lnTo>
                    <a:pt x="146" y="1308"/>
                  </a:lnTo>
                  <a:lnTo>
                    <a:pt x="134" y="1323"/>
                  </a:lnTo>
                  <a:lnTo>
                    <a:pt x="118" y="1337"/>
                  </a:lnTo>
                  <a:lnTo>
                    <a:pt x="100" y="1344"/>
                  </a:lnTo>
                  <a:lnTo>
                    <a:pt x="79" y="1347"/>
                  </a:lnTo>
                  <a:lnTo>
                    <a:pt x="58" y="1344"/>
                  </a:lnTo>
                  <a:lnTo>
                    <a:pt x="39" y="1337"/>
                  </a:lnTo>
                  <a:lnTo>
                    <a:pt x="22" y="1323"/>
                  </a:lnTo>
                  <a:lnTo>
                    <a:pt x="10" y="1308"/>
                  </a:lnTo>
                  <a:lnTo>
                    <a:pt x="2" y="1289"/>
                  </a:lnTo>
                  <a:lnTo>
                    <a:pt x="0" y="126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0" y="38"/>
                  </a:lnTo>
                  <a:lnTo>
                    <a:pt x="22" y="22"/>
                  </a:lnTo>
                  <a:lnTo>
                    <a:pt x="39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Freeform 257"/>
            <p:cNvSpPr>
              <a:spLocks noEditPoints="1"/>
            </p:cNvSpPr>
            <p:nvPr/>
          </p:nvSpPr>
          <p:spPr bwMode="auto">
            <a:xfrm>
              <a:off x="666750" y="3544888"/>
              <a:ext cx="581025" cy="388938"/>
            </a:xfrm>
            <a:custGeom>
              <a:avLst/>
              <a:gdLst>
                <a:gd name="T0" fmla="*/ 145 w 3660"/>
                <a:gd name="T1" fmla="*/ 2140 h 2453"/>
                <a:gd name="T2" fmla="*/ 191 w 3660"/>
                <a:gd name="T3" fmla="*/ 2237 h 2453"/>
                <a:gd name="T4" fmla="*/ 277 w 3660"/>
                <a:gd name="T5" fmla="*/ 2298 h 2453"/>
                <a:gd name="T6" fmla="*/ 3311 w 3660"/>
                <a:gd name="T7" fmla="*/ 2311 h 2453"/>
                <a:gd name="T8" fmla="*/ 3415 w 3660"/>
                <a:gd name="T9" fmla="*/ 2282 h 2453"/>
                <a:gd name="T10" fmla="*/ 3490 w 3660"/>
                <a:gd name="T11" fmla="*/ 2208 h 2453"/>
                <a:gd name="T12" fmla="*/ 3518 w 3660"/>
                <a:gd name="T13" fmla="*/ 2102 h 2453"/>
                <a:gd name="T14" fmla="*/ 2264 w 3660"/>
                <a:gd name="T15" fmla="*/ 2071 h 2453"/>
                <a:gd name="T16" fmla="*/ 2189 w 3660"/>
                <a:gd name="T17" fmla="*/ 2163 h 2453"/>
                <a:gd name="T18" fmla="*/ 2081 w 3660"/>
                <a:gd name="T19" fmla="*/ 2210 h 2453"/>
                <a:gd name="T20" fmla="*/ 1579 w 3660"/>
                <a:gd name="T21" fmla="*/ 2210 h 2453"/>
                <a:gd name="T22" fmla="*/ 1471 w 3660"/>
                <a:gd name="T23" fmla="*/ 2163 h 2453"/>
                <a:gd name="T24" fmla="*/ 1396 w 3660"/>
                <a:gd name="T25" fmla="*/ 2071 h 2453"/>
                <a:gd name="T26" fmla="*/ 454 w 3660"/>
                <a:gd name="T27" fmla="*/ 157 h 2453"/>
                <a:gd name="T28" fmla="*/ 397 w 3660"/>
                <a:gd name="T29" fmla="*/ 181 h 2453"/>
                <a:gd name="T30" fmla="*/ 374 w 3660"/>
                <a:gd name="T31" fmla="*/ 237 h 2453"/>
                <a:gd name="T32" fmla="*/ 1460 w 3660"/>
                <a:gd name="T33" fmla="*/ 1895 h 2453"/>
                <a:gd name="T34" fmla="*/ 1503 w 3660"/>
                <a:gd name="T35" fmla="*/ 1927 h 2453"/>
                <a:gd name="T36" fmla="*/ 1516 w 3660"/>
                <a:gd name="T37" fmla="*/ 1988 h 2453"/>
                <a:gd name="T38" fmla="*/ 1554 w 3660"/>
                <a:gd name="T39" fmla="*/ 2048 h 2453"/>
                <a:gd name="T40" fmla="*/ 1621 w 3660"/>
                <a:gd name="T41" fmla="*/ 2072 h 2453"/>
                <a:gd name="T42" fmla="*/ 2086 w 3660"/>
                <a:gd name="T43" fmla="*/ 2061 h 2453"/>
                <a:gd name="T44" fmla="*/ 2136 w 3660"/>
                <a:gd name="T45" fmla="*/ 2011 h 2453"/>
                <a:gd name="T46" fmla="*/ 2149 w 3660"/>
                <a:gd name="T47" fmla="*/ 1944 h 2453"/>
                <a:gd name="T48" fmla="*/ 2186 w 3660"/>
                <a:gd name="T49" fmla="*/ 1900 h 2453"/>
                <a:gd name="T50" fmla="*/ 2220 w 3660"/>
                <a:gd name="T51" fmla="*/ 1893 h 2453"/>
                <a:gd name="T52" fmla="*/ 3284 w 3660"/>
                <a:gd name="T53" fmla="*/ 216 h 2453"/>
                <a:gd name="T54" fmla="*/ 3246 w 3660"/>
                <a:gd name="T55" fmla="*/ 168 h 2453"/>
                <a:gd name="T56" fmla="*/ 454 w 3660"/>
                <a:gd name="T57" fmla="*/ 157 h 2453"/>
                <a:gd name="T58" fmla="*/ 3244 w 3660"/>
                <a:gd name="T59" fmla="*/ 3 h 2453"/>
                <a:gd name="T60" fmla="*/ 3346 w 3660"/>
                <a:gd name="T61" fmla="*/ 45 h 2453"/>
                <a:gd name="T62" fmla="*/ 3417 w 3660"/>
                <a:gd name="T63" fmla="*/ 128 h 2453"/>
                <a:gd name="T64" fmla="*/ 3444 w 3660"/>
                <a:gd name="T65" fmla="*/ 237 h 2453"/>
                <a:gd name="T66" fmla="*/ 3608 w 3660"/>
                <a:gd name="T67" fmla="*/ 1895 h 2453"/>
                <a:gd name="T68" fmla="*/ 3650 w 3660"/>
                <a:gd name="T69" fmla="*/ 1928 h 2453"/>
                <a:gd name="T70" fmla="*/ 3660 w 3660"/>
                <a:gd name="T71" fmla="*/ 2102 h 2453"/>
                <a:gd name="T72" fmla="*/ 3632 w 3660"/>
                <a:gd name="T73" fmla="*/ 2239 h 2453"/>
                <a:gd name="T74" fmla="*/ 3558 w 3660"/>
                <a:gd name="T75" fmla="*/ 2350 h 2453"/>
                <a:gd name="T76" fmla="*/ 3446 w 3660"/>
                <a:gd name="T77" fmla="*/ 2425 h 2453"/>
                <a:gd name="T78" fmla="*/ 3311 w 3660"/>
                <a:gd name="T79" fmla="*/ 2453 h 2453"/>
                <a:gd name="T80" fmla="*/ 257 w 3660"/>
                <a:gd name="T81" fmla="*/ 2440 h 2453"/>
                <a:gd name="T82" fmla="*/ 136 w 3660"/>
                <a:gd name="T83" fmla="*/ 2380 h 2453"/>
                <a:gd name="T84" fmla="*/ 48 w 3660"/>
                <a:gd name="T85" fmla="*/ 2279 h 2453"/>
                <a:gd name="T86" fmla="*/ 3 w 3660"/>
                <a:gd name="T87" fmla="*/ 2150 h 2453"/>
                <a:gd name="T88" fmla="*/ 2 w 3660"/>
                <a:gd name="T89" fmla="*/ 1945 h 2453"/>
                <a:gd name="T90" fmla="*/ 35 w 3660"/>
                <a:gd name="T91" fmla="*/ 1903 h 2453"/>
                <a:gd name="T92" fmla="*/ 216 w 3660"/>
                <a:gd name="T93" fmla="*/ 1893 h 2453"/>
                <a:gd name="T94" fmla="*/ 228 w 3660"/>
                <a:gd name="T95" fmla="*/ 163 h 2453"/>
                <a:gd name="T96" fmla="*/ 286 w 3660"/>
                <a:gd name="T97" fmla="*/ 70 h 2453"/>
                <a:gd name="T98" fmla="*/ 379 w 3660"/>
                <a:gd name="T99" fmla="*/ 12 h 2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60" h="2453">
                  <a:moveTo>
                    <a:pt x="142" y="2035"/>
                  </a:moveTo>
                  <a:lnTo>
                    <a:pt x="142" y="2102"/>
                  </a:lnTo>
                  <a:lnTo>
                    <a:pt x="145" y="2140"/>
                  </a:lnTo>
                  <a:lnTo>
                    <a:pt x="155" y="2176"/>
                  </a:lnTo>
                  <a:lnTo>
                    <a:pt x="170" y="2208"/>
                  </a:lnTo>
                  <a:lnTo>
                    <a:pt x="191" y="2237"/>
                  </a:lnTo>
                  <a:lnTo>
                    <a:pt x="216" y="2262"/>
                  </a:lnTo>
                  <a:lnTo>
                    <a:pt x="245" y="2282"/>
                  </a:lnTo>
                  <a:lnTo>
                    <a:pt x="277" y="2298"/>
                  </a:lnTo>
                  <a:lnTo>
                    <a:pt x="313" y="2308"/>
                  </a:lnTo>
                  <a:lnTo>
                    <a:pt x="349" y="2311"/>
                  </a:lnTo>
                  <a:lnTo>
                    <a:pt x="3311" y="2311"/>
                  </a:lnTo>
                  <a:lnTo>
                    <a:pt x="3347" y="2308"/>
                  </a:lnTo>
                  <a:lnTo>
                    <a:pt x="3383" y="2298"/>
                  </a:lnTo>
                  <a:lnTo>
                    <a:pt x="3415" y="2282"/>
                  </a:lnTo>
                  <a:lnTo>
                    <a:pt x="3444" y="2262"/>
                  </a:lnTo>
                  <a:lnTo>
                    <a:pt x="3469" y="2237"/>
                  </a:lnTo>
                  <a:lnTo>
                    <a:pt x="3490" y="2208"/>
                  </a:lnTo>
                  <a:lnTo>
                    <a:pt x="3505" y="2176"/>
                  </a:lnTo>
                  <a:lnTo>
                    <a:pt x="3515" y="2140"/>
                  </a:lnTo>
                  <a:lnTo>
                    <a:pt x="3518" y="2102"/>
                  </a:lnTo>
                  <a:lnTo>
                    <a:pt x="3518" y="2035"/>
                  </a:lnTo>
                  <a:lnTo>
                    <a:pt x="2279" y="2035"/>
                  </a:lnTo>
                  <a:lnTo>
                    <a:pt x="2264" y="2071"/>
                  </a:lnTo>
                  <a:lnTo>
                    <a:pt x="2244" y="2106"/>
                  </a:lnTo>
                  <a:lnTo>
                    <a:pt x="2219" y="2137"/>
                  </a:lnTo>
                  <a:lnTo>
                    <a:pt x="2189" y="2163"/>
                  </a:lnTo>
                  <a:lnTo>
                    <a:pt x="2156" y="2184"/>
                  </a:lnTo>
                  <a:lnTo>
                    <a:pt x="2119" y="2200"/>
                  </a:lnTo>
                  <a:lnTo>
                    <a:pt x="2081" y="2210"/>
                  </a:lnTo>
                  <a:lnTo>
                    <a:pt x="2039" y="2213"/>
                  </a:lnTo>
                  <a:lnTo>
                    <a:pt x="1621" y="2213"/>
                  </a:lnTo>
                  <a:lnTo>
                    <a:pt x="1579" y="2210"/>
                  </a:lnTo>
                  <a:lnTo>
                    <a:pt x="1541" y="2200"/>
                  </a:lnTo>
                  <a:lnTo>
                    <a:pt x="1504" y="2184"/>
                  </a:lnTo>
                  <a:lnTo>
                    <a:pt x="1471" y="2163"/>
                  </a:lnTo>
                  <a:lnTo>
                    <a:pt x="1441" y="2137"/>
                  </a:lnTo>
                  <a:lnTo>
                    <a:pt x="1416" y="2106"/>
                  </a:lnTo>
                  <a:lnTo>
                    <a:pt x="1396" y="2071"/>
                  </a:lnTo>
                  <a:lnTo>
                    <a:pt x="1381" y="2035"/>
                  </a:lnTo>
                  <a:lnTo>
                    <a:pt x="142" y="2035"/>
                  </a:lnTo>
                  <a:close/>
                  <a:moveTo>
                    <a:pt x="454" y="157"/>
                  </a:moveTo>
                  <a:lnTo>
                    <a:pt x="433" y="159"/>
                  </a:lnTo>
                  <a:lnTo>
                    <a:pt x="414" y="168"/>
                  </a:lnTo>
                  <a:lnTo>
                    <a:pt x="397" y="181"/>
                  </a:lnTo>
                  <a:lnTo>
                    <a:pt x="385" y="197"/>
                  </a:lnTo>
                  <a:lnTo>
                    <a:pt x="376" y="216"/>
                  </a:lnTo>
                  <a:lnTo>
                    <a:pt x="374" y="237"/>
                  </a:lnTo>
                  <a:lnTo>
                    <a:pt x="374" y="1893"/>
                  </a:lnTo>
                  <a:lnTo>
                    <a:pt x="1441" y="1893"/>
                  </a:lnTo>
                  <a:lnTo>
                    <a:pt x="1460" y="1895"/>
                  </a:lnTo>
                  <a:lnTo>
                    <a:pt x="1477" y="1902"/>
                  </a:lnTo>
                  <a:lnTo>
                    <a:pt x="1492" y="1913"/>
                  </a:lnTo>
                  <a:lnTo>
                    <a:pt x="1503" y="1927"/>
                  </a:lnTo>
                  <a:lnTo>
                    <a:pt x="1511" y="1945"/>
                  </a:lnTo>
                  <a:lnTo>
                    <a:pt x="1513" y="1964"/>
                  </a:lnTo>
                  <a:lnTo>
                    <a:pt x="1516" y="1988"/>
                  </a:lnTo>
                  <a:lnTo>
                    <a:pt x="1524" y="2011"/>
                  </a:lnTo>
                  <a:lnTo>
                    <a:pt x="1537" y="2031"/>
                  </a:lnTo>
                  <a:lnTo>
                    <a:pt x="1554" y="2048"/>
                  </a:lnTo>
                  <a:lnTo>
                    <a:pt x="1574" y="2061"/>
                  </a:lnTo>
                  <a:lnTo>
                    <a:pt x="1597" y="2069"/>
                  </a:lnTo>
                  <a:lnTo>
                    <a:pt x="1621" y="2072"/>
                  </a:lnTo>
                  <a:lnTo>
                    <a:pt x="2039" y="2072"/>
                  </a:lnTo>
                  <a:lnTo>
                    <a:pt x="2063" y="2069"/>
                  </a:lnTo>
                  <a:lnTo>
                    <a:pt x="2086" y="2061"/>
                  </a:lnTo>
                  <a:lnTo>
                    <a:pt x="2106" y="2048"/>
                  </a:lnTo>
                  <a:lnTo>
                    <a:pt x="2123" y="2031"/>
                  </a:lnTo>
                  <a:lnTo>
                    <a:pt x="2136" y="2011"/>
                  </a:lnTo>
                  <a:lnTo>
                    <a:pt x="2144" y="1988"/>
                  </a:lnTo>
                  <a:lnTo>
                    <a:pt x="2147" y="1964"/>
                  </a:lnTo>
                  <a:lnTo>
                    <a:pt x="2149" y="1944"/>
                  </a:lnTo>
                  <a:lnTo>
                    <a:pt x="2157" y="1926"/>
                  </a:lnTo>
                  <a:lnTo>
                    <a:pt x="2170" y="1912"/>
                  </a:lnTo>
                  <a:lnTo>
                    <a:pt x="2186" y="1900"/>
                  </a:lnTo>
                  <a:lnTo>
                    <a:pt x="2205" y="1894"/>
                  </a:lnTo>
                  <a:lnTo>
                    <a:pt x="2213" y="1893"/>
                  </a:lnTo>
                  <a:lnTo>
                    <a:pt x="2220" y="1893"/>
                  </a:lnTo>
                  <a:lnTo>
                    <a:pt x="3286" y="1893"/>
                  </a:lnTo>
                  <a:lnTo>
                    <a:pt x="3286" y="237"/>
                  </a:lnTo>
                  <a:lnTo>
                    <a:pt x="3284" y="216"/>
                  </a:lnTo>
                  <a:lnTo>
                    <a:pt x="3275" y="197"/>
                  </a:lnTo>
                  <a:lnTo>
                    <a:pt x="3263" y="181"/>
                  </a:lnTo>
                  <a:lnTo>
                    <a:pt x="3246" y="168"/>
                  </a:lnTo>
                  <a:lnTo>
                    <a:pt x="3227" y="159"/>
                  </a:lnTo>
                  <a:lnTo>
                    <a:pt x="3206" y="157"/>
                  </a:lnTo>
                  <a:lnTo>
                    <a:pt x="454" y="157"/>
                  </a:lnTo>
                  <a:close/>
                  <a:moveTo>
                    <a:pt x="454" y="0"/>
                  </a:moveTo>
                  <a:lnTo>
                    <a:pt x="3206" y="0"/>
                  </a:lnTo>
                  <a:lnTo>
                    <a:pt x="3244" y="3"/>
                  </a:lnTo>
                  <a:lnTo>
                    <a:pt x="3281" y="12"/>
                  </a:lnTo>
                  <a:lnTo>
                    <a:pt x="3315" y="26"/>
                  </a:lnTo>
                  <a:lnTo>
                    <a:pt x="3346" y="45"/>
                  </a:lnTo>
                  <a:lnTo>
                    <a:pt x="3374" y="70"/>
                  </a:lnTo>
                  <a:lnTo>
                    <a:pt x="3398" y="97"/>
                  </a:lnTo>
                  <a:lnTo>
                    <a:pt x="3417" y="128"/>
                  </a:lnTo>
                  <a:lnTo>
                    <a:pt x="3432" y="163"/>
                  </a:lnTo>
                  <a:lnTo>
                    <a:pt x="3440" y="199"/>
                  </a:lnTo>
                  <a:lnTo>
                    <a:pt x="3444" y="237"/>
                  </a:lnTo>
                  <a:lnTo>
                    <a:pt x="3444" y="1893"/>
                  </a:lnTo>
                  <a:lnTo>
                    <a:pt x="3589" y="1893"/>
                  </a:lnTo>
                  <a:lnTo>
                    <a:pt x="3608" y="1895"/>
                  </a:lnTo>
                  <a:lnTo>
                    <a:pt x="3625" y="1903"/>
                  </a:lnTo>
                  <a:lnTo>
                    <a:pt x="3639" y="1914"/>
                  </a:lnTo>
                  <a:lnTo>
                    <a:pt x="3650" y="1928"/>
                  </a:lnTo>
                  <a:lnTo>
                    <a:pt x="3658" y="1945"/>
                  </a:lnTo>
                  <a:lnTo>
                    <a:pt x="3660" y="1964"/>
                  </a:lnTo>
                  <a:lnTo>
                    <a:pt x="3660" y="2102"/>
                  </a:lnTo>
                  <a:lnTo>
                    <a:pt x="3657" y="2150"/>
                  </a:lnTo>
                  <a:lnTo>
                    <a:pt x="3648" y="2196"/>
                  </a:lnTo>
                  <a:lnTo>
                    <a:pt x="3632" y="2239"/>
                  </a:lnTo>
                  <a:lnTo>
                    <a:pt x="3612" y="2279"/>
                  </a:lnTo>
                  <a:lnTo>
                    <a:pt x="3587" y="2317"/>
                  </a:lnTo>
                  <a:lnTo>
                    <a:pt x="3558" y="2350"/>
                  </a:lnTo>
                  <a:lnTo>
                    <a:pt x="3524" y="2380"/>
                  </a:lnTo>
                  <a:lnTo>
                    <a:pt x="3487" y="2404"/>
                  </a:lnTo>
                  <a:lnTo>
                    <a:pt x="3446" y="2425"/>
                  </a:lnTo>
                  <a:lnTo>
                    <a:pt x="3403" y="2440"/>
                  </a:lnTo>
                  <a:lnTo>
                    <a:pt x="3357" y="2450"/>
                  </a:lnTo>
                  <a:lnTo>
                    <a:pt x="3311" y="2453"/>
                  </a:lnTo>
                  <a:lnTo>
                    <a:pt x="349" y="2453"/>
                  </a:lnTo>
                  <a:lnTo>
                    <a:pt x="303" y="2450"/>
                  </a:lnTo>
                  <a:lnTo>
                    <a:pt x="257" y="2440"/>
                  </a:lnTo>
                  <a:lnTo>
                    <a:pt x="214" y="2425"/>
                  </a:lnTo>
                  <a:lnTo>
                    <a:pt x="173" y="2404"/>
                  </a:lnTo>
                  <a:lnTo>
                    <a:pt x="136" y="2380"/>
                  </a:lnTo>
                  <a:lnTo>
                    <a:pt x="102" y="2350"/>
                  </a:lnTo>
                  <a:lnTo>
                    <a:pt x="73" y="2317"/>
                  </a:lnTo>
                  <a:lnTo>
                    <a:pt x="48" y="2279"/>
                  </a:lnTo>
                  <a:lnTo>
                    <a:pt x="28" y="2239"/>
                  </a:lnTo>
                  <a:lnTo>
                    <a:pt x="12" y="2196"/>
                  </a:lnTo>
                  <a:lnTo>
                    <a:pt x="3" y="2150"/>
                  </a:lnTo>
                  <a:lnTo>
                    <a:pt x="0" y="2102"/>
                  </a:lnTo>
                  <a:lnTo>
                    <a:pt x="0" y="1964"/>
                  </a:lnTo>
                  <a:lnTo>
                    <a:pt x="2" y="1945"/>
                  </a:lnTo>
                  <a:lnTo>
                    <a:pt x="10" y="1928"/>
                  </a:lnTo>
                  <a:lnTo>
                    <a:pt x="21" y="1914"/>
                  </a:lnTo>
                  <a:lnTo>
                    <a:pt x="35" y="1903"/>
                  </a:lnTo>
                  <a:lnTo>
                    <a:pt x="52" y="1895"/>
                  </a:lnTo>
                  <a:lnTo>
                    <a:pt x="71" y="1893"/>
                  </a:lnTo>
                  <a:lnTo>
                    <a:pt x="216" y="1893"/>
                  </a:lnTo>
                  <a:lnTo>
                    <a:pt x="216" y="237"/>
                  </a:lnTo>
                  <a:lnTo>
                    <a:pt x="220" y="199"/>
                  </a:lnTo>
                  <a:lnTo>
                    <a:pt x="228" y="163"/>
                  </a:lnTo>
                  <a:lnTo>
                    <a:pt x="243" y="128"/>
                  </a:lnTo>
                  <a:lnTo>
                    <a:pt x="262" y="97"/>
                  </a:lnTo>
                  <a:lnTo>
                    <a:pt x="286" y="70"/>
                  </a:lnTo>
                  <a:lnTo>
                    <a:pt x="314" y="45"/>
                  </a:lnTo>
                  <a:lnTo>
                    <a:pt x="345" y="26"/>
                  </a:lnTo>
                  <a:lnTo>
                    <a:pt x="379" y="12"/>
                  </a:lnTo>
                  <a:lnTo>
                    <a:pt x="416" y="3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258"/>
            <p:cNvSpPr/>
            <p:nvPr/>
          </p:nvSpPr>
          <p:spPr bwMode="auto">
            <a:xfrm>
              <a:off x="876300" y="3667125"/>
              <a:ext cx="103188" cy="104775"/>
            </a:xfrm>
            <a:custGeom>
              <a:avLst/>
              <a:gdLst>
                <a:gd name="T0" fmla="*/ 575 w 654"/>
                <a:gd name="T1" fmla="*/ 0 h 653"/>
                <a:gd name="T2" fmla="*/ 595 w 654"/>
                <a:gd name="T3" fmla="*/ 3 h 653"/>
                <a:gd name="T4" fmla="*/ 614 w 654"/>
                <a:gd name="T5" fmla="*/ 10 h 653"/>
                <a:gd name="T6" fmla="*/ 630 w 654"/>
                <a:gd name="T7" fmla="*/ 23 h 653"/>
                <a:gd name="T8" fmla="*/ 644 w 654"/>
                <a:gd name="T9" fmla="*/ 40 h 653"/>
                <a:gd name="T10" fmla="*/ 652 w 654"/>
                <a:gd name="T11" fmla="*/ 59 h 653"/>
                <a:gd name="T12" fmla="*/ 654 w 654"/>
                <a:gd name="T13" fmla="*/ 79 h 653"/>
                <a:gd name="T14" fmla="*/ 652 w 654"/>
                <a:gd name="T15" fmla="*/ 99 h 653"/>
                <a:gd name="T16" fmla="*/ 644 w 654"/>
                <a:gd name="T17" fmla="*/ 118 h 653"/>
                <a:gd name="T18" fmla="*/ 630 w 654"/>
                <a:gd name="T19" fmla="*/ 135 h 653"/>
                <a:gd name="T20" fmla="*/ 136 w 654"/>
                <a:gd name="T21" fmla="*/ 630 h 653"/>
                <a:gd name="T22" fmla="*/ 118 w 654"/>
                <a:gd name="T23" fmla="*/ 643 h 653"/>
                <a:gd name="T24" fmla="*/ 99 w 654"/>
                <a:gd name="T25" fmla="*/ 651 h 653"/>
                <a:gd name="T26" fmla="*/ 79 w 654"/>
                <a:gd name="T27" fmla="*/ 653 h 653"/>
                <a:gd name="T28" fmla="*/ 59 w 654"/>
                <a:gd name="T29" fmla="*/ 651 h 653"/>
                <a:gd name="T30" fmla="*/ 40 w 654"/>
                <a:gd name="T31" fmla="*/ 643 h 653"/>
                <a:gd name="T32" fmla="*/ 24 w 654"/>
                <a:gd name="T33" fmla="*/ 630 h 653"/>
                <a:gd name="T34" fmla="*/ 12 w 654"/>
                <a:gd name="T35" fmla="*/ 613 h 653"/>
                <a:gd name="T36" fmla="*/ 4 w 654"/>
                <a:gd name="T37" fmla="*/ 594 h 653"/>
                <a:gd name="T38" fmla="*/ 0 w 654"/>
                <a:gd name="T39" fmla="*/ 574 h 653"/>
                <a:gd name="T40" fmla="*/ 4 w 654"/>
                <a:gd name="T41" fmla="*/ 554 h 653"/>
                <a:gd name="T42" fmla="*/ 12 w 654"/>
                <a:gd name="T43" fmla="*/ 535 h 653"/>
                <a:gd name="T44" fmla="*/ 24 w 654"/>
                <a:gd name="T45" fmla="*/ 519 h 653"/>
                <a:gd name="T46" fmla="*/ 520 w 654"/>
                <a:gd name="T47" fmla="*/ 23 h 653"/>
                <a:gd name="T48" fmla="*/ 536 w 654"/>
                <a:gd name="T49" fmla="*/ 10 h 653"/>
                <a:gd name="T50" fmla="*/ 555 w 654"/>
                <a:gd name="T51" fmla="*/ 3 h 653"/>
                <a:gd name="T52" fmla="*/ 575 w 654"/>
                <a:gd name="T53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4" h="653">
                  <a:moveTo>
                    <a:pt x="575" y="0"/>
                  </a:moveTo>
                  <a:lnTo>
                    <a:pt x="595" y="3"/>
                  </a:lnTo>
                  <a:lnTo>
                    <a:pt x="614" y="10"/>
                  </a:lnTo>
                  <a:lnTo>
                    <a:pt x="630" y="23"/>
                  </a:lnTo>
                  <a:lnTo>
                    <a:pt x="644" y="40"/>
                  </a:lnTo>
                  <a:lnTo>
                    <a:pt x="652" y="59"/>
                  </a:lnTo>
                  <a:lnTo>
                    <a:pt x="654" y="79"/>
                  </a:lnTo>
                  <a:lnTo>
                    <a:pt x="652" y="99"/>
                  </a:lnTo>
                  <a:lnTo>
                    <a:pt x="644" y="118"/>
                  </a:lnTo>
                  <a:lnTo>
                    <a:pt x="630" y="135"/>
                  </a:lnTo>
                  <a:lnTo>
                    <a:pt x="136" y="630"/>
                  </a:lnTo>
                  <a:lnTo>
                    <a:pt x="118" y="643"/>
                  </a:lnTo>
                  <a:lnTo>
                    <a:pt x="99" y="651"/>
                  </a:lnTo>
                  <a:lnTo>
                    <a:pt x="79" y="653"/>
                  </a:lnTo>
                  <a:lnTo>
                    <a:pt x="59" y="651"/>
                  </a:lnTo>
                  <a:lnTo>
                    <a:pt x="40" y="643"/>
                  </a:lnTo>
                  <a:lnTo>
                    <a:pt x="24" y="630"/>
                  </a:lnTo>
                  <a:lnTo>
                    <a:pt x="12" y="613"/>
                  </a:lnTo>
                  <a:lnTo>
                    <a:pt x="4" y="594"/>
                  </a:lnTo>
                  <a:lnTo>
                    <a:pt x="0" y="574"/>
                  </a:lnTo>
                  <a:lnTo>
                    <a:pt x="4" y="554"/>
                  </a:lnTo>
                  <a:lnTo>
                    <a:pt x="12" y="535"/>
                  </a:lnTo>
                  <a:lnTo>
                    <a:pt x="24" y="519"/>
                  </a:lnTo>
                  <a:lnTo>
                    <a:pt x="520" y="23"/>
                  </a:lnTo>
                  <a:lnTo>
                    <a:pt x="536" y="10"/>
                  </a:lnTo>
                  <a:lnTo>
                    <a:pt x="555" y="3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259"/>
            <p:cNvSpPr/>
            <p:nvPr/>
          </p:nvSpPr>
          <p:spPr bwMode="auto">
            <a:xfrm>
              <a:off x="969963" y="3713163"/>
              <a:ext cx="55563" cy="57150"/>
            </a:xfrm>
            <a:custGeom>
              <a:avLst/>
              <a:gdLst>
                <a:gd name="T0" fmla="*/ 276 w 355"/>
                <a:gd name="T1" fmla="*/ 0 h 355"/>
                <a:gd name="T2" fmla="*/ 296 w 355"/>
                <a:gd name="T3" fmla="*/ 3 h 355"/>
                <a:gd name="T4" fmla="*/ 315 w 355"/>
                <a:gd name="T5" fmla="*/ 11 h 355"/>
                <a:gd name="T6" fmla="*/ 331 w 355"/>
                <a:gd name="T7" fmla="*/ 23 h 355"/>
                <a:gd name="T8" fmla="*/ 345 w 355"/>
                <a:gd name="T9" fmla="*/ 40 h 355"/>
                <a:gd name="T10" fmla="*/ 351 w 355"/>
                <a:gd name="T11" fmla="*/ 59 h 355"/>
                <a:gd name="T12" fmla="*/ 355 w 355"/>
                <a:gd name="T13" fmla="*/ 79 h 355"/>
                <a:gd name="T14" fmla="*/ 351 w 355"/>
                <a:gd name="T15" fmla="*/ 99 h 355"/>
                <a:gd name="T16" fmla="*/ 345 w 355"/>
                <a:gd name="T17" fmla="*/ 118 h 355"/>
                <a:gd name="T18" fmla="*/ 331 w 355"/>
                <a:gd name="T19" fmla="*/ 135 h 355"/>
                <a:gd name="T20" fmla="*/ 134 w 355"/>
                <a:gd name="T21" fmla="*/ 333 h 355"/>
                <a:gd name="T22" fmla="*/ 117 w 355"/>
                <a:gd name="T23" fmla="*/ 345 h 355"/>
                <a:gd name="T24" fmla="*/ 98 w 355"/>
                <a:gd name="T25" fmla="*/ 353 h 355"/>
                <a:gd name="T26" fmla="*/ 78 w 355"/>
                <a:gd name="T27" fmla="*/ 355 h 355"/>
                <a:gd name="T28" fmla="*/ 59 w 355"/>
                <a:gd name="T29" fmla="*/ 353 h 355"/>
                <a:gd name="T30" fmla="*/ 40 w 355"/>
                <a:gd name="T31" fmla="*/ 345 h 355"/>
                <a:gd name="T32" fmla="*/ 23 w 355"/>
                <a:gd name="T33" fmla="*/ 333 h 355"/>
                <a:gd name="T34" fmla="*/ 10 w 355"/>
                <a:gd name="T35" fmla="*/ 315 h 355"/>
                <a:gd name="T36" fmla="*/ 2 w 355"/>
                <a:gd name="T37" fmla="*/ 296 h 355"/>
                <a:gd name="T38" fmla="*/ 0 w 355"/>
                <a:gd name="T39" fmla="*/ 276 h 355"/>
                <a:gd name="T40" fmla="*/ 2 w 355"/>
                <a:gd name="T41" fmla="*/ 256 h 355"/>
                <a:gd name="T42" fmla="*/ 10 w 355"/>
                <a:gd name="T43" fmla="*/ 237 h 355"/>
                <a:gd name="T44" fmla="*/ 23 w 355"/>
                <a:gd name="T45" fmla="*/ 221 h 355"/>
                <a:gd name="T46" fmla="*/ 220 w 355"/>
                <a:gd name="T47" fmla="*/ 23 h 355"/>
                <a:gd name="T48" fmla="*/ 237 w 355"/>
                <a:gd name="T49" fmla="*/ 11 h 355"/>
                <a:gd name="T50" fmla="*/ 256 w 355"/>
                <a:gd name="T51" fmla="*/ 3 h 355"/>
                <a:gd name="T52" fmla="*/ 276 w 355"/>
                <a:gd name="T5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5" h="355">
                  <a:moveTo>
                    <a:pt x="276" y="0"/>
                  </a:moveTo>
                  <a:lnTo>
                    <a:pt x="296" y="3"/>
                  </a:lnTo>
                  <a:lnTo>
                    <a:pt x="315" y="11"/>
                  </a:lnTo>
                  <a:lnTo>
                    <a:pt x="331" y="23"/>
                  </a:lnTo>
                  <a:lnTo>
                    <a:pt x="345" y="40"/>
                  </a:lnTo>
                  <a:lnTo>
                    <a:pt x="351" y="59"/>
                  </a:lnTo>
                  <a:lnTo>
                    <a:pt x="355" y="79"/>
                  </a:lnTo>
                  <a:lnTo>
                    <a:pt x="351" y="99"/>
                  </a:lnTo>
                  <a:lnTo>
                    <a:pt x="345" y="118"/>
                  </a:lnTo>
                  <a:lnTo>
                    <a:pt x="331" y="135"/>
                  </a:lnTo>
                  <a:lnTo>
                    <a:pt x="134" y="333"/>
                  </a:lnTo>
                  <a:lnTo>
                    <a:pt x="117" y="345"/>
                  </a:lnTo>
                  <a:lnTo>
                    <a:pt x="98" y="353"/>
                  </a:lnTo>
                  <a:lnTo>
                    <a:pt x="78" y="355"/>
                  </a:lnTo>
                  <a:lnTo>
                    <a:pt x="59" y="353"/>
                  </a:lnTo>
                  <a:lnTo>
                    <a:pt x="40" y="345"/>
                  </a:lnTo>
                  <a:lnTo>
                    <a:pt x="23" y="333"/>
                  </a:lnTo>
                  <a:lnTo>
                    <a:pt x="10" y="315"/>
                  </a:lnTo>
                  <a:lnTo>
                    <a:pt x="2" y="296"/>
                  </a:lnTo>
                  <a:lnTo>
                    <a:pt x="0" y="276"/>
                  </a:lnTo>
                  <a:lnTo>
                    <a:pt x="2" y="256"/>
                  </a:lnTo>
                  <a:lnTo>
                    <a:pt x="10" y="237"/>
                  </a:lnTo>
                  <a:lnTo>
                    <a:pt x="23" y="221"/>
                  </a:lnTo>
                  <a:lnTo>
                    <a:pt x="220" y="23"/>
                  </a:lnTo>
                  <a:lnTo>
                    <a:pt x="237" y="11"/>
                  </a:lnTo>
                  <a:lnTo>
                    <a:pt x="256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0" name="Freeform 264"/>
          <p:cNvSpPr>
            <a:spLocks noEditPoints="1"/>
          </p:cNvSpPr>
          <p:nvPr/>
        </p:nvSpPr>
        <p:spPr bwMode="auto">
          <a:xfrm>
            <a:off x="5695401" y="3329111"/>
            <a:ext cx="801198" cy="801196"/>
          </a:xfrm>
          <a:custGeom>
            <a:avLst/>
            <a:gdLst>
              <a:gd name="T0" fmla="*/ 1036 w 3366"/>
              <a:gd name="T1" fmla="*/ 2650 h 3366"/>
              <a:gd name="T2" fmla="*/ 938 w 3366"/>
              <a:gd name="T3" fmla="*/ 187 h 3366"/>
              <a:gd name="T4" fmla="*/ 759 w 3366"/>
              <a:gd name="T5" fmla="*/ 343 h 3366"/>
              <a:gd name="T6" fmla="*/ 549 w 3366"/>
              <a:gd name="T7" fmla="*/ 514 h 3366"/>
              <a:gd name="T8" fmla="*/ 310 w 3366"/>
              <a:gd name="T9" fmla="*/ 679 h 3366"/>
              <a:gd name="T10" fmla="*/ 168 w 3366"/>
              <a:gd name="T11" fmla="*/ 932 h 3366"/>
              <a:gd name="T12" fmla="*/ 154 w 3366"/>
              <a:gd name="T13" fmla="*/ 1233 h 3366"/>
              <a:gd name="T14" fmla="*/ 273 w 3366"/>
              <a:gd name="T15" fmla="*/ 1500 h 3366"/>
              <a:gd name="T16" fmla="*/ 495 w 3366"/>
              <a:gd name="T17" fmla="*/ 1686 h 3366"/>
              <a:gd name="T18" fmla="*/ 785 w 3366"/>
              <a:gd name="T19" fmla="*/ 1755 h 3366"/>
              <a:gd name="T20" fmla="*/ 2973 w 3366"/>
              <a:gd name="T21" fmla="*/ 1712 h 3366"/>
              <a:gd name="T22" fmla="*/ 3150 w 3366"/>
              <a:gd name="T23" fmla="*/ 1553 h 3366"/>
              <a:gd name="T24" fmla="*/ 3217 w 3366"/>
              <a:gd name="T25" fmla="*/ 1318 h 3366"/>
              <a:gd name="T26" fmla="*/ 3150 w 3366"/>
              <a:gd name="T27" fmla="*/ 1083 h 3366"/>
              <a:gd name="T28" fmla="*/ 2973 w 3366"/>
              <a:gd name="T29" fmla="*/ 925 h 3366"/>
              <a:gd name="T30" fmla="*/ 2751 w 3366"/>
              <a:gd name="T31" fmla="*/ 882 h 3366"/>
              <a:gd name="T32" fmla="*/ 2614 w 3366"/>
              <a:gd name="T33" fmla="*/ 910 h 3366"/>
              <a:gd name="T34" fmla="*/ 2540 w 3366"/>
              <a:gd name="T35" fmla="*/ 937 h 3366"/>
              <a:gd name="T36" fmla="*/ 2547 w 3366"/>
              <a:gd name="T37" fmla="*/ 898 h 3366"/>
              <a:gd name="T38" fmla="*/ 2559 w 3366"/>
              <a:gd name="T39" fmla="*/ 767 h 3366"/>
              <a:gd name="T40" fmla="*/ 2486 w 3366"/>
              <a:gd name="T41" fmla="*/ 481 h 3366"/>
              <a:gd name="T42" fmla="*/ 2293 w 3366"/>
              <a:gd name="T43" fmla="*/ 268 h 3366"/>
              <a:gd name="T44" fmla="*/ 2020 w 3366"/>
              <a:gd name="T45" fmla="*/ 168 h 3366"/>
              <a:gd name="T46" fmla="*/ 1787 w 3366"/>
              <a:gd name="T47" fmla="*/ 191 h 3366"/>
              <a:gd name="T48" fmla="*/ 1627 w 3366"/>
              <a:gd name="T49" fmla="*/ 266 h 3366"/>
              <a:gd name="T50" fmla="*/ 1537 w 3366"/>
              <a:gd name="T51" fmla="*/ 336 h 3366"/>
              <a:gd name="T52" fmla="*/ 1515 w 3366"/>
              <a:gd name="T53" fmla="*/ 343 h 3366"/>
              <a:gd name="T54" fmla="*/ 1447 w 3366"/>
              <a:gd name="T55" fmla="*/ 274 h 3366"/>
              <a:gd name="T56" fmla="*/ 1314 w 3366"/>
              <a:gd name="T57" fmla="*/ 187 h 3366"/>
              <a:gd name="T58" fmla="*/ 1129 w 3366"/>
              <a:gd name="T59" fmla="*/ 144 h 3366"/>
              <a:gd name="T60" fmla="*/ 1346 w 3366"/>
              <a:gd name="T61" fmla="*/ 40 h 3366"/>
              <a:gd name="T62" fmla="*/ 1583 w 3366"/>
              <a:gd name="T63" fmla="*/ 116 h 3366"/>
              <a:gd name="T64" fmla="*/ 1891 w 3366"/>
              <a:gd name="T65" fmla="*/ 18 h 3366"/>
              <a:gd name="T66" fmla="*/ 2212 w 3366"/>
              <a:gd name="T67" fmla="*/ 60 h 3366"/>
              <a:gd name="T68" fmla="*/ 2477 w 3366"/>
              <a:gd name="T69" fmla="*/ 227 h 3366"/>
              <a:gd name="T70" fmla="*/ 2651 w 3366"/>
              <a:gd name="T71" fmla="*/ 489 h 3366"/>
              <a:gd name="T72" fmla="*/ 2730 w 3366"/>
              <a:gd name="T73" fmla="*/ 741 h 3366"/>
              <a:gd name="T74" fmla="*/ 2960 w 3366"/>
              <a:gd name="T75" fmla="*/ 764 h 3366"/>
              <a:gd name="T76" fmla="*/ 3197 w 3366"/>
              <a:gd name="T77" fmla="*/ 908 h 3366"/>
              <a:gd name="T78" fmla="*/ 3341 w 3366"/>
              <a:gd name="T79" fmla="*/ 1145 h 3366"/>
              <a:gd name="T80" fmla="*/ 3354 w 3366"/>
              <a:gd name="T81" fmla="*/ 1435 h 3366"/>
              <a:gd name="T82" fmla="*/ 3231 w 3366"/>
              <a:gd name="T83" fmla="*/ 1688 h 3366"/>
              <a:gd name="T84" fmla="*/ 3007 w 3366"/>
              <a:gd name="T85" fmla="*/ 1852 h 3366"/>
              <a:gd name="T86" fmla="*/ 1751 w 3366"/>
              <a:gd name="T87" fmla="*/ 1898 h 3366"/>
              <a:gd name="T88" fmla="*/ 3287 w 3366"/>
              <a:gd name="T89" fmla="*/ 3008 h 3366"/>
              <a:gd name="T90" fmla="*/ 71 w 3366"/>
              <a:gd name="T91" fmla="*/ 3008 h 3366"/>
              <a:gd name="T92" fmla="*/ 1608 w 3366"/>
              <a:gd name="T93" fmla="*/ 1898 h 3366"/>
              <a:gd name="T94" fmla="*/ 511 w 3366"/>
              <a:gd name="T95" fmla="*/ 1849 h 3366"/>
              <a:gd name="T96" fmla="*/ 230 w 3366"/>
              <a:gd name="T97" fmla="*/ 1668 h 3366"/>
              <a:gd name="T98" fmla="*/ 49 w 3366"/>
              <a:gd name="T99" fmla="*/ 1386 h 3366"/>
              <a:gd name="T100" fmla="*/ 3 w 3366"/>
              <a:gd name="T101" fmla="*/ 1042 h 3366"/>
              <a:gd name="T102" fmla="*/ 98 w 3366"/>
              <a:gd name="T103" fmla="*/ 729 h 3366"/>
              <a:gd name="T104" fmla="*/ 306 w 3366"/>
              <a:gd name="T105" fmla="*/ 486 h 3366"/>
              <a:gd name="T106" fmla="*/ 601 w 3366"/>
              <a:gd name="T107" fmla="*/ 344 h 3366"/>
              <a:gd name="T108" fmla="*/ 772 w 3366"/>
              <a:gd name="T109" fmla="*/ 126 h 3366"/>
              <a:gd name="T110" fmla="*/ 1023 w 3366"/>
              <a:gd name="T111" fmla="*/ 11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66" h="3366">
                <a:moveTo>
                  <a:pt x="1036" y="2650"/>
                </a:moveTo>
                <a:lnTo>
                  <a:pt x="1036" y="3222"/>
                </a:lnTo>
                <a:lnTo>
                  <a:pt x="2323" y="3222"/>
                </a:lnTo>
                <a:lnTo>
                  <a:pt x="2323" y="2650"/>
                </a:lnTo>
                <a:lnTo>
                  <a:pt x="1036" y="2650"/>
                </a:lnTo>
                <a:close/>
                <a:moveTo>
                  <a:pt x="1129" y="144"/>
                </a:moveTo>
                <a:lnTo>
                  <a:pt x="1078" y="146"/>
                </a:lnTo>
                <a:lnTo>
                  <a:pt x="1030" y="155"/>
                </a:lnTo>
                <a:lnTo>
                  <a:pt x="983" y="168"/>
                </a:lnTo>
                <a:lnTo>
                  <a:pt x="938" y="187"/>
                </a:lnTo>
                <a:lnTo>
                  <a:pt x="897" y="209"/>
                </a:lnTo>
                <a:lnTo>
                  <a:pt x="857" y="237"/>
                </a:lnTo>
                <a:lnTo>
                  <a:pt x="821" y="268"/>
                </a:lnTo>
                <a:lnTo>
                  <a:pt x="787" y="303"/>
                </a:lnTo>
                <a:lnTo>
                  <a:pt x="759" y="343"/>
                </a:lnTo>
                <a:lnTo>
                  <a:pt x="734" y="385"/>
                </a:lnTo>
                <a:lnTo>
                  <a:pt x="714" y="430"/>
                </a:lnTo>
                <a:lnTo>
                  <a:pt x="664" y="480"/>
                </a:lnTo>
                <a:lnTo>
                  <a:pt x="606" y="495"/>
                </a:lnTo>
                <a:lnTo>
                  <a:pt x="549" y="514"/>
                </a:lnTo>
                <a:lnTo>
                  <a:pt x="495" y="538"/>
                </a:lnTo>
                <a:lnTo>
                  <a:pt x="444" y="567"/>
                </a:lnTo>
                <a:lnTo>
                  <a:pt x="396" y="601"/>
                </a:lnTo>
                <a:lnTo>
                  <a:pt x="351" y="638"/>
                </a:lnTo>
                <a:lnTo>
                  <a:pt x="310" y="679"/>
                </a:lnTo>
                <a:lnTo>
                  <a:pt x="273" y="724"/>
                </a:lnTo>
                <a:lnTo>
                  <a:pt x="240" y="772"/>
                </a:lnTo>
                <a:lnTo>
                  <a:pt x="211" y="823"/>
                </a:lnTo>
                <a:lnTo>
                  <a:pt x="188" y="876"/>
                </a:lnTo>
                <a:lnTo>
                  <a:pt x="168" y="932"/>
                </a:lnTo>
                <a:lnTo>
                  <a:pt x="154" y="989"/>
                </a:lnTo>
                <a:lnTo>
                  <a:pt x="146" y="1050"/>
                </a:lnTo>
                <a:lnTo>
                  <a:pt x="143" y="1110"/>
                </a:lnTo>
                <a:lnTo>
                  <a:pt x="146" y="1172"/>
                </a:lnTo>
                <a:lnTo>
                  <a:pt x="154" y="1233"/>
                </a:lnTo>
                <a:lnTo>
                  <a:pt x="168" y="1291"/>
                </a:lnTo>
                <a:lnTo>
                  <a:pt x="188" y="1348"/>
                </a:lnTo>
                <a:lnTo>
                  <a:pt x="211" y="1401"/>
                </a:lnTo>
                <a:lnTo>
                  <a:pt x="241" y="1452"/>
                </a:lnTo>
                <a:lnTo>
                  <a:pt x="273" y="1500"/>
                </a:lnTo>
                <a:lnTo>
                  <a:pt x="310" y="1545"/>
                </a:lnTo>
                <a:lnTo>
                  <a:pt x="351" y="1587"/>
                </a:lnTo>
                <a:lnTo>
                  <a:pt x="396" y="1624"/>
                </a:lnTo>
                <a:lnTo>
                  <a:pt x="444" y="1658"/>
                </a:lnTo>
                <a:lnTo>
                  <a:pt x="495" y="1686"/>
                </a:lnTo>
                <a:lnTo>
                  <a:pt x="549" y="1710"/>
                </a:lnTo>
                <a:lnTo>
                  <a:pt x="605" y="1729"/>
                </a:lnTo>
                <a:lnTo>
                  <a:pt x="663" y="1743"/>
                </a:lnTo>
                <a:lnTo>
                  <a:pt x="723" y="1752"/>
                </a:lnTo>
                <a:lnTo>
                  <a:pt x="785" y="1755"/>
                </a:lnTo>
                <a:lnTo>
                  <a:pt x="2781" y="1755"/>
                </a:lnTo>
                <a:lnTo>
                  <a:pt x="2832" y="1752"/>
                </a:lnTo>
                <a:lnTo>
                  <a:pt x="2882" y="1744"/>
                </a:lnTo>
                <a:lnTo>
                  <a:pt x="2928" y="1730"/>
                </a:lnTo>
                <a:lnTo>
                  <a:pt x="2973" y="1712"/>
                </a:lnTo>
                <a:lnTo>
                  <a:pt x="3015" y="1688"/>
                </a:lnTo>
                <a:lnTo>
                  <a:pt x="3055" y="1660"/>
                </a:lnTo>
                <a:lnTo>
                  <a:pt x="3090" y="1628"/>
                </a:lnTo>
                <a:lnTo>
                  <a:pt x="3122" y="1592"/>
                </a:lnTo>
                <a:lnTo>
                  <a:pt x="3150" y="1553"/>
                </a:lnTo>
                <a:lnTo>
                  <a:pt x="3173" y="1512"/>
                </a:lnTo>
                <a:lnTo>
                  <a:pt x="3192" y="1467"/>
                </a:lnTo>
                <a:lnTo>
                  <a:pt x="3206" y="1419"/>
                </a:lnTo>
                <a:lnTo>
                  <a:pt x="3214" y="1370"/>
                </a:lnTo>
                <a:lnTo>
                  <a:pt x="3217" y="1318"/>
                </a:lnTo>
                <a:lnTo>
                  <a:pt x="3214" y="1267"/>
                </a:lnTo>
                <a:lnTo>
                  <a:pt x="3206" y="1217"/>
                </a:lnTo>
                <a:lnTo>
                  <a:pt x="3192" y="1170"/>
                </a:lnTo>
                <a:lnTo>
                  <a:pt x="3173" y="1125"/>
                </a:lnTo>
                <a:lnTo>
                  <a:pt x="3150" y="1083"/>
                </a:lnTo>
                <a:lnTo>
                  <a:pt x="3122" y="1043"/>
                </a:lnTo>
                <a:lnTo>
                  <a:pt x="3090" y="1009"/>
                </a:lnTo>
                <a:lnTo>
                  <a:pt x="3055" y="976"/>
                </a:lnTo>
                <a:lnTo>
                  <a:pt x="3015" y="949"/>
                </a:lnTo>
                <a:lnTo>
                  <a:pt x="2973" y="925"/>
                </a:lnTo>
                <a:lnTo>
                  <a:pt x="2928" y="907"/>
                </a:lnTo>
                <a:lnTo>
                  <a:pt x="2882" y="893"/>
                </a:lnTo>
                <a:lnTo>
                  <a:pt x="2832" y="884"/>
                </a:lnTo>
                <a:lnTo>
                  <a:pt x="2781" y="881"/>
                </a:lnTo>
                <a:lnTo>
                  <a:pt x="2751" y="882"/>
                </a:lnTo>
                <a:lnTo>
                  <a:pt x="2721" y="885"/>
                </a:lnTo>
                <a:lnTo>
                  <a:pt x="2692" y="890"/>
                </a:lnTo>
                <a:lnTo>
                  <a:pt x="2664" y="897"/>
                </a:lnTo>
                <a:lnTo>
                  <a:pt x="2638" y="903"/>
                </a:lnTo>
                <a:lnTo>
                  <a:pt x="2614" y="910"/>
                </a:lnTo>
                <a:lnTo>
                  <a:pt x="2593" y="917"/>
                </a:lnTo>
                <a:lnTo>
                  <a:pt x="2573" y="923"/>
                </a:lnTo>
                <a:lnTo>
                  <a:pt x="2558" y="929"/>
                </a:lnTo>
                <a:lnTo>
                  <a:pt x="2547" y="934"/>
                </a:lnTo>
                <a:lnTo>
                  <a:pt x="2540" y="937"/>
                </a:lnTo>
                <a:lnTo>
                  <a:pt x="2538" y="938"/>
                </a:lnTo>
                <a:lnTo>
                  <a:pt x="2539" y="935"/>
                </a:lnTo>
                <a:lnTo>
                  <a:pt x="2540" y="927"/>
                </a:lnTo>
                <a:lnTo>
                  <a:pt x="2543" y="915"/>
                </a:lnTo>
                <a:lnTo>
                  <a:pt x="2547" y="898"/>
                </a:lnTo>
                <a:lnTo>
                  <a:pt x="2550" y="876"/>
                </a:lnTo>
                <a:lnTo>
                  <a:pt x="2553" y="853"/>
                </a:lnTo>
                <a:lnTo>
                  <a:pt x="2556" y="826"/>
                </a:lnTo>
                <a:lnTo>
                  <a:pt x="2558" y="797"/>
                </a:lnTo>
                <a:lnTo>
                  <a:pt x="2559" y="767"/>
                </a:lnTo>
                <a:lnTo>
                  <a:pt x="2556" y="706"/>
                </a:lnTo>
                <a:lnTo>
                  <a:pt x="2547" y="646"/>
                </a:lnTo>
                <a:lnTo>
                  <a:pt x="2532" y="589"/>
                </a:lnTo>
                <a:lnTo>
                  <a:pt x="2511" y="533"/>
                </a:lnTo>
                <a:lnTo>
                  <a:pt x="2486" y="481"/>
                </a:lnTo>
                <a:lnTo>
                  <a:pt x="2455" y="431"/>
                </a:lnTo>
                <a:lnTo>
                  <a:pt x="2420" y="385"/>
                </a:lnTo>
                <a:lnTo>
                  <a:pt x="2382" y="342"/>
                </a:lnTo>
                <a:lnTo>
                  <a:pt x="2339" y="303"/>
                </a:lnTo>
                <a:lnTo>
                  <a:pt x="2293" y="268"/>
                </a:lnTo>
                <a:lnTo>
                  <a:pt x="2244" y="238"/>
                </a:lnTo>
                <a:lnTo>
                  <a:pt x="2191" y="212"/>
                </a:lnTo>
                <a:lnTo>
                  <a:pt x="2136" y="192"/>
                </a:lnTo>
                <a:lnTo>
                  <a:pt x="2079" y="177"/>
                </a:lnTo>
                <a:lnTo>
                  <a:pt x="2020" y="168"/>
                </a:lnTo>
                <a:lnTo>
                  <a:pt x="1958" y="165"/>
                </a:lnTo>
                <a:lnTo>
                  <a:pt x="1913" y="166"/>
                </a:lnTo>
                <a:lnTo>
                  <a:pt x="1869" y="172"/>
                </a:lnTo>
                <a:lnTo>
                  <a:pt x="1827" y="181"/>
                </a:lnTo>
                <a:lnTo>
                  <a:pt x="1787" y="191"/>
                </a:lnTo>
                <a:lnTo>
                  <a:pt x="1750" y="204"/>
                </a:lnTo>
                <a:lnTo>
                  <a:pt x="1716" y="218"/>
                </a:lnTo>
                <a:lnTo>
                  <a:pt x="1683" y="234"/>
                </a:lnTo>
                <a:lnTo>
                  <a:pt x="1653" y="250"/>
                </a:lnTo>
                <a:lnTo>
                  <a:pt x="1627" y="266"/>
                </a:lnTo>
                <a:lnTo>
                  <a:pt x="1602" y="283"/>
                </a:lnTo>
                <a:lnTo>
                  <a:pt x="1582" y="298"/>
                </a:lnTo>
                <a:lnTo>
                  <a:pt x="1564" y="312"/>
                </a:lnTo>
                <a:lnTo>
                  <a:pt x="1548" y="325"/>
                </a:lnTo>
                <a:lnTo>
                  <a:pt x="1537" y="336"/>
                </a:lnTo>
                <a:lnTo>
                  <a:pt x="1529" y="344"/>
                </a:lnTo>
                <a:lnTo>
                  <a:pt x="1523" y="349"/>
                </a:lnTo>
                <a:lnTo>
                  <a:pt x="1522" y="351"/>
                </a:lnTo>
                <a:lnTo>
                  <a:pt x="1520" y="349"/>
                </a:lnTo>
                <a:lnTo>
                  <a:pt x="1515" y="343"/>
                </a:lnTo>
                <a:lnTo>
                  <a:pt x="1508" y="334"/>
                </a:lnTo>
                <a:lnTo>
                  <a:pt x="1496" y="322"/>
                </a:lnTo>
                <a:lnTo>
                  <a:pt x="1483" y="308"/>
                </a:lnTo>
                <a:lnTo>
                  <a:pt x="1466" y="292"/>
                </a:lnTo>
                <a:lnTo>
                  <a:pt x="1447" y="274"/>
                </a:lnTo>
                <a:lnTo>
                  <a:pt x="1425" y="256"/>
                </a:lnTo>
                <a:lnTo>
                  <a:pt x="1401" y="238"/>
                </a:lnTo>
                <a:lnTo>
                  <a:pt x="1374" y="220"/>
                </a:lnTo>
                <a:lnTo>
                  <a:pt x="1345" y="203"/>
                </a:lnTo>
                <a:lnTo>
                  <a:pt x="1314" y="187"/>
                </a:lnTo>
                <a:lnTo>
                  <a:pt x="1281" y="172"/>
                </a:lnTo>
                <a:lnTo>
                  <a:pt x="1245" y="161"/>
                </a:lnTo>
                <a:lnTo>
                  <a:pt x="1209" y="152"/>
                </a:lnTo>
                <a:lnTo>
                  <a:pt x="1169" y="146"/>
                </a:lnTo>
                <a:lnTo>
                  <a:pt x="1129" y="144"/>
                </a:lnTo>
                <a:close/>
                <a:moveTo>
                  <a:pt x="1136" y="0"/>
                </a:moveTo>
                <a:lnTo>
                  <a:pt x="1189" y="3"/>
                </a:lnTo>
                <a:lnTo>
                  <a:pt x="1242" y="10"/>
                </a:lnTo>
                <a:lnTo>
                  <a:pt x="1295" y="23"/>
                </a:lnTo>
                <a:lnTo>
                  <a:pt x="1346" y="40"/>
                </a:lnTo>
                <a:lnTo>
                  <a:pt x="1395" y="62"/>
                </a:lnTo>
                <a:lnTo>
                  <a:pt x="1442" y="88"/>
                </a:lnTo>
                <a:lnTo>
                  <a:pt x="1487" y="117"/>
                </a:lnTo>
                <a:lnTo>
                  <a:pt x="1529" y="151"/>
                </a:lnTo>
                <a:lnTo>
                  <a:pt x="1583" y="116"/>
                </a:lnTo>
                <a:lnTo>
                  <a:pt x="1640" y="87"/>
                </a:lnTo>
                <a:lnTo>
                  <a:pt x="1699" y="61"/>
                </a:lnTo>
                <a:lnTo>
                  <a:pt x="1762" y="42"/>
                </a:lnTo>
                <a:lnTo>
                  <a:pt x="1825" y="28"/>
                </a:lnTo>
                <a:lnTo>
                  <a:pt x="1891" y="18"/>
                </a:lnTo>
                <a:lnTo>
                  <a:pt x="1957" y="15"/>
                </a:lnTo>
                <a:lnTo>
                  <a:pt x="2024" y="18"/>
                </a:lnTo>
                <a:lnTo>
                  <a:pt x="2089" y="27"/>
                </a:lnTo>
                <a:lnTo>
                  <a:pt x="2151" y="41"/>
                </a:lnTo>
                <a:lnTo>
                  <a:pt x="2212" y="60"/>
                </a:lnTo>
                <a:lnTo>
                  <a:pt x="2271" y="85"/>
                </a:lnTo>
                <a:lnTo>
                  <a:pt x="2327" y="114"/>
                </a:lnTo>
                <a:lnTo>
                  <a:pt x="2380" y="148"/>
                </a:lnTo>
                <a:lnTo>
                  <a:pt x="2431" y="186"/>
                </a:lnTo>
                <a:lnTo>
                  <a:pt x="2477" y="227"/>
                </a:lnTo>
                <a:lnTo>
                  <a:pt x="2520" y="273"/>
                </a:lnTo>
                <a:lnTo>
                  <a:pt x="2559" y="322"/>
                </a:lnTo>
                <a:lnTo>
                  <a:pt x="2594" y="374"/>
                </a:lnTo>
                <a:lnTo>
                  <a:pt x="2624" y="430"/>
                </a:lnTo>
                <a:lnTo>
                  <a:pt x="2651" y="489"/>
                </a:lnTo>
                <a:lnTo>
                  <a:pt x="2671" y="550"/>
                </a:lnTo>
                <a:lnTo>
                  <a:pt x="2687" y="613"/>
                </a:lnTo>
                <a:lnTo>
                  <a:pt x="2697" y="678"/>
                </a:lnTo>
                <a:lnTo>
                  <a:pt x="2701" y="746"/>
                </a:lnTo>
                <a:lnTo>
                  <a:pt x="2730" y="741"/>
                </a:lnTo>
                <a:lnTo>
                  <a:pt x="2758" y="738"/>
                </a:lnTo>
                <a:lnTo>
                  <a:pt x="2787" y="738"/>
                </a:lnTo>
                <a:lnTo>
                  <a:pt x="2847" y="742"/>
                </a:lnTo>
                <a:lnTo>
                  <a:pt x="2904" y="750"/>
                </a:lnTo>
                <a:lnTo>
                  <a:pt x="2960" y="764"/>
                </a:lnTo>
                <a:lnTo>
                  <a:pt x="3013" y="783"/>
                </a:lnTo>
                <a:lnTo>
                  <a:pt x="3064" y="808"/>
                </a:lnTo>
                <a:lnTo>
                  <a:pt x="3111" y="837"/>
                </a:lnTo>
                <a:lnTo>
                  <a:pt x="3156" y="870"/>
                </a:lnTo>
                <a:lnTo>
                  <a:pt x="3197" y="908"/>
                </a:lnTo>
                <a:lnTo>
                  <a:pt x="3234" y="949"/>
                </a:lnTo>
                <a:lnTo>
                  <a:pt x="3267" y="993"/>
                </a:lnTo>
                <a:lnTo>
                  <a:pt x="3297" y="1041"/>
                </a:lnTo>
                <a:lnTo>
                  <a:pt x="3321" y="1091"/>
                </a:lnTo>
                <a:lnTo>
                  <a:pt x="3341" y="1145"/>
                </a:lnTo>
                <a:lnTo>
                  <a:pt x="3355" y="1201"/>
                </a:lnTo>
                <a:lnTo>
                  <a:pt x="3363" y="1259"/>
                </a:lnTo>
                <a:lnTo>
                  <a:pt x="3366" y="1318"/>
                </a:lnTo>
                <a:lnTo>
                  <a:pt x="3363" y="1378"/>
                </a:lnTo>
                <a:lnTo>
                  <a:pt x="3354" y="1435"/>
                </a:lnTo>
                <a:lnTo>
                  <a:pt x="3339" y="1491"/>
                </a:lnTo>
                <a:lnTo>
                  <a:pt x="3320" y="1544"/>
                </a:lnTo>
                <a:lnTo>
                  <a:pt x="3295" y="1595"/>
                </a:lnTo>
                <a:lnTo>
                  <a:pt x="3265" y="1643"/>
                </a:lnTo>
                <a:lnTo>
                  <a:pt x="3231" y="1688"/>
                </a:lnTo>
                <a:lnTo>
                  <a:pt x="3194" y="1729"/>
                </a:lnTo>
                <a:lnTo>
                  <a:pt x="3152" y="1767"/>
                </a:lnTo>
                <a:lnTo>
                  <a:pt x="3107" y="1799"/>
                </a:lnTo>
                <a:lnTo>
                  <a:pt x="3058" y="1829"/>
                </a:lnTo>
                <a:lnTo>
                  <a:pt x="3007" y="1852"/>
                </a:lnTo>
                <a:lnTo>
                  <a:pt x="2954" y="1872"/>
                </a:lnTo>
                <a:lnTo>
                  <a:pt x="2898" y="1886"/>
                </a:lnTo>
                <a:lnTo>
                  <a:pt x="2840" y="1895"/>
                </a:lnTo>
                <a:lnTo>
                  <a:pt x="2781" y="1898"/>
                </a:lnTo>
                <a:lnTo>
                  <a:pt x="1751" y="1898"/>
                </a:lnTo>
                <a:lnTo>
                  <a:pt x="1751" y="2507"/>
                </a:lnTo>
                <a:lnTo>
                  <a:pt x="2465" y="2507"/>
                </a:lnTo>
                <a:lnTo>
                  <a:pt x="2465" y="2864"/>
                </a:lnTo>
                <a:lnTo>
                  <a:pt x="3287" y="2864"/>
                </a:lnTo>
                <a:lnTo>
                  <a:pt x="3287" y="3008"/>
                </a:lnTo>
                <a:lnTo>
                  <a:pt x="2465" y="3008"/>
                </a:lnTo>
                <a:lnTo>
                  <a:pt x="2465" y="3366"/>
                </a:lnTo>
                <a:lnTo>
                  <a:pt x="894" y="3366"/>
                </a:lnTo>
                <a:lnTo>
                  <a:pt x="894" y="3008"/>
                </a:lnTo>
                <a:lnTo>
                  <a:pt x="71" y="3008"/>
                </a:lnTo>
                <a:lnTo>
                  <a:pt x="71" y="2864"/>
                </a:lnTo>
                <a:lnTo>
                  <a:pt x="894" y="2864"/>
                </a:lnTo>
                <a:lnTo>
                  <a:pt x="894" y="2507"/>
                </a:lnTo>
                <a:lnTo>
                  <a:pt x="1608" y="2507"/>
                </a:lnTo>
                <a:lnTo>
                  <a:pt x="1608" y="1898"/>
                </a:lnTo>
                <a:lnTo>
                  <a:pt x="785" y="1898"/>
                </a:lnTo>
                <a:lnTo>
                  <a:pt x="714" y="1895"/>
                </a:lnTo>
                <a:lnTo>
                  <a:pt x="645" y="1885"/>
                </a:lnTo>
                <a:lnTo>
                  <a:pt x="576" y="1870"/>
                </a:lnTo>
                <a:lnTo>
                  <a:pt x="511" y="1849"/>
                </a:lnTo>
                <a:lnTo>
                  <a:pt x="449" y="1823"/>
                </a:lnTo>
                <a:lnTo>
                  <a:pt x="389" y="1791"/>
                </a:lnTo>
                <a:lnTo>
                  <a:pt x="332" y="1754"/>
                </a:lnTo>
                <a:lnTo>
                  <a:pt x="278" y="1714"/>
                </a:lnTo>
                <a:lnTo>
                  <a:pt x="230" y="1668"/>
                </a:lnTo>
                <a:lnTo>
                  <a:pt x="185" y="1619"/>
                </a:lnTo>
                <a:lnTo>
                  <a:pt x="144" y="1566"/>
                </a:lnTo>
                <a:lnTo>
                  <a:pt x="107" y="1509"/>
                </a:lnTo>
                <a:lnTo>
                  <a:pt x="75" y="1448"/>
                </a:lnTo>
                <a:lnTo>
                  <a:pt x="49" y="1386"/>
                </a:lnTo>
                <a:lnTo>
                  <a:pt x="28" y="1320"/>
                </a:lnTo>
                <a:lnTo>
                  <a:pt x="12" y="1253"/>
                </a:lnTo>
                <a:lnTo>
                  <a:pt x="3" y="1182"/>
                </a:lnTo>
                <a:lnTo>
                  <a:pt x="0" y="1110"/>
                </a:lnTo>
                <a:lnTo>
                  <a:pt x="3" y="1042"/>
                </a:lnTo>
                <a:lnTo>
                  <a:pt x="11" y="976"/>
                </a:lnTo>
                <a:lnTo>
                  <a:pt x="26" y="911"/>
                </a:lnTo>
                <a:lnTo>
                  <a:pt x="45" y="849"/>
                </a:lnTo>
                <a:lnTo>
                  <a:pt x="68" y="787"/>
                </a:lnTo>
                <a:lnTo>
                  <a:pt x="98" y="729"/>
                </a:lnTo>
                <a:lnTo>
                  <a:pt x="131" y="674"/>
                </a:lnTo>
                <a:lnTo>
                  <a:pt x="169" y="622"/>
                </a:lnTo>
                <a:lnTo>
                  <a:pt x="211" y="573"/>
                </a:lnTo>
                <a:lnTo>
                  <a:pt x="256" y="527"/>
                </a:lnTo>
                <a:lnTo>
                  <a:pt x="306" y="486"/>
                </a:lnTo>
                <a:lnTo>
                  <a:pt x="359" y="449"/>
                </a:lnTo>
                <a:lnTo>
                  <a:pt x="415" y="415"/>
                </a:lnTo>
                <a:lnTo>
                  <a:pt x="474" y="387"/>
                </a:lnTo>
                <a:lnTo>
                  <a:pt x="536" y="362"/>
                </a:lnTo>
                <a:lnTo>
                  <a:pt x="601" y="344"/>
                </a:lnTo>
                <a:lnTo>
                  <a:pt x="626" y="293"/>
                </a:lnTo>
                <a:lnTo>
                  <a:pt x="657" y="246"/>
                </a:lnTo>
                <a:lnTo>
                  <a:pt x="692" y="202"/>
                </a:lnTo>
                <a:lnTo>
                  <a:pt x="729" y="162"/>
                </a:lnTo>
                <a:lnTo>
                  <a:pt x="772" y="126"/>
                </a:lnTo>
                <a:lnTo>
                  <a:pt x="817" y="94"/>
                </a:lnTo>
                <a:lnTo>
                  <a:pt x="866" y="66"/>
                </a:lnTo>
                <a:lnTo>
                  <a:pt x="916" y="43"/>
                </a:lnTo>
                <a:lnTo>
                  <a:pt x="969" y="24"/>
                </a:lnTo>
                <a:lnTo>
                  <a:pt x="1023" y="11"/>
                </a:lnTo>
                <a:lnTo>
                  <a:pt x="1079" y="3"/>
                </a:lnTo>
                <a:lnTo>
                  <a:pt x="113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1" name="Inhaltsplatzhalter 4"/>
          <p:cNvSpPr txBox="1"/>
          <p:nvPr/>
        </p:nvSpPr>
        <p:spPr>
          <a:xfrm>
            <a:off x="5324929" y="4241357"/>
            <a:ext cx="154214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TITLE GOES HERE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4" grpId="0" animBg="1"/>
      <p:bldP spid="7" grpId="0" animBg="1"/>
      <p:bldP spid="8" grpId="0" animBg="1"/>
      <p:bldP spid="30" grpId="0"/>
      <p:bldP spid="31" grpId="0"/>
      <p:bldP spid="32" grpId="0"/>
      <p:bldP spid="33" grpId="0"/>
      <p:bldP spid="34" grpId="0"/>
      <p:bldP spid="35" grpId="0" animBg="1"/>
      <p:bldP spid="39" grpId="0" animBg="1"/>
      <p:bldP spid="46" grpId="0"/>
      <p:bldP spid="47" grpId="0"/>
      <p:bldP spid="48" grpId="0"/>
      <p:bldP spid="49" grpId="0"/>
      <p:bldP spid="50" grpId="0"/>
      <p:bldP spid="54" grpId="0"/>
      <p:bldP spid="6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/>
          <p:cNvGrpSpPr/>
          <p:nvPr/>
        </p:nvGrpSpPr>
        <p:grpSpPr>
          <a:xfrm>
            <a:off x="6000748" y="3446287"/>
            <a:ext cx="1291643" cy="676897"/>
            <a:chOff x="6000748" y="3446287"/>
            <a:chExt cx="1291643" cy="676897"/>
          </a:xfrm>
        </p:grpSpPr>
        <p:sp>
          <p:nvSpPr>
            <p:cNvPr id="5" name="Freeform 5"/>
            <p:cNvSpPr/>
            <p:nvPr/>
          </p:nvSpPr>
          <p:spPr bwMode="auto">
            <a:xfrm>
              <a:off x="6000748" y="3532756"/>
              <a:ext cx="1107894" cy="580969"/>
            </a:xfrm>
            <a:custGeom>
              <a:avLst/>
              <a:gdLst>
                <a:gd name="T0" fmla="*/ 646 w 740"/>
                <a:gd name="T1" fmla="*/ 0 h 388"/>
                <a:gd name="T2" fmla="*/ 0 w 740"/>
                <a:gd name="T3" fmla="*/ 346 h 388"/>
                <a:gd name="T4" fmla="*/ 732 w 740"/>
                <a:gd name="T5" fmla="*/ 388 h 388"/>
                <a:gd name="T6" fmla="*/ 732 w 740"/>
                <a:gd name="T7" fmla="*/ 388 h 388"/>
                <a:gd name="T8" fmla="*/ 646 w 740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388">
                  <a:moveTo>
                    <a:pt x="646" y="0"/>
                  </a:moveTo>
                  <a:cubicBezTo>
                    <a:pt x="0" y="346"/>
                    <a:pt x="0" y="346"/>
                    <a:pt x="0" y="346"/>
                  </a:cubicBezTo>
                  <a:cubicBezTo>
                    <a:pt x="732" y="388"/>
                    <a:pt x="732" y="388"/>
                    <a:pt x="732" y="388"/>
                  </a:cubicBezTo>
                  <a:cubicBezTo>
                    <a:pt x="732" y="388"/>
                    <a:pt x="732" y="388"/>
                    <a:pt x="732" y="388"/>
                  </a:cubicBezTo>
                  <a:cubicBezTo>
                    <a:pt x="740" y="258"/>
                    <a:pt x="713" y="124"/>
                    <a:pt x="646" y="0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968129" y="3446287"/>
              <a:ext cx="324262" cy="676897"/>
            </a:xfrm>
            <a:custGeom>
              <a:avLst/>
              <a:gdLst>
                <a:gd name="T0" fmla="*/ 107 w 216"/>
                <a:gd name="T1" fmla="*/ 0 h 452"/>
                <a:gd name="T2" fmla="*/ 0 w 216"/>
                <a:gd name="T3" fmla="*/ 57 h 452"/>
                <a:gd name="T4" fmla="*/ 86 w 216"/>
                <a:gd name="T5" fmla="*/ 445 h 452"/>
                <a:gd name="T6" fmla="*/ 207 w 216"/>
                <a:gd name="T7" fmla="*/ 452 h 452"/>
                <a:gd name="T8" fmla="*/ 207 w 216"/>
                <a:gd name="T9" fmla="*/ 452 h 452"/>
                <a:gd name="T10" fmla="*/ 107 w 216"/>
                <a:gd name="T11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452">
                  <a:moveTo>
                    <a:pt x="10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67" y="181"/>
                    <a:pt x="94" y="315"/>
                    <a:pt x="86" y="445"/>
                  </a:cubicBezTo>
                  <a:cubicBezTo>
                    <a:pt x="207" y="452"/>
                    <a:pt x="207" y="452"/>
                    <a:pt x="207" y="452"/>
                  </a:cubicBezTo>
                  <a:cubicBezTo>
                    <a:pt x="207" y="452"/>
                    <a:pt x="207" y="452"/>
                    <a:pt x="207" y="452"/>
                  </a:cubicBezTo>
                  <a:cubicBezTo>
                    <a:pt x="216" y="300"/>
                    <a:pt x="184" y="144"/>
                    <a:pt x="1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034525" y="4044820"/>
            <a:ext cx="1370007" cy="844431"/>
            <a:chOff x="6034525" y="4044820"/>
            <a:chExt cx="1370007" cy="844431"/>
          </a:xfrm>
        </p:grpSpPr>
        <p:sp>
          <p:nvSpPr>
            <p:cNvPr id="7" name="Freeform 7"/>
            <p:cNvSpPr/>
            <p:nvPr/>
          </p:nvSpPr>
          <p:spPr bwMode="auto">
            <a:xfrm>
              <a:off x="6034525" y="4044820"/>
              <a:ext cx="1176800" cy="724184"/>
            </a:xfrm>
            <a:custGeom>
              <a:avLst/>
              <a:gdLst>
                <a:gd name="T0" fmla="*/ 785 w 786"/>
                <a:gd name="T1" fmla="*/ 46 h 484"/>
                <a:gd name="T2" fmla="*/ 0 w 786"/>
                <a:gd name="T3" fmla="*/ 0 h 484"/>
                <a:gd name="T4" fmla="*/ 620 w 786"/>
                <a:gd name="T5" fmla="*/ 484 h 484"/>
                <a:gd name="T6" fmla="*/ 621 w 786"/>
                <a:gd name="T7" fmla="*/ 484 h 484"/>
                <a:gd name="T8" fmla="*/ 786 w 786"/>
                <a:gd name="T9" fmla="*/ 46 h 484"/>
                <a:gd name="T10" fmla="*/ 785 w 786"/>
                <a:gd name="T11" fmla="*/ 4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6" h="484">
                  <a:moveTo>
                    <a:pt x="785" y="4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20" y="484"/>
                    <a:pt x="620" y="484"/>
                    <a:pt x="620" y="484"/>
                  </a:cubicBezTo>
                  <a:cubicBezTo>
                    <a:pt x="621" y="484"/>
                    <a:pt x="621" y="484"/>
                    <a:pt x="621" y="484"/>
                  </a:cubicBezTo>
                  <a:cubicBezTo>
                    <a:pt x="719" y="358"/>
                    <a:pt x="776" y="204"/>
                    <a:pt x="786" y="46"/>
                  </a:cubicBezTo>
                  <a:lnTo>
                    <a:pt x="785" y="46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6962725" y="4113725"/>
              <a:ext cx="441807" cy="775526"/>
            </a:xfrm>
            <a:custGeom>
              <a:avLst/>
              <a:gdLst>
                <a:gd name="T0" fmla="*/ 295 w 295"/>
                <a:gd name="T1" fmla="*/ 7 h 518"/>
                <a:gd name="T2" fmla="*/ 165 w 295"/>
                <a:gd name="T3" fmla="*/ 0 h 518"/>
                <a:gd name="T4" fmla="*/ 166 w 295"/>
                <a:gd name="T5" fmla="*/ 0 h 518"/>
                <a:gd name="T6" fmla="*/ 1 w 295"/>
                <a:gd name="T7" fmla="*/ 438 h 518"/>
                <a:gd name="T8" fmla="*/ 0 w 295"/>
                <a:gd name="T9" fmla="*/ 438 h 518"/>
                <a:gd name="T10" fmla="*/ 102 w 295"/>
                <a:gd name="T11" fmla="*/ 518 h 518"/>
                <a:gd name="T12" fmla="*/ 103 w 295"/>
                <a:gd name="T13" fmla="*/ 518 h 518"/>
                <a:gd name="T14" fmla="*/ 295 w 295"/>
                <a:gd name="T15" fmla="*/ 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518">
                  <a:moveTo>
                    <a:pt x="295" y="7"/>
                  </a:moveTo>
                  <a:cubicBezTo>
                    <a:pt x="165" y="0"/>
                    <a:pt x="165" y="0"/>
                    <a:pt x="165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56" y="158"/>
                    <a:pt x="99" y="312"/>
                    <a:pt x="1" y="43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102" y="518"/>
                    <a:pt x="102" y="518"/>
                    <a:pt x="102" y="518"/>
                  </a:cubicBezTo>
                  <a:cubicBezTo>
                    <a:pt x="103" y="518"/>
                    <a:pt x="103" y="518"/>
                    <a:pt x="103" y="518"/>
                  </a:cubicBezTo>
                  <a:cubicBezTo>
                    <a:pt x="218" y="371"/>
                    <a:pt x="284" y="192"/>
                    <a:pt x="295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039930" y="4029958"/>
            <a:ext cx="1211928" cy="1487550"/>
            <a:chOff x="6039930" y="4029958"/>
            <a:chExt cx="1211928" cy="1487550"/>
          </a:xfrm>
        </p:grpSpPr>
        <p:sp>
          <p:nvSpPr>
            <p:cNvPr id="9" name="Freeform 9"/>
            <p:cNvSpPr/>
            <p:nvPr/>
          </p:nvSpPr>
          <p:spPr bwMode="auto">
            <a:xfrm>
              <a:off x="6039930" y="4029958"/>
              <a:ext cx="1038989" cy="1276781"/>
            </a:xfrm>
            <a:custGeom>
              <a:avLst/>
              <a:gdLst>
                <a:gd name="T0" fmla="*/ 694 w 694"/>
                <a:gd name="T1" fmla="*/ 541 h 853"/>
                <a:gd name="T2" fmla="*/ 0 w 694"/>
                <a:gd name="T3" fmla="*/ 0 h 853"/>
                <a:gd name="T4" fmla="*/ 212 w 694"/>
                <a:gd name="T5" fmla="*/ 853 h 853"/>
                <a:gd name="T6" fmla="*/ 213 w 694"/>
                <a:gd name="T7" fmla="*/ 853 h 853"/>
                <a:gd name="T8" fmla="*/ 415 w 694"/>
                <a:gd name="T9" fmla="*/ 775 h 853"/>
                <a:gd name="T10" fmla="*/ 694 w 694"/>
                <a:gd name="T11" fmla="*/ 540 h 853"/>
                <a:gd name="T12" fmla="*/ 694 w 694"/>
                <a:gd name="T13" fmla="*/ 54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4" h="853">
                  <a:moveTo>
                    <a:pt x="694" y="54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2" y="853"/>
                    <a:pt x="212" y="853"/>
                    <a:pt x="212" y="853"/>
                  </a:cubicBezTo>
                  <a:cubicBezTo>
                    <a:pt x="213" y="853"/>
                    <a:pt x="213" y="853"/>
                    <a:pt x="213" y="853"/>
                  </a:cubicBezTo>
                  <a:cubicBezTo>
                    <a:pt x="282" y="836"/>
                    <a:pt x="350" y="810"/>
                    <a:pt x="415" y="775"/>
                  </a:cubicBezTo>
                  <a:cubicBezTo>
                    <a:pt x="527" y="715"/>
                    <a:pt x="621" y="634"/>
                    <a:pt x="694" y="540"/>
                  </a:cubicBezTo>
                  <a:lnTo>
                    <a:pt x="694" y="541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6357436" y="4839261"/>
              <a:ext cx="894422" cy="678247"/>
            </a:xfrm>
            <a:custGeom>
              <a:avLst/>
              <a:gdLst>
                <a:gd name="T0" fmla="*/ 596 w 597"/>
                <a:gd name="T1" fmla="*/ 89 h 453"/>
                <a:gd name="T2" fmla="*/ 482 w 597"/>
                <a:gd name="T3" fmla="*/ 0 h 453"/>
                <a:gd name="T4" fmla="*/ 203 w 597"/>
                <a:gd name="T5" fmla="*/ 234 h 453"/>
                <a:gd name="T6" fmla="*/ 1 w 597"/>
                <a:gd name="T7" fmla="*/ 312 h 453"/>
                <a:gd name="T8" fmla="*/ 0 w 597"/>
                <a:gd name="T9" fmla="*/ 312 h 453"/>
                <a:gd name="T10" fmla="*/ 35 w 597"/>
                <a:gd name="T11" fmla="*/ 452 h 453"/>
                <a:gd name="T12" fmla="*/ 36 w 597"/>
                <a:gd name="T13" fmla="*/ 453 h 453"/>
                <a:gd name="T14" fmla="*/ 272 w 597"/>
                <a:gd name="T15" fmla="*/ 362 h 453"/>
                <a:gd name="T16" fmla="*/ 597 w 597"/>
                <a:gd name="T17" fmla="*/ 88 h 453"/>
                <a:gd name="T18" fmla="*/ 596 w 597"/>
                <a:gd name="T19" fmla="*/ 89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7" h="453">
                  <a:moveTo>
                    <a:pt x="596" y="89"/>
                  </a:moveTo>
                  <a:cubicBezTo>
                    <a:pt x="482" y="0"/>
                    <a:pt x="482" y="0"/>
                    <a:pt x="482" y="0"/>
                  </a:cubicBezTo>
                  <a:cubicBezTo>
                    <a:pt x="409" y="94"/>
                    <a:pt x="315" y="174"/>
                    <a:pt x="203" y="234"/>
                  </a:cubicBezTo>
                  <a:cubicBezTo>
                    <a:pt x="138" y="269"/>
                    <a:pt x="70" y="295"/>
                    <a:pt x="1" y="31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35" y="452"/>
                    <a:pt x="35" y="452"/>
                    <a:pt x="35" y="452"/>
                  </a:cubicBezTo>
                  <a:cubicBezTo>
                    <a:pt x="36" y="453"/>
                    <a:pt x="36" y="453"/>
                    <a:pt x="36" y="453"/>
                  </a:cubicBezTo>
                  <a:cubicBezTo>
                    <a:pt x="116" y="433"/>
                    <a:pt x="195" y="403"/>
                    <a:pt x="272" y="362"/>
                  </a:cubicBezTo>
                  <a:cubicBezTo>
                    <a:pt x="402" y="292"/>
                    <a:pt x="511" y="198"/>
                    <a:pt x="597" y="88"/>
                  </a:cubicBezTo>
                  <a:lnTo>
                    <a:pt x="596" y="8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284670" y="4027255"/>
            <a:ext cx="1187609" cy="1725344"/>
            <a:chOff x="5284670" y="4027255"/>
            <a:chExt cx="1187609" cy="1725344"/>
          </a:xfrm>
        </p:grpSpPr>
        <p:sp>
          <p:nvSpPr>
            <p:cNvPr id="11" name="Freeform 11"/>
            <p:cNvSpPr/>
            <p:nvPr/>
          </p:nvSpPr>
          <p:spPr bwMode="auto">
            <a:xfrm>
              <a:off x="5395460" y="4027255"/>
              <a:ext cx="1020074" cy="1480795"/>
            </a:xfrm>
            <a:custGeom>
              <a:avLst/>
              <a:gdLst>
                <a:gd name="T0" fmla="*/ 681 w 681"/>
                <a:gd name="T1" fmla="*/ 930 h 989"/>
                <a:gd name="T2" fmla="*/ 450 w 681"/>
                <a:gd name="T3" fmla="*/ 0 h 989"/>
                <a:gd name="T4" fmla="*/ 0 w 681"/>
                <a:gd name="T5" fmla="*/ 847 h 989"/>
                <a:gd name="T6" fmla="*/ 0 w 681"/>
                <a:gd name="T7" fmla="*/ 847 h 989"/>
                <a:gd name="T8" fmla="*/ 681 w 681"/>
                <a:gd name="T9" fmla="*/ 931 h 989"/>
                <a:gd name="T10" fmla="*/ 681 w 681"/>
                <a:gd name="T11" fmla="*/ 93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1" h="989">
                  <a:moveTo>
                    <a:pt x="681" y="930"/>
                  </a:moveTo>
                  <a:cubicBezTo>
                    <a:pt x="450" y="0"/>
                    <a:pt x="450" y="0"/>
                    <a:pt x="450" y="0"/>
                  </a:cubicBezTo>
                  <a:cubicBezTo>
                    <a:pt x="0" y="847"/>
                    <a:pt x="0" y="847"/>
                    <a:pt x="0" y="847"/>
                  </a:cubicBezTo>
                  <a:cubicBezTo>
                    <a:pt x="0" y="847"/>
                    <a:pt x="0" y="847"/>
                    <a:pt x="0" y="847"/>
                  </a:cubicBezTo>
                  <a:cubicBezTo>
                    <a:pt x="206" y="956"/>
                    <a:pt x="449" y="989"/>
                    <a:pt x="681" y="931"/>
                  </a:cubicBezTo>
                  <a:lnTo>
                    <a:pt x="681" y="93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5284670" y="5295930"/>
              <a:ext cx="1187609" cy="456669"/>
            </a:xfrm>
            <a:custGeom>
              <a:avLst/>
              <a:gdLst>
                <a:gd name="T0" fmla="*/ 793 w 793"/>
                <a:gd name="T1" fmla="*/ 237 h 305"/>
                <a:gd name="T2" fmla="*/ 755 w 793"/>
                <a:gd name="T3" fmla="*/ 84 h 305"/>
                <a:gd name="T4" fmla="*/ 74 w 793"/>
                <a:gd name="T5" fmla="*/ 0 h 305"/>
                <a:gd name="T6" fmla="*/ 0 w 793"/>
                <a:gd name="T7" fmla="*/ 139 h 305"/>
                <a:gd name="T8" fmla="*/ 0 w 793"/>
                <a:gd name="T9" fmla="*/ 140 h 305"/>
                <a:gd name="T10" fmla="*/ 793 w 793"/>
                <a:gd name="T11" fmla="*/ 237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3" h="305">
                  <a:moveTo>
                    <a:pt x="793" y="237"/>
                  </a:moveTo>
                  <a:cubicBezTo>
                    <a:pt x="755" y="84"/>
                    <a:pt x="755" y="84"/>
                    <a:pt x="755" y="84"/>
                  </a:cubicBezTo>
                  <a:cubicBezTo>
                    <a:pt x="522" y="142"/>
                    <a:pt x="280" y="109"/>
                    <a:pt x="74" y="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239" y="267"/>
                    <a:pt x="522" y="305"/>
                    <a:pt x="793" y="23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332151" y="4031309"/>
            <a:ext cx="1771280" cy="1626713"/>
            <a:chOff x="4332151" y="4031309"/>
            <a:chExt cx="1771280" cy="1626713"/>
          </a:xfrm>
        </p:grpSpPr>
        <p:sp>
          <p:nvSpPr>
            <p:cNvPr id="13" name="Freeform 13"/>
            <p:cNvSpPr/>
            <p:nvPr/>
          </p:nvSpPr>
          <p:spPr bwMode="auto">
            <a:xfrm>
              <a:off x="4582103" y="4031309"/>
              <a:ext cx="1521328" cy="1397027"/>
            </a:xfrm>
            <a:custGeom>
              <a:avLst/>
              <a:gdLst>
                <a:gd name="T0" fmla="*/ 1 w 1016"/>
                <a:gd name="T1" fmla="*/ 291 h 933"/>
                <a:gd name="T2" fmla="*/ 0 w 1016"/>
                <a:gd name="T3" fmla="*/ 290 h 933"/>
                <a:gd name="T4" fmla="*/ 85 w 1016"/>
                <a:gd name="T5" fmla="*/ 498 h 933"/>
                <a:gd name="T6" fmla="*/ 521 w 1016"/>
                <a:gd name="T7" fmla="*/ 933 h 933"/>
                <a:gd name="T8" fmla="*/ 521 w 1016"/>
                <a:gd name="T9" fmla="*/ 933 h 933"/>
                <a:gd name="T10" fmla="*/ 1016 w 1016"/>
                <a:gd name="T11" fmla="*/ 0 h 933"/>
                <a:gd name="T12" fmla="*/ 1 w 1016"/>
                <a:gd name="T13" fmla="*/ 291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6" h="933">
                  <a:moveTo>
                    <a:pt x="1" y="291"/>
                  </a:moveTo>
                  <a:cubicBezTo>
                    <a:pt x="0" y="290"/>
                    <a:pt x="0" y="290"/>
                    <a:pt x="0" y="290"/>
                  </a:cubicBezTo>
                  <a:cubicBezTo>
                    <a:pt x="21" y="361"/>
                    <a:pt x="49" y="431"/>
                    <a:pt x="85" y="498"/>
                  </a:cubicBezTo>
                  <a:cubicBezTo>
                    <a:pt x="188" y="691"/>
                    <a:pt x="342" y="838"/>
                    <a:pt x="521" y="933"/>
                  </a:cubicBezTo>
                  <a:cubicBezTo>
                    <a:pt x="521" y="933"/>
                    <a:pt x="521" y="933"/>
                    <a:pt x="521" y="933"/>
                  </a:cubicBezTo>
                  <a:cubicBezTo>
                    <a:pt x="1016" y="0"/>
                    <a:pt x="1016" y="0"/>
                    <a:pt x="1016" y="0"/>
                  </a:cubicBezTo>
                  <a:lnTo>
                    <a:pt x="1" y="291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4332151" y="4466360"/>
              <a:ext cx="1029531" cy="1191662"/>
            </a:xfrm>
            <a:custGeom>
              <a:avLst/>
              <a:gdLst>
                <a:gd name="T0" fmla="*/ 688 w 688"/>
                <a:gd name="T1" fmla="*/ 642 h 796"/>
                <a:gd name="T2" fmla="*/ 252 w 688"/>
                <a:gd name="T3" fmla="*/ 207 h 796"/>
                <a:gd name="T4" fmla="*/ 168 w 688"/>
                <a:gd name="T5" fmla="*/ 0 h 796"/>
                <a:gd name="T6" fmla="*/ 1 w 688"/>
                <a:gd name="T7" fmla="*/ 47 h 796"/>
                <a:gd name="T8" fmla="*/ 0 w 688"/>
                <a:gd name="T9" fmla="*/ 47 h 796"/>
                <a:gd name="T10" fmla="*/ 99 w 688"/>
                <a:gd name="T11" fmla="*/ 289 h 796"/>
                <a:gd name="T12" fmla="*/ 606 w 688"/>
                <a:gd name="T13" fmla="*/ 796 h 796"/>
                <a:gd name="T14" fmla="*/ 606 w 688"/>
                <a:gd name="T15" fmla="*/ 795 h 796"/>
                <a:gd name="T16" fmla="*/ 688 w 688"/>
                <a:gd name="T17" fmla="*/ 642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8" h="796">
                  <a:moveTo>
                    <a:pt x="688" y="642"/>
                  </a:moveTo>
                  <a:cubicBezTo>
                    <a:pt x="509" y="547"/>
                    <a:pt x="355" y="400"/>
                    <a:pt x="252" y="207"/>
                  </a:cubicBezTo>
                  <a:cubicBezTo>
                    <a:pt x="216" y="140"/>
                    <a:pt x="188" y="70"/>
                    <a:pt x="168" y="0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24" y="130"/>
                    <a:pt x="56" y="211"/>
                    <a:pt x="99" y="289"/>
                  </a:cubicBezTo>
                  <a:cubicBezTo>
                    <a:pt x="218" y="513"/>
                    <a:pt x="397" y="685"/>
                    <a:pt x="606" y="796"/>
                  </a:cubicBezTo>
                  <a:cubicBezTo>
                    <a:pt x="606" y="795"/>
                    <a:pt x="606" y="795"/>
                    <a:pt x="606" y="795"/>
                  </a:cubicBezTo>
                  <a:cubicBezTo>
                    <a:pt x="688" y="642"/>
                    <a:pt x="688" y="642"/>
                    <a:pt x="688" y="64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020050" y="2939628"/>
            <a:ext cx="2088785" cy="1688863"/>
            <a:chOff x="4020050" y="2939628"/>
            <a:chExt cx="2088785" cy="1688863"/>
          </a:xfrm>
        </p:grpSpPr>
        <p:sp>
          <p:nvSpPr>
            <p:cNvPr id="15" name="Freeform 15"/>
            <p:cNvSpPr/>
            <p:nvPr/>
          </p:nvSpPr>
          <p:spPr bwMode="auto">
            <a:xfrm>
              <a:off x="4315938" y="3100407"/>
              <a:ext cx="1792897" cy="1449720"/>
            </a:xfrm>
            <a:custGeom>
              <a:avLst/>
              <a:gdLst>
                <a:gd name="T0" fmla="*/ 256 w 1197"/>
                <a:gd name="T1" fmla="*/ 0 h 968"/>
                <a:gd name="T2" fmla="*/ 256 w 1197"/>
                <a:gd name="T3" fmla="*/ 0 h 968"/>
                <a:gd name="T4" fmla="*/ 96 w 1197"/>
                <a:gd name="T5" fmla="*/ 968 h 968"/>
                <a:gd name="T6" fmla="*/ 96 w 1197"/>
                <a:gd name="T7" fmla="*/ 968 h 968"/>
                <a:gd name="T8" fmla="*/ 1197 w 1197"/>
                <a:gd name="T9" fmla="*/ 653 h 968"/>
                <a:gd name="T10" fmla="*/ 256 w 1197"/>
                <a:gd name="T11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7" h="968">
                  <a:moveTo>
                    <a:pt x="256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63" y="278"/>
                    <a:pt x="0" y="634"/>
                    <a:pt x="96" y="968"/>
                  </a:cubicBezTo>
                  <a:cubicBezTo>
                    <a:pt x="96" y="968"/>
                    <a:pt x="96" y="968"/>
                    <a:pt x="96" y="968"/>
                  </a:cubicBezTo>
                  <a:cubicBezTo>
                    <a:pt x="1197" y="653"/>
                    <a:pt x="1197" y="653"/>
                    <a:pt x="1197" y="653"/>
                  </a:cubicBezTo>
                  <a:lnTo>
                    <a:pt x="256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4020050" y="2939628"/>
              <a:ext cx="679599" cy="1688863"/>
            </a:xfrm>
            <a:custGeom>
              <a:avLst/>
              <a:gdLst>
                <a:gd name="T0" fmla="*/ 454 w 454"/>
                <a:gd name="T1" fmla="*/ 108 h 1128"/>
                <a:gd name="T2" fmla="*/ 299 w 454"/>
                <a:gd name="T3" fmla="*/ 1 h 1128"/>
                <a:gd name="T4" fmla="*/ 299 w 454"/>
                <a:gd name="T5" fmla="*/ 0 h 1128"/>
                <a:gd name="T6" fmla="*/ 112 w 454"/>
                <a:gd name="T7" fmla="*/ 1128 h 1128"/>
                <a:gd name="T8" fmla="*/ 113 w 454"/>
                <a:gd name="T9" fmla="*/ 1128 h 1128"/>
                <a:gd name="T10" fmla="*/ 294 w 454"/>
                <a:gd name="T11" fmla="*/ 1076 h 1128"/>
                <a:gd name="T12" fmla="*/ 294 w 454"/>
                <a:gd name="T13" fmla="*/ 1076 h 1128"/>
                <a:gd name="T14" fmla="*/ 454 w 454"/>
                <a:gd name="T15" fmla="*/ 108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4" h="1128">
                  <a:moveTo>
                    <a:pt x="454" y="108"/>
                  </a:moveTo>
                  <a:cubicBezTo>
                    <a:pt x="299" y="1"/>
                    <a:pt x="299" y="1"/>
                    <a:pt x="299" y="1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74" y="324"/>
                    <a:pt x="0" y="738"/>
                    <a:pt x="112" y="1128"/>
                  </a:cubicBezTo>
                  <a:cubicBezTo>
                    <a:pt x="113" y="1128"/>
                    <a:pt x="113" y="1128"/>
                    <a:pt x="113" y="1128"/>
                  </a:cubicBezTo>
                  <a:cubicBezTo>
                    <a:pt x="294" y="1076"/>
                    <a:pt x="294" y="1076"/>
                    <a:pt x="294" y="1076"/>
                  </a:cubicBezTo>
                  <a:cubicBezTo>
                    <a:pt x="294" y="1076"/>
                    <a:pt x="294" y="1076"/>
                    <a:pt x="294" y="1076"/>
                  </a:cubicBezTo>
                  <a:cubicBezTo>
                    <a:pt x="198" y="742"/>
                    <a:pt x="261" y="386"/>
                    <a:pt x="454" y="10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8" name="Freeform 18"/>
          <p:cNvSpPr/>
          <p:nvPr/>
        </p:nvSpPr>
        <p:spPr bwMode="auto">
          <a:xfrm>
            <a:off x="6022366" y="2219497"/>
            <a:ext cx="16213" cy="1846941"/>
          </a:xfrm>
          <a:custGeom>
            <a:avLst/>
            <a:gdLst>
              <a:gd name="T0" fmla="*/ 0 w 12"/>
              <a:gd name="T1" fmla="*/ 1367 h 1367"/>
              <a:gd name="T2" fmla="*/ 12 w 12"/>
              <a:gd name="T3" fmla="*/ 0 h 1367"/>
              <a:gd name="T4" fmla="*/ 12 w 12"/>
              <a:gd name="T5" fmla="*/ 0 h 1367"/>
              <a:gd name="T6" fmla="*/ 0 w 12"/>
              <a:gd name="T7" fmla="*/ 1367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367">
                <a:moveTo>
                  <a:pt x="0" y="1367"/>
                </a:moveTo>
                <a:lnTo>
                  <a:pt x="12" y="0"/>
                </a:lnTo>
                <a:lnTo>
                  <a:pt x="12" y="0"/>
                </a:lnTo>
                <a:lnTo>
                  <a:pt x="0" y="136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4252437" y="1908746"/>
            <a:ext cx="1788844" cy="2157691"/>
            <a:chOff x="4252437" y="1908746"/>
            <a:chExt cx="1788844" cy="2157691"/>
          </a:xfrm>
        </p:grpSpPr>
        <p:sp>
          <p:nvSpPr>
            <p:cNvPr id="17" name="Freeform 17"/>
            <p:cNvSpPr/>
            <p:nvPr/>
          </p:nvSpPr>
          <p:spPr bwMode="auto">
            <a:xfrm>
              <a:off x="4502389" y="2214092"/>
              <a:ext cx="1536190" cy="1852345"/>
            </a:xfrm>
            <a:custGeom>
              <a:avLst/>
              <a:gdLst>
                <a:gd name="T0" fmla="*/ 433 w 1026"/>
                <a:gd name="T1" fmla="*/ 149 h 1237"/>
                <a:gd name="T2" fmla="*/ 0 w 1026"/>
                <a:gd name="T3" fmla="*/ 533 h 1237"/>
                <a:gd name="T4" fmla="*/ 1 w 1026"/>
                <a:gd name="T5" fmla="*/ 534 h 1237"/>
                <a:gd name="T6" fmla="*/ 1015 w 1026"/>
                <a:gd name="T7" fmla="*/ 1237 h 1237"/>
                <a:gd name="T8" fmla="*/ 1026 w 1026"/>
                <a:gd name="T9" fmla="*/ 3 h 1237"/>
                <a:gd name="T10" fmla="*/ 1026 w 1026"/>
                <a:gd name="T11" fmla="*/ 2 h 1237"/>
                <a:gd name="T12" fmla="*/ 433 w 1026"/>
                <a:gd name="T13" fmla="*/ 149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6" h="1237">
                  <a:moveTo>
                    <a:pt x="433" y="149"/>
                  </a:moveTo>
                  <a:cubicBezTo>
                    <a:pt x="254" y="244"/>
                    <a:pt x="108" y="377"/>
                    <a:pt x="0" y="533"/>
                  </a:cubicBezTo>
                  <a:cubicBezTo>
                    <a:pt x="1" y="534"/>
                    <a:pt x="1" y="534"/>
                    <a:pt x="1" y="534"/>
                  </a:cubicBezTo>
                  <a:cubicBezTo>
                    <a:pt x="1015" y="1237"/>
                    <a:pt x="1015" y="1237"/>
                    <a:pt x="1015" y="1237"/>
                  </a:cubicBezTo>
                  <a:cubicBezTo>
                    <a:pt x="1026" y="3"/>
                    <a:pt x="1026" y="3"/>
                    <a:pt x="1026" y="3"/>
                  </a:cubicBezTo>
                  <a:cubicBezTo>
                    <a:pt x="1026" y="2"/>
                    <a:pt x="1026" y="2"/>
                    <a:pt x="1026" y="2"/>
                  </a:cubicBezTo>
                  <a:cubicBezTo>
                    <a:pt x="826" y="0"/>
                    <a:pt x="622" y="47"/>
                    <a:pt x="433" y="149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4252437" y="1908746"/>
              <a:ext cx="1788844" cy="1105192"/>
            </a:xfrm>
            <a:custGeom>
              <a:avLst/>
              <a:gdLst>
                <a:gd name="T0" fmla="*/ 504 w 1195"/>
                <a:gd name="T1" fmla="*/ 173 h 738"/>
                <a:gd name="T2" fmla="*/ 0 w 1195"/>
                <a:gd name="T3" fmla="*/ 621 h 738"/>
                <a:gd name="T4" fmla="*/ 0 w 1195"/>
                <a:gd name="T5" fmla="*/ 622 h 738"/>
                <a:gd name="T6" fmla="*/ 168 w 1195"/>
                <a:gd name="T7" fmla="*/ 738 h 738"/>
                <a:gd name="T8" fmla="*/ 167 w 1195"/>
                <a:gd name="T9" fmla="*/ 737 h 738"/>
                <a:gd name="T10" fmla="*/ 600 w 1195"/>
                <a:gd name="T11" fmla="*/ 353 h 738"/>
                <a:gd name="T12" fmla="*/ 1193 w 1195"/>
                <a:gd name="T13" fmla="*/ 206 h 738"/>
                <a:gd name="T14" fmla="*/ 1195 w 1195"/>
                <a:gd name="T15" fmla="*/ 3 h 738"/>
                <a:gd name="T16" fmla="*/ 1195 w 1195"/>
                <a:gd name="T17" fmla="*/ 3 h 738"/>
                <a:gd name="T18" fmla="*/ 504 w 1195"/>
                <a:gd name="T19" fmla="*/ 173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5" h="738">
                  <a:moveTo>
                    <a:pt x="504" y="173"/>
                  </a:moveTo>
                  <a:cubicBezTo>
                    <a:pt x="296" y="284"/>
                    <a:pt x="126" y="439"/>
                    <a:pt x="0" y="621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168" y="738"/>
                    <a:pt x="168" y="738"/>
                    <a:pt x="168" y="738"/>
                  </a:cubicBezTo>
                  <a:cubicBezTo>
                    <a:pt x="167" y="737"/>
                    <a:pt x="167" y="737"/>
                    <a:pt x="167" y="737"/>
                  </a:cubicBezTo>
                  <a:cubicBezTo>
                    <a:pt x="275" y="581"/>
                    <a:pt x="421" y="448"/>
                    <a:pt x="600" y="353"/>
                  </a:cubicBezTo>
                  <a:cubicBezTo>
                    <a:pt x="789" y="251"/>
                    <a:pt x="993" y="204"/>
                    <a:pt x="1193" y="206"/>
                  </a:cubicBezTo>
                  <a:cubicBezTo>
                    <a:pt x="1195" y="3"/>
                    <a:pt x="1195" y="3"/>
                    <a:pt x="1195" y="3"/>
                  </a:cubicBezTo>
                  <a:cubicBezTo>
                    <a:pt x="1195" y="3"/>
                    <a:pt x="1195" y="3"/>
                    <a:pt x="1195" y="3"/>
                  </a:cubicBezTo>
                  <a:cubicBezTo>
                    <a:pt x="962" y="0"/>
                    <a:pt x="724" y="55"/>
                    <a:pt x="504" y="1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014259" y="1756073"/>
            <a:ext cx="2046903" cy="2322524"/>
            <a:chOff x="6014259" y="1756073"/>
            <a:chExt cx="2046903" cy="2322524"/>
          </a:xfrm>
        </p:grpSpPr>
        <p:sp>
          <p:nvSpPr>
            <p:cNvPr id="20" name="Freeform 20"/>
            <p:cNvSpPr/>
            <p:nvPr/>
          </p:nvSpPr>
          <p:spPr bwMode="auto">
            <a:xfrm>
              <a:off x="6014259" y="2084388"/>
              <a:ext cx="1757769" cy="1994209"/>
            </a:xfrm>
            <a:custGeom>
              <a:avLst/>
              <a:gdLst>
                <a:gd name="T0" fmla="*/ 12 w 1174"/>
                <a:gd name="T1" fmla="*/ 0 h 1332"/>
                <a:gd name="T2" fmla="*/ 12 w 1174"/>
                <a:gd name="T3" fmla="*/ 1 h 1332"/>
                <a:gd name="T4" fmla="*/ 0 w 1174"/>
                <a:gd name="T5" fmla="*/ 1332 h 1332"/>
                <a:gd name="T6" fmla="*/ 1174 w 1174"/>
                <a:gd name="T7" fmla="*/ 704 h 1332"/>
                <a:gd name="T8" fmla="*/ 12 w 1174"/>
                <a:gd name="T9" fmla="*/ 0 h 1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4" h="1332">
                  <a:moveTo>
                    <a:pt x="12" y="0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0" y="1332"/>
                    <a:pt x="0" y="1332"/>
                    <a:pt x="0" y="1332"/>
                  </a:cubicBezTo>
                  <a:cubicBezTo>
                    <a:pt x="1174" y="704"/>
                    <a:pt x="1174" y="704"/>
                    <a:pt x="1174" y="704"/>
                  </a:cubicBezTo>
                  <a:cubicBezTo>
                    <a:pt x="936" y="259"/>
                    <a:pt x="483" y="5"/>
                    <a:pt x="12" y="0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6033175" y="1756073"/>
              <a:ext cx="2027987" cy="1382166"/>
            </a:xfrm>
            <a:custGeom>
              <a:avLst/>
              <a:gdLst>
                <a:gd name="T0" fmla="*/ 2 w 1355"/>
                <a:gd name="T1" fmla="*/ 0 h 923"/>
                <a:gd name="T2" fmla="*/ 2 w 1355"/>
                <a:gd name="T3" fmla="*/ 1 h 923"/>
                <a:gd name="T4" fmla="*/ 0 w 1355"/>
                <a:gd name="T5" fmla="*/ 220 h 923"/>
                <a:gd name="T6" fmla="*/ 0 w 1355"/>
                <a:gd name="T7" fmla="*/ 219 h 923"/>
                <a:gd name="T8" fmla="*/ 1162 w 1355"/>
                <a:gd name="T9" fmla="*/ 923 h 923"/>
                <a:gd name="T10" fmla="*/ 1355 w 1355"/>
                <a:gd name="T11" fmla="*/ 820 h 923"/>
                <a:gd name="T12" fmla="*/ 2 w 1355"/>
                <a:gd name="T13" fmla="*/ 0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5" h="923"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471" y="224"/>
                    <a:pt x="924" y="478"/>
                    <a:pt x="1162" y="923"/>
                  </a:cubicBezTo>
                  <a:cubicBezTo>
                    <a:pt x="1355" y="820"/>
                    <a:pt x="1355" y="820"/>
                    <a:pt x="1355" y="820"/>
                  </a:cubicBezTo>
                  <a:cubicBezTo>
                    <a:pt x="1078" y="302"/>
                    <a:pt x="550" y="5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367086" y="3397647"/>
            <a:ext cx="1280834" cy="1279483"/>
            <a:chOff x="5367086" y="3397647"/>
            <a:chExt cx="1280834" cy="1279483"/>
          </a:xfrm>
        </p:grpSpPr>
        <p:sp>
          <p:nvSpPr>
            <p:cNvPr id="22" name="Oval 22"/>
            <p:cNvSpPr>
              <a:spLocks noChangeArrowheads="1"/>
            </p:cNvSpPr>
            <p:nvPr/>
          </p:nvSpPr>
          <p:spPr bwMode="auto">
            <a:xfrm>
              <a:off x="5367086" y="3397647"/>
              <a:ext cx="1280834" cy="12794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Oval 23"/>
            <p:cNvSpPr>
              <a:spLocks noChangeArrowheads="1"/>
            </p:cNvSpPr>
            <p:nvPr/>
          </p:nvSpPr>
          <p:spPr bwMode="auto">
            <a:xfrm>
              <a:off x="5567048" y="3596258"/>
              <a:ext cx="882263" cy="8822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825938" y="2133929"/>
            <a:ext cx="1706428" cy="371550"/>
            <a:chOff x="7570788" y="1774825"/>
            <a:chExt cx="2005013" cy="43656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5" name="Freeform 25"/>
            <p:cNvSpPr/>
            <p:nvPr/>
          </p:nvSpPr>
          <p:spPr bwMode="auto">
            <a:xfrm>
              <a:off x="7605713" y="1774825"/>
              <a:ext cx="1970088" cy="400050"/>
            </a:xfrm>
            <a:custGeom>
              <a:avLst/>
              <a:gdLst>
                <a:gd name="T0" fmla="*/ 2 w 1241"/>
                <a:gd name="T1" fmla="*/ 252 h 252"/>
                <a:gd name="T2" fmla="*/ 0 w 1241"/>
                <a:gd name="T3" fmla="*/ 248 h 252"/>
                <a:gd name="T4" fmla="*/ 539 w 1241"/>
                <a:gd name="T5" fmla="*/ 0 h 252"/>
                <a:gd name="T6" fmla="*/ 1241 w 1241"/>
                <a:gd name="T7" fmla="*/ 0 h 252"/>
                <a:gd name="T8" fmla="*/ 1241 w 1241"/>
                <a:gd name="T9" fmla="*/ 4 h 252"/>
                <a:gd name="T10" fmla="*/ 540 w 1241"/>
                <a:gd name="T11" fmla="*/ 4 h 252"/>
                <a:gd name="T12" fmla="*/ 2 w 1241"/>
                <a:gd name="T13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1" h="252">
                  <a:moveTo>
                    <a:pt x="2" y="252"/>
                  </a:moveTo>
                  <a:lnTo>
                    <a:pt x="0" y="248"/>
                  </a:lnTo>
                  <a:lnTo>
                    <a:pt x="539" y="0"/>
                  </a:lnTo>
                  <a:lnTo>
                    <a:pt x="1241" y="0"/>
                  </a:lnTo>
                  <a:lnTo>
                    <a:pt x="1241" y="4"/>
                  </a:lnTo>
                  <a:lnTo>
                    <a:pt x="540" y="4"/>
                  </a:lnTo>
                  <a:lnTo>
                    <a:pt x="2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Oval 26"/>
            <p:cNvSpPr>
              <a:spLocks noChangeArrowheads="1"/>
            </p:cNvSpPr>
            <p:nvPr/>
          </p:nvSpPr>
          <p:spPr bwMode="auto">
            <a:xfrm>
              <a:off x="7570788" y="2132013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989747" y="3788825"/>
            <a:ext cx="1544297" cy="67555"/>
            <a:chOff x="7146926" y="3371850"/>
            <a:chExt cx="1814513" cy="7937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7185026" y="3405188"/>
              <a:ext cx="1776413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Oval 27"/>
            <p:cNvSpPr>
              <a:spLocks noChangeArrowheads="1"/>
            </p:cNvSpPr>
            <p:nvPr/>
          </p:nvSpPr>
          <p:spPr bwMode="auto">
            <a:xfrm>
              <a:off x="7146926" y="3371850"/>
              <a:ext cx="76200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771120" y="4447617"/>
            <a:ext cx="1705076" cy="191855"/>
            <a:chOff x="7216776" y="4187825"/>
            <a:chExt cx="2003425" cy="22542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8" name="Freeform 28"/>
            <p:cNvSpPr/>
            <p:nvPr/>
          </p:nvSpPr>
          <p:spPr bwMode="auto">
            <a:xfrm>
              <a:off x="7246938" y="4219575"/>
              <a:ext cx="1973263" cy="193675"/>
            </a:xfrm>
            <a:custGeom>
              <a:avLst/>
              <a:gdLst>
                <a:gd name="T0" fmla="*/ 1243 w 1243"/>
                <a:gd name="T1" fmla="*/ 122 h 122"/>
                <a:gd name="T2" fmla="*/ 500 w 1243"/>
                <a:gd name="T3" fmla="*/ 122 h 122"/>
                <a:gd name="T4" fmla="*/ 499 w 1243"/>
                <a:gd name="T5" fmla="*/ 122 h 122"/>
                <a:gd name="T6" fmla="*/ 0 w 1243"/>
                <a:gd name="T7" fmla="*/ 6 h 122"/>
                <a:gd name="T8" fmla="*/ 1 w 1243"/>
                <a:gd name="T9" fmla="*/ 0 h 122"/>
                <a:gd name="T10" fmla="*/ 500 w 1243"/>
                <a:gd name="T11" fmla="*/ 118 h 122"/>
                <a:gd name="T12" fmla="*/ 1243 w 1243"/>
                <a:gd name="T13" fmla="*/ 118 h 122"/>
                <a:gd name="T14" fmla="*/ 1243 w 1243"/>
                <a:gd name="T1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3" h="122">
                  <a:moveTo>
                    <a:pt x="1243" y="122"/>
                  </a:moveTo>
                  <a:lnTo>
                    <a:pt x="500" y="122"/>
                  </a:lnTo>
                  <a:lnTo>
                    <a:pt x="499" y="122"/>
                  </a:lnTo>
                  <a:lnTo>
                    <a:pt x="0" y="6"/>
                  </a:lnTo>
                  <a:lnTo>
                    <a:pt x="1" y="0"/>
                  </a:lnTo>
                  <a:lnTo>
                    <a:pt x="500" y="118"/>
                  </a:lnTo>
                  <a:lnTo>
                    <a:pt x="1243" y="118"/>
                  </a:lnTo>
                  <a:lnTo>
                    <a:pt x="1243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Oval 29"/>
            <p:cNvSpPr>
              <a:spLocks noChangeArrowheads="1"/>
            </p:cNvSpPr>
            <p:nvPr/>
          </p:nvSpPr>
          <p:spPr bwMode="auto">
            <a:xfrm>
              <a:off x="7216776" y="4187825"/>
              <a:ext cx="77788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487483" y="4675415"/>
            <a:ext cx="1332175" cy="806601"/>
            <a:chOff x="7223126" y="4489450"/>
            <a:chExt cx="1565275" cy="94773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Freeform 30"/>
            <p:cNvSpPr/>
            <p:nvPr/>
          </p:nvSpPr>
          <p:spPr bwMode="auto">
            <a:xfrm>
              <a:off x="7261226" y="4525963"/>
              <a:ext cx="1527175" cy="911225"/>
            </a:xfrm>
            <a:custGeom>
              <a:avLst/>
              <a:gdLst>
                <a:gd name="T0" fmla="*/ 962 w 962"/>
                <a:gd name="T1" fmla="*/ 574 h 574"/>
                <a:gd name="T2" fmla="*/ 277 w 962"/>
                <a:gd name="T3" fmla="*/ 574 h 574"/>
                <a:gd name="T4" fmla="*/ 0 w 962"/>
                <a:gd name="T5" fmla="*/ 2 h 574"/>
                <a:gd name="T6" fmla="*/ 4 w 962"/>
                <a:gd name="T7" fmla="*/ 0 h 574"/>
                <a:gd name="T8" fmla="*/ 280 w 962"/>
                <a:gd name="T9" fmla="*/ 569 h 574"/>
                <a:gd name="T10" fmla="*/ 962 w 962"/>
                <a:gd name="T11" fmla="*/ 569 h 574"/>
                <a:gd name="T12" fmla="*/ 962 w 962"/>
                <a:gd name="T13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2" h="574">
                  <a:moveTo>
                    <a:pt x="962" y="574"/>
                  </a:moveTo>
                  <a:lnTo>
                    <a:pt x="277" y="574"/>
                  </a:lnTo>
                  <a:lnTo>
                    <a:pt x="0" y="2"/>
                  </a:lnTo>
                  <a:lnTo>
                    <a:pt x="4" y="0"/>
                  </a:lnTo>
                  <a:lnTo>
                    <a:pt x="280" y="569"/>
                  </a:lnTo>
                  <a:lnTo>
                    <a:pt x="962" y="569"/>
                  </a:lnTo>
                  <a:lnTo>
                    <a:pt x="962" y="5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Oval 31"/>
            <p:cNvSpPr>
              <a:spLocks noChangeArrowheads="1"/>
            </p:cNvSpPr>
            <p:nvPr/>
          </p:nvSpPr>
          <p:spPr bwMode="auto">
            <a:xfrm>
              <a:off x="7223126" y="4489450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889191" y="5274041"/>
            <a:ext cx="1261549" cy="1005213"/>
            <a:chOff x="6221413" y="4946650"/>
            <a:chExt cx="1492250" cy="118903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2" name="Freeform 32"/>
            <p:cNvSpPr/>
            <p:nvPr/>
          </p:nvSpPr>
          <p:spPr bwMode="auto">
            <a:xfrm>
              <a:off x="6253163" y="4981575"/>
              <a:ext cx="1460500" cy="1154113"/>
            </a:xfrm>
            <a:custGeom>
              <a:avLst/>
              <a:gdLst>
                <a:gd name="T0" fmla="*/ 920 w 920"/>
                <a:gd name="T1" fmla="*/ 727 h 727"/>
                <a:gd name="T2" fmla="*/ 195 w 920"/>
                <a:gd name="T3" fmla="*/ 727 h 727"/>
                <a:gd name="T4" fmla="*/ 195 w 920"/>
                <a:gd name="T5" fmla="*/ 725 h 727"/>
                <a:gd name="T6" fmla="*/ 0 w 920"/>
                <a:gd name="T7" fmla="*/ 2 h 727"/>
                <a:gd name="T8" fmla="*/ 5 w 920"/>
                <a:gd name="T9" fmla="*/ 0 h 727"/>
                <a:gd name="T10" fmla="*/ 199 w 920"/>
                <a:gd name="T11" fmla="*/ 722 h 727"/>
                <a:gd name="T12" fmla="*/ 920 w 920"/>
                <a:gd name="T13" fmla="*/ 722 h 727"/>
                <a:gd name="T14" fmla="*/ 920 w 920"/>
                <a:gd name="T15" fmla="*/ 72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0" h="727">
                  <a:moveTo>
                    <a:pt x="920" y="727"/>
                  </a:moveTo>
                  <a:lnTo>
                    <a:pt x="195" y="727"/>
                  </a:lnTo>
                  <a:lnTo>
                    <a:pt x="195" y="725"/>
                  </a:lnTo>
                  <a:lnTo>
                    <a:pt x="0" y="2"/>
                  </a:lnTo>
                  <a:lnTo>
                    <a:pt x="5" y="0"/>
                  </a:lnTo>
                  <a:lnTo>
                    <a:pt x="199" y="722"/>
                  </a:lnTo>
                  <a:lnTo>
                    <a:pt x="920" y="722"/>
                  </a:lnTo>
                  <a:lnTo>
                    <a:pt x="920" y="7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6221413" y="4946650"/>
              <a:ext cx="77788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444405" y="5077035"/>
            <a:ext cx="1787492" cy="291836"/>
            <a:chOff x="2965451" y="5095875"/>
            <a:chExt cx="2100262" cy="3429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4" name="Freeform 34"/>
            <p:cNvSpPr/>
            <p:nvPr/>
          </p:nvSpPr>
          <p:spPr bwMode="auto">
            <a:xfrm>
              <a:off x="2965451" y="5132388"/>
              <a:ext cx="2073275" cy="306388"/>
            </a:xfrm>
            <a:custGeom>
              <a:avLst/>
              <a:gdLst>
                <a:gd name="T0" fmla="*/ 727 w 1306"/>
                <a:gd name="T1" fmla="*/ 193 h 193"/>
                <a:gd name="T2" fmla="*/ 0 w 1306"/>
                <a:gd name="T3" fmla="*/ 193 h 193"/>
                <a:gd name="T4" fmla="*/ 0 w 1306"/>
                <a:gd name="T5" fmla="*/ 188 h 193"/>
                <a:gd name="T6" fmla="*/ 726 w 1306"/>
                <a:gd name="T7" fmla="*/ 188 h 193"/>
                <a:gd name="T8" fmla="*/ 1304 w 1306"/>
                <a:gd name="T9" fmla="*/ 0 h 193"/>
                <a:gd name="T10" fmla="*/ 1306 w 1306"/>
                <a:gd name="T11" fmla="*/ 5 h 193"/>
                <a:gd name="T12" fmla="*/ 727 w 1306"/>
                <a:gd name="T13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6" h="193">
                  <a:moveTo>
                    <a:pt x="727" y="193"/>
                  </a:moveTo>
                  <a:lnTo>
                    <a:pt x="0" y="193"/>
                  </a:lnTo>
                  <a:lnTo>
                    <a:pt x="0" y="188"/>
                  </a:lnTo>
                  <a:lnTo>
                    <a:pt x="726" y="188"/>
                  </a:lnTo>
                  <a:lnTo>
                    <a:pt x="1304" y="0"/>
                  </a:lnTo>
                  <a:lnTo>
                    <a:pt x="1306" y="5"/>
                  </a:lnTo>
                  <a:lnTo>
                    <a:pt x="727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Oval 35"/>
            <p:cNvSpPr>
              <a:spLocks noChangeArrowheads="1"/>
            </p:cNvSpPr>
            <p:nvPr/>
          </p:nvSpPr>
          <p:spPr bwMode="auto">
            <a:xfrm>
              <a:off x="4986338" y="5095875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378606" y="3806636"/>
            <a:ext cx="1379464" cy="167535"/>
            <a:chOff x="2617788" y="3602038"/>
            <a:chExt cx="1620838" cy="1968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6" name="Freeform 36"/>
            <p:cNvSpPr/>
            <p:nvPr/>
          </p:nvSpPr>
          <p:spPr bwMode="auto">
            <a:xfrm>
              <a:off x="2617788" y="3602038"/>
              <a:ext cx="1581150" cy="160338"/>
            </a:xfrm>
            <a:custGeom>
              <a:avLst/>
              <a:gdLst>
                <a:gd name="T0" fmla="*/ 995 w 996"/>
                <a:gd name="T1" fmla="*/ 101 h 101"/>
                <a:gd name="T2" fmla="*/ 584 w 996"/>
                <a:gd name="T3" fmla="*/ 6 h 101"/>
                <a:gd name="T4" fmla="*/ 0 w 996"/>
                <a:gd name="T5" fmla="*/ 6 h 101"/>
                <a:gd name="T6" fmla="*/ 0 w 996"/>
                <a:gd name="T7" fmla="*/ 0 h 101"/>
                <a:gd name="T8" fmla="*/ 585 w 996"/>
                <a:gd name="T9" fmla="*/ 0 h 101"/>
                <a:gd name="T10" fmla="*/ 585 w 996"/>
                <a:gd name="T11" fmla="*/ 0 h 101"/>
                <a:gd name="T12" fmla="*/ 996 w 996"/>
                <a:gd name="T13" fmla="*/ 95 h 101"/>
                <a:gd name="T14" fmla="*/ 995 w 996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6" h="101">
                  <a:moveTo>
                    <a:pt x="995" y="101"/>
                  </a:moveTo>
                  <a:lnTo>
                    <a:pt x="58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85" y="0"/>
                  </a:lnTo>
                  <a:lnTo>
                    <a:pt x="585" y="0"/>
                  </a:lnTo>
                  <a:lnTo>
                    <a:pt x="996" y="95"/>
                  </a:lnTo>
                  <a:lnTo>
                    <a:pt x="995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4159251" y="3719513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414617" y="2300474"/>
            <a:ext cx="1615904" cy="493148"/>
            <a:chOff x="2781301" y="1636713"/>
            <a:chExt cx="1898650" cy="57943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8" name="Freeform 38"/>
            <p:cNvSpPr/>
            <p:nvPr/>
          </p:nvSpPr>
          <p:spPr bwMode="auto">
            <a:xfrm>
              <a:off x="2781301" y="1636713"/>
              <a:ext cx="1857375" cy="542925"/>
            </a:xfrm>
            <a:custGeom>
              <a:avLst/>
              <a:gdLst>
                <a:gd name="T0" fmla="*/ 1167 w 1170"/>
                <a:gd name="T1" fmla="*/ 342 h 342"/>
                <a:gd name="T2" fmla="*/ 729 w 1170"/>
                <a:gd name="T3" fmla="*/ 6 h 342"/>
                <a:gd name="T4" fmla="*/ 0 w 1170"/>
                <a:gd name="T5" fmla="*/ 6 h 342"/>
                <a:gd name="T6" fmla="*/ 0 w 1170"/>
                <a:gd name="T7" fmla="*/ 0 h 342"/>
                <a:gd name="T8" fmla="*/ 730 w 1170"/>
                <a:gd name="T9" fmla="*/ 0 h 342"/>
                <a:gd name="T10" fmla="*/ 732 w 1170"/>
                <a:gd name="T11" fmla="*/ 1 h 342"/>
                <a:gd name="T12" fmla="*/ 1170 w 1170"/>
                <a:gd name="T13" fmla="*/ 337 h 342"/>
                <a:gd name="T14" fmla="*/ 1167 w 1170"/>
                <a:gd name="T15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0" h="342">
                  <a:moveTo>
                    <a:pt x="1167" y="342"/>
                  </a:moveTo>
                  <a:lnTo>
                    <a:pt x="729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730" y="0"/>
                  </a:lnTo>
                  <a:lnTo>
                    <a:pt x="732" y="1"/>
                  </a:lnTo>
                  <a:lnTo>
                    <a:pt x="1170" y="337"/>
                  </a:lnTo>
                  <a:lnTo>
                    <a:pt x="1167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4600576" y="2138363"/>
              <a:ext cx="79375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57" name="Inhaltsplatzhalter 4"/>
          <p:cNvSpPr txBox="1"/>
          <p:nvPr/>
        </p:nvSpPr>
        <p:spPr>
          <a:xfrm>
            <a:off x="8619477" y="1962749"/>
            <a:ext cx="88524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solidFill>
                  <a:schemeClr val="accent1"/>
                </a:solidFill>
                <a:latin typeface="+mj-lt"/>
              </a:rPr>
              <a:t>80%</a:t>
            </a:r>
            <a:endParaRPr lang="en-US" sz="1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58" name="Inhaltsplatzhalter 4"/>
          <p:cNvSpPr txBox="1"/>
          <p:nvPr/>
        </p:nvSpPr>
        <p:spPr>
          <a:xfrm>
            <a:off x="2486063" y="2123864"/>
            <a:ext cx="88524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solidFill>
                  <a:schemeClr val="accent2"/>
                </a:solidFill>
                <a:latin typeface="+mj-lt"/>
              </a:rPr>
              <a:t>70%</a:t>
            </a:r>
            <a:endParaRPr lang="en-US" sz="1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59" name="Inhaltsplatzhalter 4"/>
          <p:cNvSpPr txBox="1"/>
          <p:nvPr/>
        </p:nvSpPr>
        <p:spPr>
          <a:xfrm>
            <a:off x="2475532" y="3613432"/>
            <a:ext cx="88524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solidFill>
                  <a:schemeClr val="accent3"/>
                </a:solidFill>
                <a:latin typeface="+mj-lt"/>
              </a:rPr>
              <a:t>60%</a:t>
            </a:r>
            <a:endParaRPr lang="en-US" sz="1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60" name="Inhaltsplatzhalter 4"/>
          <p:cNvSpPr txBox="1"/>
          <p:nvPr/>
        </p:nvSpPr>
        <p:spPr>
          <a:xfrm>
            <a:off x="2559163" y="5179420"/>
            <a:ext cx="88524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solidFill>
                  <a:schemeClr val="accent4"/>
                </a:solidFill>
                <a:latin typeface="+mj-lt"/>
              </a:rPr>
              <a:t>50%</a:t>
            </a:r>
            <a:endParaRPr lang="en-US" sz="1800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61" name="Inhaltsplatzhalter 4"/>
          <p:cNvSpPr txBox="1"/>
          <p:nvPr/>
        </p:nvSpPr>
        <p:spPr>
          <a:xfrm>
            <a:off x="8561705" y="3639456"/>
            <a:ext cx="88524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solidFill>
                  <a:schemeClr val="accent2"/>
                </a:solidFill>
                <a:latin typeface="+mj-lt"/>
              </a:rPr>
              <a:t>10%</a:t>
            </a:r>
            <a:endParaRPr lang="en-US" sz="1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62" name="Inhaltsplatzhalter 4"/>
          <p:cNvSpPr txBox="1"/>
          <p:nvPr/>
        </p:nvSpPr>
        <p:spPr>
          <a:xfrm>
            <a:off x="8571465" y="4399411"/>
            <a:ext cx="88524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solidFill>
                  <a:schemeClr val="accent1"/>
                </a:solidFill>
                <a:latin typeface="+mj-lt"/>
              </a:rPr>
              <a:t>20%</a:t>
            </a:r>
            <a:endParaRPr lang="en-US" sz="1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63" name="Inhaltsplatzhalter 4"/>
          <p:cNvSpPr txBox="1"/>
          <p:nvPr/>
        </p:nvSpPr>
        <p:spPr>
          <a:xfrm>
            <a:off x="7862081" y="5276299"/>
            <a:ext cx="88524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solidFill>
                  <a:schemeClr val="accent6"/>
                </a:solidFill>
                <a:latin typeface="+mj-lt"/>
              </a:rPr>
              <a:t>30%</a:t>
            </a:r>
            <a:endParaRPr lang="en-US" sz="180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64" name="Inhaltsplatzhalter 4"/>
          <p:cNvSpPr txBox="1"/>
          <p:nvPr/>
        </p:nvSpPr>
        <p:spPr>
          <a:xfrm>
            <a:off x="7121844" y="6088642"/>
            <a:ext cx="88524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solidFill>
                  <a:schemeClr val="accent5"/>
                </a:solidFill>
                <a:latin typeface="+mj-lt"/>
              </a:rPr>
              <a:t>40%</a:t>
            </a:r>
            <a:endParaRPr lang="en-US" sz="1800" dirty="0">
              <a:solidFill>
                <a:schemeClr val="accent5"/>
              </a:solidFill>
              <a:latin typeface="+mn-lt"/>
            </a:endParaRPr>
          </a:p>
        </p:txBody>
      </p:sp>
      <p:sp>
        <p:nvSpPr>
          <p:cNvPr id="65" name="Inhaltsplatzhalter 4"/>
          <p:cNvSpPr txBox="1"/>
          <p:nvPr/>
        </p:nvSpPr>
        <p:spPr>
          <a:xfrm>
            <a:off x="9474291" y="1785776"/>
            <a:ext cx="1636550" cy="7232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here. </a:t>
            </a:r>
          </a:p>
        </p:txBody>
      </p:sp>
      <p:sp>
        <p:nvSpPr>
          <p:cNvPr id="66" name="Inhaltsplatzhalter 4"/>
          <p:cNvSpPr txBox="1"/>
          <p:nvPr/>
        </p:nvSpPr>
        <p:spPr>
          <a:xfrm>
            <a:off x="9446947" y="3530741"/>
            <a:ext cx="21884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here. </a:t>
            </a:r>
          </a:p>
        </p:txBody>
      </p:sp>
      <p:sp>
        <p:nvSpPr>
          <p:cNvPr id="67" name="Inhaltsplatzhalter 4"/>
          <p:cNvSpPr txBox="1"/>
          <p:nvPr/>
        </p:nvSpPr>
        <p:spPr>
          <a:xfrm>
            <a:off x="9430580" y="4222440"/>
            <a:ext cx="1900607" cy="7232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here. </a:t>
            </a:r>
          </a:p>
        </p:txBody>
      </p:sp>
      <p:sp>
        <p:nvSpPr>
          <p:cNvPr id="68" name="Inhaltsplatzhalter 4"/>
          <p:cNvSpPr txBox="1"/>
          <p:nvPr/>
        </p:nvSpPr>
        <p:spPr>
          <a:xfrm>
            <a:off x="8769542" y="5186084"/>
            <a:ext cx="21884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6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here. </a:t>
            </a:r>
          </a:p>
        </p:txBody>
      </p:sp>
      <p:sp>
        <p:nvSpPr>
          <p:cNvPr id="69" name="Inhaltsplatzhalter 4"/>
          <p:cNvSpPr txBox="1"/>
          <p:nvPr/>
        </p:nvSpPr>
        <p:spPr>
          <a:xfrm>
            <a:off x="8023679" y="5994911"/>
            <a:ext cx="21884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here. </a:t>
            </a:r>
          </a:p>
        </p:txBody>
      </p:sp>
      <p:sp>
        <p:nvSpPr>
          <p:cNvPr id="70" name="Inhaltsplatzhalter 4"/>
          <p:cNvSpPr txBox="1"/>
          <p:nvPr/>
        </p:nvSpPr>
        <p:spPr>
          <a:xfrm>
            <a:off x="712475" y="3436461"/>
            <a:ext cx="1774932" cy="7232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3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here. </a:t>
            </a:r>
          </a:p>
        </p:txBody>
      </p:sp>
      <p:sp>
        <p:nvSpPr>
          <p:cNvPr id="71" name="Inhaltsplatzhalter 4"/>
          <p:cNvSpPr txBox="1"/>
          <p:nvPr/>
        </p:nvSpPr>
        <p:spPr>
          <a:xfrm>
            <a:off x="727996" y="1946893"/>
            <a:ext cx="1774932" cy="7232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here. </a:t>
            </a:r>
          </a:p>
        </p:txBody>
      </p:sp>
      <p:sp>
        <p:nvSpPr>
          <p:cNvPr id="72" name="Inhaltsplatzhalter 4"/>
          <p:cNvSpPr txBox="1"/>
          <p:nvPr/>
        </p:nvSpPr>
        <p:spPr>
          <a:xfrm>
            <a:off x="731974" y="4998148"/>
            <a:ext cx="1774932" cy="7232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here.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5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500"/>
                            </p:stCondLst>
                            <p:childTnLst>
                              <p:par>
                                <p:cTn id="1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2" name="Block Arc 1"/>
          <p:cNvSpPr/>
          <p:nvPr/>
        </p:nvSpPr>
        <p:spPr>
          <a:xfrm rot="5400000" flipV="1">
            <a:off x="1578890" y="2915095"/>
            <a:ext cx="2334428" cy="2334430"/>
          </a:xfrm>
          <a:prstGeom prst="blockArc">
            <a:avLst>
              <a:gd name="adj1" fmla="val 5364922"/>
              <a:gd name="adj2" fmla="val 21598674"/>
              <a:gd name="adj3" fmla="val 1480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Block Arc 3"/>
          <p:cNvSpPr/>
          <p:nvPr/>
        </p:nvSpPr>
        <p:spPr>
          <a:xfrm rot="5400000" flipV="1">
            <a:off x="1224852" y="2561054"/>
            <a:ext cx="3042506" cy="3042507"/>
          </a:xfrm>
          <a:prstGeom prst="blockArc">
            <a:avLst>
              <a:gd name="adj1" fmla="val 8504050"/>
              <a:gd name="adj2" fmla="val 21588139"/>
              <a:gd name="adj3" fmla="val 1054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Block Arc 4"/>
          <p:cNvSpPr/>
          <p:nvPr/>
        </p:nvSpPr>
        <p:spPr>
          <a:xfrm rot="5400000" flipV="1">
            <a:off x="895708" y="2231911"/>
            <a:ext cx="3700795" cy="3700794"/>
          </a:xfrm>
          <a:prstGeom prst="blockArc">
            <a:avLst>
              <a:gd name="adj1" fmla="val 9554525"/>
              <a:gd name="adj2" fmla="val 21595833"/>
              <a:gd name="adj3" fmla="val 78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Block Arc 5"/>
          <p:cNvSpPr/>
          <p:nvPr/>
        </p:nvSpPr>
        <p:spPr>
          <a:xfrm rot="5400000" flipV="1">
            <a:off x="537522" y="1873724"/>
            <a:ext cx="4417165" cy="4417167"/>
          </a:xfrm>
          <a:prstGeom prst="blockArc">
            <a:avLst>
              <a:gd name="adj1" fmla="val 10462702"/>
              <a:gd name="adj2" fmla="val 21584516"/>
              <a:gd name="adj3" fmla="val 69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4147419" y="4845105"/>
            <a:ext cx="449083" cy="4490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dirty="0"/>
              <a:t>1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927118" y="5000439"/>
            <a:ext cx="1220301" cy="138413"/>
            <a:chOff x="2927118" y="5000439"/>
            <a:chExt cx="1220301" cy="138413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3049397" y="5069645"/>
              <a:ext cx="1098022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/>
            <p:cNvSpPr/>
            <p:nvPr/>
          </p:nvSpPr>
          <p:spPr>
            <a:xfrm>
              <a:off x="2927118" y="5000439"/>
              <a:ext cx="138413" cy="1384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6" name="Oval 35"/>
          <p:cNvSpPr/>
          <p:nvPr/>
        </p:nvSpPr>
        <p:spPr>
          <a:xfrm>
            <a:off x="4648402" y="5249524"/>
            <a:ext cx="449082" cy="4490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dirty="0"/>
              <a:t>2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2927118" y="5404858"/>
            <a:ext cx="1721284" cy="138413"/>
            <a:chOff x="2927118" y="5404858"/>
            <a:chExt cx="1721284" cy="138413"/>
          </a:xfrm>
        </p:grpSpPr>
        <p:cxnSp>
          <p:nvCxnSpPr>
            <p:cNvPr id="37" name="Straight Connector 36"/>
            <p:cNvCxnSpPr>
              <a:endCxn id="36" idx="2"/>
            </p:cNvCxnSpPr>
            <p:nvPr/>
          </p:nvCxnSpPr>
          <p:spPr>
            <a:xfrm>
              <a:off x="3049398" y="5474064"/>
              <a:ext cx="1599004" cy="2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/>
            <p:cNvSpPr/>
            <p:nvPr/>
          </p:nvSpPr>
          <p:spPr>
            <a:xfrm>
              <a:off x="2927118" y="5404858"/>
              <a:ext cx="138413" cy="1384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0" name="Oval 39"/>
          <p:cNvSpPr/>
          <p:nvPr/>
        </p:nvSpPr>
        <p:spPr>
          <a:xfrm>
            <a:off x="5191653" y="5592521"/>
            <a:ext cx="449083" cy="4490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dirty="0"/>
              <a:t>3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2927118" y="5747855"/>
            <a:ext cx="2264535" cy="138413"/>
            <a:chOff x="2927118" y="5747855"/>
            <a:chExt cx="2264535" cy="138413"/>
          </a:xfrm>
        </p:grpSpPr>
        <p:cxnSp>
          <p:nvCxnSpPr>
            <p:cNvPr id="41" name="Straight Connector 40"/>
            <p:cNvCxnSpPr>
              <a:stCxn id="42" idx="6"/>
              <a:endCxn id="40" idx="2"/>
            </p:cNvCxnSpPr>
            <p:nvPr/>
          </p:nvCxnSpPr>
          <p:spPr>
            <a:xfrm>
              <a:off x="3065531" y="5817061"/>
              <a:ext cx="2126122" cy="1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/>
            <p:cNvSpPr/>
            <p:nvPr/>
          </p:nvSpPr>
          <p:spPr>
            <a:xfrm>
              <a:off x="2927118" y="5747855"/>
              <a:ext cx="138413" cy="1384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4" name="Oval 43"/>
          <p:cNvSpPr/>
          <p:nvPr/>
        </p:nvSpPr>
        <p:spPr>
          <a:xfrm>
            <a:off x="5734905" y="5923145"/>
            <a:ext cx="449082" cy="4490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dirty="0"/>
              <a:t>4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2927118" y="6078479"/>
            <a:ext cx="2807787" cy="138413"/>
            <a:chOff x="2927118" y="6078479"/>
            <a:chExt cx="2807787" cy="138413"/>
          </a:xfrm>
        </p:grpSpPr>
        <p:cxnSp>
          <p:nvCxnSpPr>
            <p:cNvPr id="45" name="Straight Connector 44"/>
            <p:cNvCxnSpPr>
              <a:stCxn id="46" idx="6"/>
              <a:endCxn id="44" idx="2"/>
            </p:cNvCxnSpPr>
            <p:nvPr/>
          </p:nvCxnSpPr>
          <p:spPr>
            <a:xfrm>
              <a:off x="3065531" y="6147685"/>
              <a:ext cx="2669374" cy="1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45"/>
            <p:cNvSpPr/>
            <p:nvPr/>
          </p:nvSpPr>
          <p:spPr>
            <a:xfrm>
              <a:off x="2927118" y="6078479"/>
              <a:ext cx="138413" cy="1384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7" name="Inhaltsplatzhalter 4"/>
          <p:cNvSpPr txBox="1"/>
          <p:nvPr/>
        </p:nvSpPr>
        <p:spPr>
          <a:xfrm>
            <a:off x="7429500" y="1916647"/>
            <a:ext cx="4236318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48" name="Inhaltsplatzhalter 4"/>
          <p:cNvSpPr txBox="1"/>
          <p:nvPr/>
        </p:nvSpPr>
        <p:spPr>
          <a:xfrm>
            <a:off x="6380129" y="2032063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1"/>
                </a:solidFill>
                <a:latin typeface="+mj-lt"/>
              </a:rPr>
              <a:t>40%</a:t>
            </a:r>
            <a:endParaRPr lang="en-US" sz="2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49" name="Inhaltsplatzhalter 4"/>
          <p:cNvSpPr txBox="1"/>
          <p:nvPr/>
        </p:nvSpPr>
        <p:spPr>
          <a:xfrm>
            <a:off x="7429500" y="3149769"/>
            <a:ext cx="4236318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0" name="Inhaltsplatzhalter 4"/>
          <p:cNvSpPr txBox="1"/>
          <p:nvPr/>
        </p:nvSpPr>
        <p:spPr>
          <a:xfrm>
            <a:off x="6380129" y="3265185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2"/>
                </a:solidFill>
                <a:latin typeface="+mj-lt"/>
              </a:rPr>
              <a:t>50%</a:t>
            </a:r>
            <a:endParaRPr lang="en-US" sz="2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51" name="Inhaltsplatzhalter 4"/>
          <p:cNvSpPr txBox="1"/>
          <p:nvPr/>
        </p:nvSpPr>
        <p:spPr>
          <a:xfrm>
            <a:off x="7429500" y="4446386"/>
            <a:ext cx="4236318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2" name="Inhaltsplatzhalter 4"/>
          <p:cNvSpPr txBox="1"/>
          <p:nvPr/>
        </p:nvSpPr>
        <p:spPr>
          <a:xfrm>
            <a:off x="6380129" y="456180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3"/>
                </a:solidFill>
                <a:latin typeface="+mj-lt"/>
              </a:rPr>
              <a:t>70%</a:t>
            </a:r>
            <a:endParaRPr lang="en-US" sz="2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53" name="Inhaltsplatzhalter 4"/>
          <p:cNvSpPr txBox="1"/>
          <p:nvPr/>
        </p:nvSpPr>
        <p:spPr>
          <a:xfrm>
            <a:off x="7429500" y="5567375"/>
            <a:ext cx="4236318" cy="7540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4" name="Inhaltsplatzhalter 4"/>
          <p:cNvSpPr txBox="1"/>
          <p:nvPr/>
        </p:nvSpPr>
        <p:spPr>
          <a:xfrm>
            <a:off x="6380129" y="5682791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4"/>
                </a:solidFill>
                <a:latin typeface="+mj-lt"/>
              </a:rPr>
              <a:t>50%</a:t>
            </a:r>
            <a:endParaRPr lang="en-US" sz="2800" dirty="0">
              <a:solidFill>
                <a:schemeClr val="accent4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6" grpId="0" animBg="1"/>
      <p:bldP spid="36" grpId="0" animBg="1"/>
      <p:bldP spid="40" grpId="0" animBg="1"/>
      <p:bldP spid="44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onut 9"/>
          <p:cNvSpPr/>
          <p:nvPr/>
        </p:nvSpPr>
        <p:spPr>
          <a:xfrm rot="5400000" flipH="1">
            <a:off x="4443765" y="2284767"/>
            <a:ext cx="3304469" cy="3304469"/>
          </a:xfrm>
          <a:prstGeom prst="donut">
            <a:avLst>
              <a:gd name="adj" fmla="val 1069"/>
            </a:avLst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Block Arc 6"/>
          <p:cNvSpPr/>
          <p:nvPr/>
        </p:nvSpPr>
        <p:spPr>
          <a:xfrm rot="5400000" flipH="1">
            <a:off x="4383829" y="2224831"/>
            <a:ext cx="3424342" cy="3424342"/>
          </a:xfrm>
          <a:prstGeom prst="blockArc">
            <a:avLst>
              <a:gd name="adj1" fmla="val 18691106"/>
              <a:gd name="adj2" fmla="val 15728904"/>
              <a:gd name="adj3" fmla="val 425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Block Arc 5"/>
          <p:cNvSpPr/>
          <p:nvPr/>
        </p:nvSpPr>
        <p:spPr>
          <a:xfrm rot="5400000" flipH="1">
            <a:off x="4334248" y="2175250"/>
            <a:ext cx="3523504" cy="3523504"/>
          </a:xfrm>
          <a:prstGeom prst="blockArc">
            <a:avLst>
              <a:gd name="adj1" fmla="val 694495"/>
              <a:gd name="adj2" fmla="val 15873992"/>
              <a:gd name="adj3" fmla="val 711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Block Arc 4"/>
          <p:cNvSpPr/>
          <p:nvPr/>
        </p:nvSpPr>
        <p:spPr>
          <a:xfrm rot="5400000" flipH="1">
            <a:off x="4252717" y="2093719"/>
            <a:ext cx="3686567" cy="3686567"/>
          </a:xfrm>
          <a:prstGeom prst="blockArc">
            <a:avLst>
              <a:gd name="adj1" fmla="val 6352315"/>
              <a:gd name="adj2" fmla="val 16072419"/>
              <a:gd name="adj3" fmla="val 1186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Block Arc 3"/>
          <p:cNvSpPr/>
          <p:nvPr/>
        </p:nvSpPr>
        <p:spPr>
          <a:xfrm rot="5400000" flipH="1">
            <a:off x="4052192" y="1893194"/>
            <a:ext cx="4087616" cy="4087616"/>
          </a:xfrm>
          <a:prstGeom prst="blockArc">
            <a:avLst>
              <a:gd name="adj1" fmla="val 9889163"/>
              <a:gd name="adj2" fmla="val 16249964"/>
              <a:gd name="adj3" fmla="val 1754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Donut 11"/>
          <p:cNvSpPr/>
          <p:nvPr/>
        </p:nvSpPr>
        <p:spPr>
          <a:xfrm rot="5400000" flipH="1">
            <a:off x="4953011" y="2794013"/>
            <a:ext cx="2285979" cy="2285979"/>
          </a:xfrm>
          <a:prstGeom prst="donut">
            <a:avLst>
              <a:gd name="adj" fmla="val 1069"/>
            </a:avLst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153337" y="2914215"/>
            <a:ext cx="1348342" cy="218005"/>
            <a:chOff x="3934014" y="2856701"/>
            <a:chExt cx="1348342" cy="218005"/>
          </a:xfrm>
        </p:grpSpPr>
        <p:sp>
          <p:nvSpPr>
            <p:cNvPr id="15" name="Freeform 14"/>
            <p:cNvSpPr/>
            <p:nvPr/>
          </p:nvSpPr>
          <p:spPr bwMode="auto">
            <a:xfrm>
              <a:off x="3934014" y="2856701"/>
              <a:ext cx="1320942" cy="192987"/>
            </a:xfrm>
            <a:custGeom>
              <a:avLst/>
              <a:gdLst>
                <a:gd name="T0" fmla="*/ 1425 w 1425"/>
                <a:gd name="T1" fmla="*/ 153 h 162"/>
                <a:gd name="T2" fmla="*/ 1273 w 1425"/>
                <a:gd name="T3" fmla="*/ 0 h 162"/>
                <a:gd name="T4" fmla="*/ 0 w 1425"/>
                <a:gd name="T5" fmla="*/ 0 h 162"/>
                <a:gd name="T6" fmla="*/ 0 w 1425"/>
                <a:gd name="T7" fmla="*/ 14 h 162"/>
                <a:gd name="T8" fmla="*/ 1268 w 1425"/>
                <a:gd name="T9" fmla="*/ 14 h 162"/>
                <a:gd name="T10" fmla="*/ 1416 w 1425"/>
                <a:gd name="T11" fmla="*/ 162 h 162"/>
                <a:gd name="T12" fmla="*/ 1425 w 1425"/>
                <a:gd name="T13" fmla="*/ 15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5" h="162">
                  <a:moveTo>
                    <a:pt x="1425" y="153"/>
                  </a:moveTo>
                  <a:lnTo>
                    <a:pt x="127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68" y="14"/>
                  </a:lnTo>
                  <a:lnTo>
                    <a:pt x="1416" y="162"/>
                  </a:lnTo>
                  <a:lnTo>
                    <a:pt x="1425" y="15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5219218" y="3013950"/>
              <a:ext cx="63138" cy="60756"/>
            </a:xfrm>
            <a:custGeom>
              <a:avLst/>
              <a:gdLst>
                <a:gd name="T0" fmla="*/ 53 w 53"/>
                <a:gd name="T1" fmla="*/ 51 h 51"/>
                <a:gd name="T2" fmla="*/ 42 w 53"/>
                <a:gd name="T3" fmla="*/ 0 h 51"/>
                <a:gd name="T4" fmla="*/ 0 w 53"/>
                <a:gd name="T5" fmla="*/ 42 h 51"/>
                <a:gd name="T6" fmla="*/ 53 w 53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53" y="5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53" y="5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7" name="Freeform 29"/>
          <p:cNvSpPr>
            <a:spLocks noEditPoints="1"/>
          </p:cNvSpPr>
          <p:nvPr/>
        </p:nvSpPr>
        <p:spPr bwMode="auto">
          <a:xfrm>
            <a:off x="7633767" y="1598639"/>
            <a:ext cx="375119" cy="40216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3064177" y="4976014"/>
            <a:ext cx="364726" cy="427827"/>
            <a:chOff x="1671638" y="5013325"/>
            <a:chExt cx="458787" cy="5381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" name="Freeform 211"/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12"/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967730" y="5094615"/>
            <a:ext cx="345806" cy="431936"/>
            <a:chOff x="2611438" y="2698750"/>
            <a:chExt cx="427038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" name="Freeform 126"/>
            <p:cNvSpPr>
              <a:spLocks noEditPoints="1"/>
            </p:cNvSpPr>
            <p:nvPr/>
          </p:nvSpPr>
          <p:spPr bwMode="auto">
            <a:xfrm>
              <a:off x="2611438" y="2698750"/>
              <a:ext cx="427038" cy="533400"/>
            </a:xfrm>
            <a:custGeom>
              <a:avLst/>
              <a:gdLst>
                <a:gd name="T0" fmla="*/ 1093 w 2693"/>
                <a:gd name="T1" fmla="*/ 218 h 3358"/>
                <a:gd name="T2" fmla="*/ 787 w 2693"/>
                <a:gd name="T3" fmla="*/ 335 h 3358"/>
                <a:gd name="T4" fmla="*/ 530 w 2693"/>
                <a:gd name="T5" fmla="*/ 529 h 3358"/>
                <a:gd name="T6" fmla="*/ 335 w 2693"/>
                <a:gd name="T7" fmla="*/ 786 h 3358"/>
                <a:gd name="T8" fmla="*/ 218 w 2693"/>
                <a:gd name="T9" fmla="*/ 1093 h 3358"/>
                <a:gd name="T10" fmla="*/ 193 w 2693"/>
                <a:gd name="T11" fmla="*/ 1420 h 3358"/>
                <a:gd name="T12" fmla="*/ 212 w 2693"/>
                <a:gd name="T13" fmla="*/ 1569 h 3358"/>
                <a:gd name="T14" fmla="*/ 218 w 2693"/>
                <a:gd name="T15" fmla="*/ 1600 h 3358"/>
                <a:gd name="T16" fmla="*/ 297 w 2693"/>
                <a:gd name="T17" fmla="*/ 1831 h 3358"/>
                <a:gd name="T18" fmla="*/ 323 w 2693"/>
                <a:gd name="T19" fmla="*/ 1891 h 3358"/>
                <a:gd name="T20" fmla="*/ 459 w 2693"/>
                <a:gd name="T21" fmla="*/ 2149 h 3358"/>
                <a:gd name="T22" fmla="*/ 666 w 2693"/>
                <a:gd name="T23" fmla="*/ 2449 h 3358"/>
                <a:gd name="T24" fmla="*/ 956 w 2693"/>
                <a:gd name="T25" fmla="*/ 2783 h 3358"/>
                <a:gd name="T26" fmla="*/ 1345 w 2693"/>
                <a:gd name="T27" fmla="*/ 3140 h 3358"/>
                <a:gd name="T28" fmla="*/ 1735 w 2693"/>
                <a:gd name="T29" fmla="*/ 2783 h 3358"/>
                <a:gd name="T30" fmla="*/ 2025 w 2693"/>
                <a:gd name="T31" fmla="*/ 2449 h 3358"/>
                <a:gd name="T32" fmla="*/ 2232 w 2693"/>
                <a:gd name="T33" fmla="*/ 2149 h 3358"/>
                <a:gd name="T34" fmla="*/ 2368 w 2693"/>
                <a:gd name="T35" fmla="*/ 1891 h 3358"/>
                <a:gd name="T36" fmla="*/ 2395 w 2693"/>
                <a:gd name="T37" fmla="*/ 1831 h 3358"/>
                <a:gd name="T38" fmla="*/ 2473 w 2693"/>
                <a:gd name="T39" fmla="*/ 1600 h 3358"/>
                <a:gd name="T40" fmla="*/ 2479 w 2693"/>
                <a:gd name="T41" fmla="*/ 1568 h 3358"/>
                <a:gd name="T42" fmla="*/ 2501 w 2693"/>
                <a:gd name="T43" fmla="*/ 1346 h 3358"/>
                <a:gd name="T44" fmla="*/ 2452 w 2693"/>
                <a:gd name="T45" fmla="*/ 1012 h 3358"/>
                <a:gd name="T46" fmla="*/ 2315 w 2693"/>
                <a:gd name="T47" fmla="*/ 717 h 3358"/>
                <a:gd name="T48" fmla="*/ 2103 w 2693"/>
                <a:gd name="T49" fmla="*/ 474 h 3358"/>
                <a:gd name="T50" fmla="*/ 1832 w 2693"/>
                <a:gd name="T51" fmla="*/ 297 h 3358"/>
                <a:gd name="T52" fmla="*/ 1516 w 2693"/>
                <a:gd name="T53" fmla="*/ 202 h 3358"/>
                <a:gd name="T54" fmla="*/ 1437 w 2693"/>
                <a:gd name="T55" fmla="*/ 3 h 3358"/>
                <a:gd name="T56" fmla="*/ 1787 w 2693"/>
                <a:gd name="T57" fmla="*/ 75 h 3358"/>
                <a:gd name="T58" fmla="*/ 2098 w 2693"/>
                <a:gd name="T59" fmla="*/ 231 h 3358"/>
                <a:gd name="T60" fmla="*/ 2356 w 2693"/>
                <a:gd name="T61" fmla="*/ 458 h 3358"/>
                <a:gd name="T62" fmla="*/ 2549 w 2693"/>
                <a:gd name="T63" fmla="*/ 744 h 3358"/>
                <a:gd name="T64" fmla="*/ 2664 w 2693"/>
                <a:gd name="T65" fmla="*/ 1075 h 3358"/>
                <a:gd name="T66" fmla="*/ 2690 w 2693"/>
                <a:gd name="T67" fmla="*/ 1431 h 3358"/>
                <a:gd name="T68" fmla="*/ 2666 w 2693"/>
                <a:gd name="T69" fmla="*/ 1614 h 3358"/>
                <a:gd name="T70" fmla="*/ 2621 w 2693"/>
                <a:gd name="T71" fmla="*/ 1779 h 3358"/>
                <a:gd name="T72" fmla="*/ 2514 w 2693"/>
                <a:gd name="T73" fmla="*/ 2030 h 3358"/>
                <a:gd name="T74" fmla="*/ 2359 w 2693"/>
                <a:gd name="T75" fmla="*/ 2307 h 3358"/>
                <a:gd name="T76" fmla="*/ 2131 w 2693"/>
                <a:gd name="T77" fmla="*/ 2623 h 3358"/>
                <a:gd name="T78" fmla="*/ 1818 w 2693"/>
                <a:gd name="T79" fmla="*/ 2970 h 3358"/>
                <a:gd name="T80" fmla="*/ 1407 w 2693"/>
                <a:gd name="T81" fmla="*/ 3337 h 3358"/>
                <a:gd name="T82" fmla="*/ 1325 w 2693"/>
                <a:gd name="T83" fmla="*/ 3356 h 3358"/>
                <a:gd name="T84" fmla="*/ 1068 w 2693"/>
                <a:gd name="T85" fmla="*/ 3152 h 3358"/>
                <a:gd name="T86" fmla="*/ 706 w 2693"/>
                <a:gd name="T87" fmla="*/ 2793 h 3358"/>
                <a:gd name="T88" fmla="*/ 438 w 2693"/>
                <a:gd name="T89" fmla="*/ 2460 h 3358"/>
                <a:gd name="T90" fmla="*/ 248 w 2693"/>
                <a:gd name="T91" fmla="*/ 2163 h 3358"/>
                <a:gd name="T92" fmla="*/ 123 w 2693"/>
                <a:gd name="T93" fmla="*/ 1910 h 3358"/>
                <a:gd name="T94" fmla="*/ 34 w 2693"/>
                <a:gd name="T95" fmla="*/ 1644 h 3358"/>
                <a:gd name="T96" fmla="*/ 24 w 2693"/>
                <a:gd name="T97" fmla="*/ 1599 h 3358"/>
                <a:gd name="T98" fmla="*/ 3 w 2693"/>
                <a:gd name="T99" fmla="*/ 1254 h 3358"/>
                <a:gd name="T100" fmla="*/ 74 w 2693"/>
                <a:gd name="T101" fmla="*/ 905 h 3358"/>
                <a:gd name="T102" fmla="*/ 231 w 2693"/>
                <a:gd name="T103" fmla="*/ 594 h 3358"/>
                <a:gd name="T104" fmla="*/ 457 w 2693"/>
                <a:gd name="T105" fmla="*/ 336 h 3358"/>
                <a:gd name="T106" fmla="*/ 743 w 2693"/>
                <a:gd name="T107" fmla="*/ 143 h 3358"/>
                <a:gd name="T108" fmla="*/ 1075 w 2693"/>
                <a:gd name="T109" fmla="*/ 28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3" h="3358">
                  <a:moveTo>
                    <a:pt x="1345" y="190"/>
                  </a:moveTo>
                  <a:lnTo>
                    <a:pt x="1260" y="193"/>
                  </a:lnTo>
                  <a:lnTo>
                    <a:pt x="1175" y="202"/>
                  </a:lnTo>
                  <a:lnTo>
                    <a:pt x="1093" y="218"/>
                  </a:lnTo>
                  <a:lnTo>
                    <a:pt x="1013" y="239"/>
                  </a:lnTo>
                  <a:lnTo>
                    <a:pt x="935" y="266"/>
                  </a:lnTo>
                  <a:lnTo>
                    <a:pt x="859" y="297"/>
                  </a:lnTo>
                  <a:lnTo>
                    <a:pt x="787" y="335"/>
                  </a:lnTo>
                  <a:lnTo>
                    <a:pt x="718" y="377"/>
                  </a:lnTo>
                  <a:lnTo>
                    <a:pt x="651" y="423"/>
                  </a:lnTo>
                  <a:lnTo>
                    <a:pt x="588" y="474"/>
                  </a:lnTo>
                  <a:lnTo>
                    <a:pt x="530" y="529"/>
                  </a:lnTo>
                  <a:lnTo>
                    <a:pt x="475" y="588"/>
                  </a:lnTo>
                  <a:lnTo>
                    <a:pt x="424" y="651"/>
                  </a:lnTo>
                  <a:lnTo>
                    <a:pt x="377" y="717"/>
                  </a:lnTo>
                  <a:lnTo>
                    <a:pt x="335" y="786"/>
                  </a:lnTo>
                  <a:lnTo>
                    <a:pt x="298" y="859"/>
                  </a:lnTo>
                  <a:lnTo>
                    <a:pt x="266" y="934"/>
                  </a:lnTo>
                  <a:lnTo>
                    <a:pt x="240" y="1012"/>
                  </a:lnTo>
                  <a:lnTo>
                    <a:pt x="218" y="1093"/>
                  </a:lnTo>
                  <a:lnTo>
                    <a:pt x="203" y="1175"/>
                  </a:lnTo>
                  <a:lnTo>
                    <a:pt x="194" y="1259"/>
                  </a:lnTo>
                  <a:lnTo>
                    <a:pt x="191" y="1346"/>
                  </a:lnTo>
                  <a:lnTo>
                    <a:pt x="193" y="1420"/>
                  </a:lnTo>
                  <a:lnTo>
                    <a:pt x="200" y="1493"/>
                  </a:lnTo>
                  <a:lnTo>
                    <a:pt x="211" y="1566"/>
                  </a:lnTo>
                  <a:lnTo>
                    <a:pt x="211" y="1568"/>
                  </a:lnTo>
                  <a:lnTo>
                    <a:pt x="212" y="1569"/>
                  </a:lnTo>
                  <a:lnTo>
                    <a:pt x="212" y="1571"/>
                  </a:lnTo>
                  <a:lnTo>
                    <a:pt x="213" y="1576"/>
                  </a:lnTo>
                  <a:lnTo>
                    <a:pt x="215" y="1586"/>
                  </a:lnTo>
                  <a:lnTo>
                    <a:pt x="218" y="1600"/>
                  </a:lnTo>
                  <a:lnTo>
                    <a:pt x="218" y="1602"/>
                  </a:lnTo>
                  <a:lnTo>
                    <a:pt x="240" y="1680"/>
                  </a:lnTo>
                  <a:lnTo>
                    <a:pt x="265" y="1757"/>
                  </a:lnTo>
                  <a:lnTo>
                    <a:pt x="297" y="1831"/>
                  </a:lnTo>
                  <a:lnTo>
                    <a:pt x="297" y="1832"/>
                  </a:lnTo>
                  <a:lnTo>
                    <a:pt x="297" y="1833"/>
                  </a:lnTo>
                  <a:lnTo>
                    <a:pt x="298" y="1834"/>
                  </a:lnTo>
                  <a:lnTo>
                    <a:pt x="323" y="1891"/>
                  </a:lnTo>
                  <a:lnTo>
                    <a:pt x="351" y="1951"/>
                  </a:lnTo>
                  <a:lnTo>
                    <a:pt x="384" y="2014"/>
                  </a:lnTo>
                  <a:lnTo>
                    <a:pt x="420" y="2080"/>
                  </a:lnTo>
                  <a:lnTo>
                    <a:pt x="459" y="2149"/>
                  </a:lnTo>
                  <a:lnTo>
                    <a:pt x="504" y="2220"/>
                  </a:lnTo>
                  <a:lnTo>
                    <a:pt x="553" y="2295"/>
                  </a:lnTo>
                  <a:lnTo>
                    <a:pt x="607" y="2371"/>
                  </a:lnTo>
                  <a:lnTo>
                    <a:pt x="666" y="2449"/>
                  </a:lnTo>
                  <a:lnTo>
                    <a:pt x="730" y="2531"/>
                  </a:lnTo>
                  <a:lnTo>
                    <a:pt x="800" y="2612"/>
                  </a:lnTo>
                  <a:lnTo>
                    <a:pt x="876" y="2697"/>
                  </a:lnTo>
                  <a:lnTo>
                    <a:pt x="956" y="2783"/>
                  </a:lnTo>
                  <a:lnTo>
                    <a:pt x="1044" y="2871"/>
                  </a:lnTo>
                  <a:lnTo>
                    <a:pt x="1138" y="2960"/>
                  </a:lnTo>
                  <a:lnTo>
                    <a:pt x="1238" y="3049"/>
                  </a:lnTo>
                  <a:lnTo>
                    <a:pt x="1345" y="3140"/>
                  </a:lnTo>
                  <a:lnTo>
                    <a:pt x="1453" y="3049"/>
                  </a:lnTo>
                  <a:lnTo>
                    <a:pt x="1554" y="2960"/>
                  </a:lnTo>
                  <a:lnTo>
                    <a:pt x="1648" y="2871"/>
                  </a:lnTo>
                  <a:lnTo>
                    <a:pt x="1735" y="2783"/>
                  </a:lnTo>
                  <a:lnTo>
                    <a:pt x="1816" y="2697"/>
                  </a:lnTo>
                  <a:lnTo>
                    <a:pt x="1892" y="2612"/>
                  </a:lnTo>
                  <a:lnTo>
                    <a:pt x="1961" y="2531"/>
                  </a:lnTo>
                  <a:lnTo>
                    <a:pt x="2025" y="2449"/>
                  </a:lnTo>
                  <a:lnTo>
                    <a:pt x="2084" y="2371"/>
                  </a:lnTo>
                  <a:lnTo>
                    <a:pt x="2139" y="2295"/>
                  </a:lnTo>
                  <a:lnTo>
                    <a:pt x="2188" y="2220"/>
                  </a:lnTo>
                  <a:lnTo>
                    <a:pt x="2232" y="2149"/>
                  </a:lnTo>
                  <a:lnTo>
                    <a:pt x="2272" y="2080"/>
                  </a:lnTo>
                  <a:lnTo>
                    <a:pt x="2308" y="2014"/>
                  </a:lnTo>
                  <a:lnTo>
                    <a:pt x="2341" y="1951"/>
                  </a:lnTo>
                  <a:lnTo>
                    <a:pt x="2368" y="1891"/>
                  </a:lnTo>
                  <a:lnTo>
                    <a:pt x="2394" y="1834"/>
                  </a:lnTo>
                  <a:lnTo>
                    <a:pt x="2394" y="1833"/>
                  </a:lnTo>
                  <a:lnTo>
                    <a:pt x="2395" y="1832"/>
                  </a:lnTo>
                  <a:lnTo>
                    <a:pt x="2395" y="1831"/>
                  </a:lnTo>
                  <a:lnTo>
                    <a:pt x="2426" y="1757"/>
                  </a:lnTo>
                  <a:lnTo>
                    <a:pt x="2453" y="1680"/>
                  </a:lnTo>
                  <a:lnTo>
                    <a:pt x="2473" y="1602"/>
                  </a:lnTo>
                  <a:lnTo>
                    <a:pt x="2473" y="1600"/>
                  </a:lnTo>
                  <a:lnTo>
                    <a:pt x="2476" y="1586"/>
                  </a:lnTo>
                  <a:lnTo>
                    <a:pt x="2478" y="1576"/>
                  </a:lnTo>
                  <a:lnTo>
                    <a:pt x="2479" y="1571"/>
                  </a:lnTo>
                  <a:lnTo>
                    <a:pt x="2479" y="1568"/>
                  </a:lnTo>
                  <a:lnTo>
                    <a:pt x="2481" y="1566"/>
                  </a:lnTo>
                  <a:lnTo>
                    <a:pt x="2492" y="1494"/>
                  </a:lnTo>
                  <a:lnTo>
                    <a:pt x="2499" y="1420"/>
                  </a:lnTo>
                  <a:lnTo>
                    <a:pt x="2501" y="1346"/>
                  </a:lnTo>
                  <a:lnTo>
                    <a:pt x="2498" y="1259"/>
                  </a:lnTo>
                  <a:lnTo>
                    <a:pt x="2489" y="1175"/>
                  </a:lnTo>
                  <a:lnTo>
                    <a:pt x="2473" y="1093"/>
                  </a:lnTo>
                  <a:lnTo>
                    <a:pt x="2452" y="1012"/>
                  </a:lnTo>
                  <a:lnTo>
                    <a:pt x="2425" y="934"/>
                  </a:lnTo>
                  <a:lnTo>
                    <a:pt x="2394" y="859"/>
                  </a:lnTo>
                  <a:lnTo>
                    <a:pt x="2357" y="786"/>
                  </a:lnTo>
                  <a:lnTo>
                    <a:pt x="2315" y="717"/>
                  </a:lnTo>
                  <a:lnTo>
                    <a:pt x="2268" y="651"/>
                  </a:lnTo>
                  <a:lnTo>
                    <a:pt x="2217" y="588"/>
                  </a:lnTo>
                  <a:lnTo>
                    <a:pt x="2162" y="529"/>
                  </a:lnTo>
                  <a:lnTo>
                    <a:pt x="2103" y="474"/>
                  </a:lnTo>
                  <a:lnTo>
                    <a:pt x="2041" y="423"/>
                  </a:lnTo>
                  <a:lnTo>
                    <a:pt x="1974" y="377"/>
                  </a:lnTo>
                  <a:lnTo>
                    <a:pt x="1905" y="335"/>
                  </a:lnTo>
                  <a:lnTo>
                    <a:pt x="1832" y="297"/>
                  </a:lnTo>
                  <a:lnTo>
                    <a:pt x="1757" y="266"/>
                  </a:lnTo>
                  <a:lnTo>
                    <a:pt x="1679" y="239"/>
                  </a:lnTo>
                  <a:lnTo>
                    <a:pt x="1599" y="218"/>
                  </a:lnTo>
                  <a:lnTo>
                    <a:pt x="1516" y="202"/>
                  </a:lnTo>
                  <a:lnTo>
                    <a:pt x="1432" y="193"/>
                  </a:lnTo>
                  <a:lnTo>
                    <a:pt x="1345" y="190"/>
                  </a:lnTo>
                  <a:close/>
                  <a:moveTo>
                    <a:pt x="1345" y="0"/>
                  </a:moveTo>
                  <a:lnTo>
                    <a:pt x="1437" y="3"/>
                  </a:lnTo>
                  <a:lnTo>
                    <a:pt x="1528" y="13"/>
                  </a:lnTo>
                  <a:lnTo>
                    <a:pt x="1617" y="28"/>
                  </a:lnTo>
                  <a:lnTo>
                    <a:pt x="1703" y="49"/>
                  </a:lnTo>
                  <a:lnTo>
                    <a:pt x="1787" y="75"/>
                  </a:lnTo>
                  <a:lnTo>
                    <a:pt x="1869" y="106"/>
                  </a:lnTo>
                  <a:lnTo>
                    <a:pt x="1948" y="143"/>
                  </a:lnTo>
                  <a:lnTo>
                    <a:pt x="2024" y="185"/>
                  </a:lnTo>
                  <a:lnTo>
                    <a:pt x="2098" y="231"/>
                  </a:lnTo>
                  <a:lnTo>
                    <a:pt x="2167" y="281"/>
                  </a:lnTo>
                  <a:lnTo>
                    <a:pt x="2233" y="336"/>
                  </a:lnTo>
                  <a:lnTo>
                    <a:pt x="2297" y="395"/>
                  </a:lnTo>
                  <a:lnTo>
                    <a:pt x="2356" y="458"/>
                  </a:lnTo>
                  <a:lnTo>
                    <a:pt x="2411" y="525"/>
                  </a:lnTo>
                  <a:lnTo>
                    <a:pt x="2461" y="594"/>
                  </a:lnTo>
                  <a:lnTo>
                    <a:pt x="2507" y="668"/>
                  </a:lnTo>
                  <a:lnTo>
                    <a:pt x="2549" y="744"/>
                  </a:lnTo>
                  <a:lnTo>
                    <a:pt x="2586" y="823"/>
                  </a:lnTo>
                  <a:lnTo>
                    <a:pt x="2617" y="905"/>
                  </a:lnTo>
                  <a:lnTo>
                    <a:pt x="2644" y="989"/>
                  </a:lnTo>
                  <a:lnTo>
                    <a:pt x="2664" y="1075"/>
                  </a:lnTo>
                  <a:lnTo>
                    <a:pt x="2680" y="1164"/>
                  </a:lnTo>
                  <a:lnTo>
                    <a:pt x="2689" y="1254"/>
                  </a:lnTo>
                  <a:lnTo>
                    <a:pt x="2693" y="1346"/>
                  </a:lnTo>
                  <a:lnTo>
                    <a:pt x="2690" y="1431"/>
                  </a:lnTo>
                  <a:lnTo>
                    <a:pt x="2682" y="1516"/>
                  </a:lnTo>
                  <a:lnTo>
                    <a:pt x="2668" y="1599"/>
                  </a:lnTo>
                  <a:lnTo>
                    <a:pt x="2667" y="1604"/>
                  </a:lnTo>
                  <a:lnTo>
                    <a:pt x="2666" y="1614"/>
                  </a:lnTo>
                  <a:lnTo>
                    <a:pt x="2663" y="1627"/>
                  </a:lnTo>
                  <a:lnTo>
                    <a:pt x="2659" y="1644"/>
                  </a:lnTo>
                  <a:lnTo>
                    <a:pt x="2642" y="1713"/>
                  </a:lnTo>
                  <a:lnTo>
                    <a:pt x="2621" y="1779"/>
                  </a:lnTo>
                  <a:lnTo>
                    <a:pt x="2597" y="1845"/>
                  </a:lnTo>
                  <a:lnTo>
                    <a:pt x="2569" y="1910"/>
                  </a:lnTo>
                  <a:lnTo>
                    <a:pt x="2544" y="1968"/>
                  </a:lnTo>
                  <a:lnTo>
                    <a:pt x="2514" y="2030"/>
                  </a:lnTo>
                  <a:lnTo>
                    <a:pt x="2482" y="2095"/>
                  </a:lnTo>
                  <a:lnTo>
                    <a:pt x="2445" y="2163"/>
                  </a:lnTo>
                  <a:lnTo>
                    <a:pt x="2404" y="2233"/>
                  </a:lnTo>
                  <a:lnTo>
                    <a:pt x="2359" y="2307"/>
                  </a:lnTo>
                  <a:lnTo>
                    <a:pt x="2309" y="2383"/>
                  </a:lnTo>
                  <a:lnTo>
                    <a:pt x="2255" y="2460"/>
                  </a:lnTo>
                  <a:lnTo>
                    <a:pt x="2196" y="2541"/>
                  </a:lnTo>
                  <a:lnTo>
                    <a:pt x="2131" y="2623"/>
                  </a:lnTo>
                  <a:lnTo>
                    <a:pt x="2061" y="2707"/>
                  </a:lnTo>
                  <a:lnTo>
                    <a:pt x="1986" y="2793"/>
                  </a:lnTo>
                  <a:lnTo>
                    <a:pt x="1905" y="2881"/>
                  </a:lnTo>
                  <a:lnTo>
                    <a:pt x="1818" y="2970"/>
                  </a:lnTo>
                  <a:lnTo>
                    <a:pt x="1725" y="3060"/>
                  </a:lnTo>
                  <a:lnTo>
                    <a:pt x="1625" y="3152"/>
                  </a:lnTo>
                  <a:lnTo>
                    <a:pt x="1519" y="3243"/>
                  </a:lnTo>
                  <a:lnTo>
                    <a:pt x="1407" y="3337"/>
                  </a:lnTo>
                  <a:lnTo>
                    <a:pt x="1387" y="3349"/>
                  </a:lnTo>
                  <a:lnTo>
                    <a:pt x="1368" y="3356"/>
                  </a:lnTo>
                  <a:lnTo>
                    <a:pt x="1346" y="3358"/>
                  </a:lnTo>
                  <a:lnTo>
                    <a:pt x="1325" y="3356"/>
                  </a:lnTo>
                  <a:lnTo>
                    <a:pt x="1306" y="3349"/>
                  </a:lnTo>
                  <a:lnTo>
                    <a:pt x="1286" y="3337"/>
                  </a:lnTo>
                  <a:lnTo>
                    <a:pt x="1174" y="3243"/>
                  </a:lnTo>
                  <a:lnTo>
                    <a:pt x="1068" y="3152"/>
                  </a:lnTo>
                  <a:lnTo>
                    <a:pt x="968" y="3060"/>
                  </a:lnTo>
                  <a:lnTo>
                    <a:pt x="875" y="2970"/>
                  </a:lnTo>
                  <a:lnTo>
                    <a:pt x="787" y="2881"/>
                  </a:lnTo>
                  <a:lnTo>
                    <a:pt x="706" y="2793"/>
                  </a:lnTo>
                  <a:lnTo>
                    <a:pt x="631" y="2707"/>
                  </a:lnTo>
                  <a:lnTo>
                    <a:pt x="561" y="2623"/>
                  </a:lnTo>
                  <a:lnTo>
                    <a:pt x="497" y="2541"/>
                  </a:lnTo>
                  <a:lnTo>
                    <a:pt x="438" y="2460"/>
                  </a:lnTo>
                  <a:lnTo>
                    <a:pt x="384" y="2383"/>
                  </a:lnTo>
                  <a:lnTo>
                    <a:pt x="334" y="2307"/>
                  </a:lnTo>
                  <a:lnTo>
                    <a:pt x="289" y="2233"/>
                  </a:lnTo>
                  <a:lnTo>
                    <a:pt x="248" y="2163"/>
                  </a:lnTo>
                  <a:lnTo>
                    <a:pt x="211" y="2095"/>
                  </a:lnTo>
                  <a:lnTo>
                    <a:pt x="179" y="2030"/>
                  </a:lnTo>
                  <a:lnTo>
                    <a:pt x="149" y="1968"/>
                  </a:lnTo>
                  <a:lnTo>
                    <a:pt x="123" y="1910"/>
                  </a:lnTo>
                  <a:lnTo>
                    <a:pt x="96" y="1845"/>
                  </a:lnTo>
                  <a:lnTo>
                    <a:pt x="71" y="1779"/>
                  </a:lnTo>
                  <a:lnTo>
                    <a:pt x="51" y="1712"/>
                  </a:lnTo>
                  <a:lnTo>
                    <a:pt x="34" y="1644"/>
                  </a:lnTo>
                  <a:lnTo>
                    <a:pt x="30" y="1627"/>
                  </a:lnTo>
                  <a:lnTo>
                    <a:pt x="28" y="1614"/>
                  </a:lnTo>
                  <a:lnTo>
                    <a:pt x="25" y="1604"/>
                  </a:lnTo>
                  <a:lnTo>
                    <a:pt x="24" y="1599"/>
                  </a:lnTo>
                  <a:lnTo>
                    <a:pt x="11" y="1516"/>
                  </a:lnTo>
                  <a:lnTo>
                    <a:pt x="3" y="1431"/>
                  </a:lnTo>
                  <a:lnTo>
                    <a:pt x="0" y="1346"/>
                  </a:lnTo>
                  <a:lnTo>
                    <a:pt x="3" y="1254"/>
                  </a:lnTo>
                  <a:lnTo>
                    <a:pt x="12" y="1164"/>
                  </a:lnTo>
                  <a:lnTo>
                    <a:pt x="28" y="1075"/>
                  </a:lnTo>
                  <a:lnTo>
                    <a:pt x="49" y="989"/>
                  </a:lnTo>
                  <a:lnTo>
                    <a:pt x="74" y="905"/>
                  </a:lnTo>
                  <a:lnTo>
                    <a:pt x="106" y="823"/>
                  </a:lnTo>
                  <a:lnTo>
                    <a:pt x="143" y="744"/>
                  </a:lnTo>
                  <a:lnTo>
                    <a:pt x="185" y="668"/>
                  </a:lnTo>
                  <a:lnTo>
                    <a:pt x="231" y="594"/>
                  </a:lnTo>
                  <a:lnTo>
                    <a:pt x="281" y="525"/>
                  </a:lnTo>
                  <a:lnTo>
                    <a:pt x="336" y="458"/>
                  </a:lnTo>
                  <a:lnTo>
                    <a:pt x="395" y="395"/>
                  </a:lnTo>
                  <a:lnTo>
                    <a:pt x="457" y="336"/>
                  </a:lnTo>
                  <a:lnTo>
                    <a:pt x="525" y="281"/>
                  </a:lnTo>
                  <a:lnTo>
                    <a:pt x="594" y="231"/>
                  </a:lnTo>
                  <a:lnTo>
                    <a:pt x="668" y="185"/>
                  </a:lnTo>
                  <a:lnTo>
                    <a:pt x="743" y="143"/>
                  </a:lnTo>
                  <a:lnTo>
                    <a:pt x="823" y="106"/>
                  </a:lnTo>
                  <a:lnTo>
                    <a:pt x="904" y="75"/>
                  </a:lnTo>
                  <a:lnTo>
                    <a:pt x="988" y="49"/>
                  </a:lnTo>
                  <a:lnTo>
                    <a:pt x="1075" y="28"/>
                  </a:lnTo>
                  <a:lnTo>
                    <a:pt x="1164" y="13"/>
                  </a:lnTo>
                  <a:lnTo>
                    <a:pt x="1254" y="3"/>
                  </a:lnTo>
                  <a:lnTo>
                    <a:pt x="1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127"/>
            <p:cNvSpPr>
              <a:spLocks noEditPoints="1"/>
            </p:cNvSpPr>
            <p:nvPr/>
          </p:nvSpPr>
          <p:spPr bwMode="auto">
            <a:xfrm>
              <a:off x="2689226" y="2779713"/>
              <a:ext cx="271463" cy="271463"/>
            </a:xfrm>
            <a:custGeom>
              <a:avLst/>
              <a:gdLst>
                <a:gd name="T0" fmla="*/ 728 w 1708"/>
                <a:gd name="T1" fmla="*/ 202 h 1709"/>
                <a:gd name="T2" fmla="*/ 554 w 1708"/>
                <a:gd name="T3" fmla="*/ 261 h 1709"/>
                <a:gd name="T4" fmla="*/ 406 w 1708"/>
                <a:gd name="T5" fmla="*/ 364 h 1709"/>
                <a:gd name="T6" fmla="*/ 291 w 1708"/>
                <a:gd name="T7" fmla="*/ 502 h 1709"/>
                <a:gd name="T8" fmla="*/ 216 w 1708"/>
                <a:gd name="T9" fmla="*/ 668 h 1709"/>
                <a:gd name="T10" fmla="*/ 190 w 1708"/>
                <a:gd name="T11" fmla="*/ 854 h 1709"/>
                <a:gd name="T12" fmla="*/ 216 w 1708"/>
                <a:gd name="T13" fmla="*/ 1040 h 1709"/>
                <a:gd name="T14" fmla="*/ 291 w 1708"/>
                <a:gd name="T15" fmla="*/ 1207 h 1709"/>
                <a:gd name="T16" fmla="*/ 406 w 1708"/>
                <a:gd name="T17" fmla="*/ 1345 h 1709"/>
                <a:gd name="T18" fmla="*/ 554 w 1708"/>
                <a:gd name="T19" fmla="*/ 1447 h 1709"/>
                <a:gd name="T20" fmla="*/ 728 w 1708"/>
                <a:gd name="T21" fmla="*/ 1507 h 1709"/>
                <a:gd name="T22" fmla="*/ 918 w 1708"/>
                <a:gd name="T23" fmla="*/ 1516 h 1709"/>
                <a:gd name="T24" fmla="*/ 1098 w 1708"/>
                <a:gd name="T25" fmla="*/ 1472 h 1709"/>
                <a:gd name="T26" fmla="*/ 1256 w 1708"/>
                <a:gd name="T27" fmla="*/ 1383 h 1709"/>
                <a:gd name="T28" fmla="*/ 1382 w 1708"/>
                <a:gd name="T29" fmla="*/ 1256 h 1709"/>
                <a:gd name="T30" fmla="*/ 1472 w 1708"/>
                <a:gd name="T31" fmla="*/ 1098 h 1709"/>
                <a:gd name="T32" fmla="*/ 1515 w 1708"/>
                <a:gd name="T33" fmla="*/ 918 h 1709"/>
                <a:gd name="T34" fmla="*/ 1506 w 1708"/>
                <a:gd name="T35" fmla="*/ 728 h 1709"/>
                <a:gd name="T36" fmla="*/ 1446 w 1708"/>
                <a:gd name="T37" fmla="*/ 555 h 1709"/>
                <a:gd name="T38" fmla="*/ 1343 w 1708"/>
                <a:gd name="T39" fmla="*/ 406 h 1709"/>
                <a:gd name="T40" fmla="*/ 1206 w 1708"/>
                <a:gd name="T41" fmla="*/ 291 h 1709"/>
                <a:gd name="T42" fmla="*/ 1040 w 1708"/>
                <a:gd name="T43" fmla="*/ 216 h 1709"/>
                <a:gd name="T44" fmla="*/ 853 w 1708"/>
                <a:gd name="T45" fmla="*/ 190 h 1709"/>
                <a:gd name="T46" fmla="*/ 999 w 1708"/>
                <a:gd name="T47" fmla="*/ 12 h 1709"/>
                <a:gd name="T48" fmla="*/ 1201 w 1708"/>
                <a:gd name="T49" fmla="*/ 74 h 1709"/>
                <a:gd name="T50" fmla="*/ 1380 w 1708"/>
                <a:gd name="T51" fmla="*/ 181 h 1709"/>
                <a:gd name="T52" fmla="*/ 1526 w 1708"/>
                <a:gd name="T53" fmla="*/ 327 h 1709"/>
                <a:gd name="T54" fmla="*/ 1633 w 1708"/>
                <a:gd name="T55" fmla="*/ 506 h 1709"/>
                <a:gd name="T56" fmla="*/ 1696 w 1708"/>
                <a:gd name="T57" fmla="*/ 708 h 1709"/>
                <a:gd name="T58" fmla="*/ 1705 w 1708"/>
                <a:gd name="T59" fmla="*/ 928 h 1709"/>
                <a:gd name="T60" fmla="*/ 1660 w 1708"/>
                <a:gd name="T61" fmla="*/ 1137 h 1709"/>
                <a:gd name="T62" fmla="*/ 1567 w 1708"/>
                <a:gd name="T63" fmla="*/ 1324 h 1709"/>
                <a:gd name="T64" fmla="*/ 1432 w 1708"/>
                <a:gd name="T65" fmla="*/ 1482 h 1709"/>
                <a:gd name="T66" fmla="*/ 1265 w 1708"/>
                <a:gd name="T67" fmla="*/ 1603 h 1709"/>
                <a:gd name="T68" fmla="*/ 1069 w 1708"/>
                <a:gd name="T69" fmla="*/ 1682 h 1709"/>
                <a:gd name="T70" fmla="*/ 853 w 1708"/>
                <a:gd name="T71" fmla="*/ 1709 h 1709"/>
                <a:gd name="T72" fmla="*/ 638 w 1708"/>
                <a:gd name="T73" fmla="*/ 1682 h 1709"/>
                <a:gd name="T74" fmla="*/ 443 w 1708"/>
                <a:gd name="T75" fmla="*/ 1603 h 1709"/>
                <a:gd name="T76" fmla="*/ 275 w 1708"/>
                <a:gd name="T77" fmla="*/ 1482 h 1709"/>
                <a:gd name="T78" fmla="*/ 141 w 1708"/>
                <a:gd name="T79" fmla="*/ 1324 h 1709"/>
                <a:gd name="T80" fmla="*/ 48 w 1708"/>
                <a:gd name="T81" fmla="*/ 1137 h 1709"/>
                <a:gd name="T82" fmla="*/ 3 w 1708"/>
                <a:gd name="T83" fmla="*/ 928 h 1709"/>
                <a:gd name="T84" fmla="*/ 12 w 1708"/>
                <a:gd name="T85" fmla="*/ 708 h 1709"/>
                <a:gd name="T86" fmla="*/ 73 w 1708"/>
                <a:gd name="T87" fmla="*/ 506 h 1709"/>
                <a:gd name="T88" fmla="*/ 182 w 1708"/>
                <a:gd name="T89" fmla="*/ 327 h 1709"/>
                <a:gd name="T90" fmla="*/ 328 w 1708"/>
                <a:gd name="T91" fmla="*/ 181 h 1709"/>
                <a:gd name="T92" fmla="*/ 505 w 1708"/>
                <a:gd name="T93" fmla="*/ 74 h 1709"/>
                <a:gd name="T94" fmla="*/ 708 w 1708"/>
                <a:gd name="T95" fmla="*/ 12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08" h="1709">
                  <a:moveTo>
                    <a:pt x="853" y="190"/>
                  </a:moveTo>
                  <a:lnTo>
                    <a:pt x="790" y="193"/>
                  </a:lnTo>
                  <a:lnTo>
                    <a:pt x="728" y="202"/>
                  </a:lnTo>
                  <a:lnTo>
                    <a:pt x="668" y="216"/>
                  </a:lnTo>
                  <a:lnTo>
                    <a:pt x="609" y="237"/>
                  </a:lnTo>
                  <a:lnTo>
                    <a:pt x="554" y="261"/>
                  </a:lnTo>
                  <a:lnTo>
                    <a:pt x="501" y="291"/>
                  </a:lnTo>
                  <a:lnTo>
                    <a:pt x="452" y="325"/>
                  </a:lnTo>
                  <a:lnTo>
                    <a:pt x="406" y="364"/>
                  </a:lnTo>
                  <a:lnTo>
                    <a:pt x="363" y="406"/>
                  </a:lnTo>
                  <a:lnTo>
                    <a:pt x="326" y="453"/>
                  </a:lnTo>
                  <a:lnTo>
                    <a:pt x="291" y="502"/>
                  </a:lnTo>
                  <a:lnTo>
                    <a:pt x="261" y="555"/>
                  </a:lnTo>
                  <a:lnTo>
                    <a:pt x="236" y="610"/>
                  </a:lnTo>
                  <a:lnTo>
                    <a:pt x="216" y="668"/>
                  </a:lnTo>
                  <a:lnTo>
                    <a:pt x="201" y="728"/>
                  </a:lnTo>
                  <a:lnTo>
                    <a:pt x="193" y="790"/>
                  </a:lnTo>
                  <a:lnTo>
                    <a:pt x="190" y="854"/>
                  </a:lnTo>
                  <a:lnTo>
                    <a:pt x="193" y="918"/>
                  </a:lnTo>
                  <a:lnTo>
                    <a:pt x="201" y="980"/>
                  </a:lnTo>
                  <a:lnTo>
                    <a:pt x="216" y="1040"/>
                  </a:lnTo>
                  <a:lnTo>
                    <a:pt x="236" y="1098"/>
                  </a:lnTo>
                  <a:lnTo>
                    <a:pt x="261" y="1154"/>
                  </a:lnTo>
                  <a:lnTo>
                    <a:pt x="291" y="1207"/>
                  </a:lnTo>
                  <a:lnTo>
                    <a:pt x="325" y="1256"/>
                  </a:lnTo>
                  <a:lnTo>
                    <a:pt x="363" y="1302"/>
                  </a:lnTo>
                  <a:lnTo>
                    <a:pt x="406" y="1345"/>
                  </a:lnTo>
                  <a:lnTo>
                    <a:pt x="452" y="1383"/>
                  </a:lnTo>
                  <a:lnTo>
                    <a:pt x="501" y="1417"/>
                  </a:lnTo>
                  <a:lnTo>
                    <a:pt x="554" y="1447"/>
                  </a:lnTo>
                  <a:lnTo>
                    <a:pt x="609" y="1472"/>
                  </a:lnTo>
                  <a:lnTo>
                    <a:pt x="668" y="1492"/>
                  </a:lnTo>
                  <a:lnTo>
                    <a:pt x="728" y="1507"/>
                  </a:lnTo>
                  <a:lnTo>
                    <a:pt x="790" y="1516"/>
                  </a:lnTo>
                  <a:lnTo>
                    <a:pt x="853" y="1519"/>
                  </a:lnTo>
                  <a:lnTo>
                    <a:pt x="918" y="1516"/>
                  </a:lnTo>
                  <a:lnTo>
                    <a:pt x="980" y="1507"/>
                  </a:lnTo>
                  <a:lnTo>
                    <a:pt x="1040" y="1492"/>
                  </a:lnTo>
                  <a:lnTo>
                    <a:pt x="1098" y="1472"/>
                  </a:lnTo>
                  <a:lnTo>
                    <a:pt x="1153" y="1447"/>
                  </a:lnTo>
                  <a:lnTo>
                    <a:pt x="1207" y="1417"/>
                  </a:lnTo>
                  <a:lnTo>
                    <a:pt x="1256" y="1383"/>
                  </a:lnTo>
                  <a:lnTo>
                    <a:pt x="1302" y="1345"/>
                  </a:lnTo>
                  <a:lnTo>
                    <a:pt x="1344" y="1302"/>
                  </a:lnTo>
                  <a:lnTo>
                    <a:pt x="1382" y="1256"/>
                  </a:lnTo>
                  <a:lnTo>
                    <a:pt x="1417" y="1207"/>
                  </a:lnTo>
                  <a:lnTo>
                    <a:pt x="1446" y="1154"/>
                  </a:lnTo>
                  <a:lnTo>
                    <a:pt x="1472" y="1098"/>
                  </a:lnTo>
                  <a:lnTo>
                    <a:pt x="1491" y="1040"/>
                  </a:lnTo>
                  <a:lnTo>
                    <a:pt x="1506" y="980"/>
                  </a:lnTo>
                  <a:lnTo>
                    <a:pt x="1515" y="918"/>
                  </a:lnTo>
                  <a:lnTo>
                    <a:pt x="1518" y="854"/>
                  </a:lnTo>
                  <a:lnTo>
                    <a:pt x="1515" y="790"/>
                  </a:lnTo>
                  <a:lnTo>
                    <a:pt x="1506" y="728"/>
                  </a:lnTo>
                  <a:lnTo>
                    <a:pt x="1491" y="668"/>
                  </a:lnTo>
                  <a:lnTo>
                    <a:pt x="1471" y="610"/>
                  </a:lnTo>
                  <a:lnTo>
                    <a:pt x="1446" y="555"/>
                  </a:lnTo>
                  <a:lnTo>
                    <a:pt x="1417" y="502"/>
                  </a:lnTo>
                  <a:lnTo>
                    <a:pt x="1382" y="453"/>
                  </a:lnTo>
                  <a:lnTo>
                    <a:pt x="1343" y="406"/>
                  </a:lnTo>
                  <a:lnTo>
                    <a:pt x="1302" y="364"/>
                  </a:lnTo>
                  <a:lnTo>
                    <a:pt x="1256" y="325"/>
                  </a:lnTo>
                  <a:lnTo>
                    <a:pt x="1206" y="291"/>
                  </a:lnTo>
                  <a:lnTo>
                    <a:pt x="1153" y="261"/>
                  </a:lnTo>
                  <a:lnTo>
                    <a:pt x="1097" y="237"/>
                  </a:lnTo>
                  <a:lnTo>
                    <a:pt x="1040" y="216"/>
                  </a:lnTo>
                  <a:lnTo>
                    <a:pt x="980" y="202"/>
                  </a:lnTo>
                  <a:lnTo>
                    <a:pt x="918" y="193"/>
                  </a:lnTo>
                  <a:lnTo>
                    <a:pt x="853" y="190"/>
                  </a:lnTo>
                  <a:close/>
                  <a:moveTo>
                    <a:pt x="853" y="0"/>
                  </a:moveTo>
                  <a:lnTo>
                    <a:pt x="927" y="3"/>
                  </a:lnTo>
                  <a:lnTo>
                    <a:pt x="999" y="12"/>
                  </a:lnTo>
                  <a:lnTo>
                    <a:pt x="1069" y="27"/>
                  </a:lnTo>
                  <a:lnTo>
                    <a:pt x="1137" y="48"/>
                  </a:lnTo>
                  <a:lnTo>
                    <a:pt x="1201" y="74"/>
                  </a:lnTo>
                  <a:lnTo>
                    <a:pt x="1265" y="105"/>
                  </a:lnTo>
                  <a:lnTo>
                    <a:pt x="1324" y="142"/>
                  </a:lnTo>
                  <a:lnTo>
                    <a:pt x="1380" y="181"/>
                  </a:lnTo>
                  <a:lnTo>
                    <a:pt x="1432" y="226"/>
                  </a:lnTo>
                  <a:lnTo>
                    <a:pt x="1481" y="275"/>
                  </a:lnTo>
                  <a:lnTo>
                    <a:pt x="1526" y="327"/>
                  </a:lnTo>
                  <a:lnTo>
                    <a:pt x="1567" y="384"/>
                  </a:lnTo>
                  <a:lnTo>
                    <a:pt x="1603" y="444"/>
                  </a:lnTo>
                  <a:lnTo>
                    <a:pt x="1633" y="506"/>
                  </a:lnTo>
                  <a:lnTo>
                    <a:pt x="1660" y="571"/>
                  </a:lnTo>
                  <a:lnTo>
                    <a:pt x="1680" y="639"/>
                  </a:lnTo>
                  <a:lnTo>
                    <a:pt x="1696" y="708"/>
                  </a:lnTo>
                  <a:lnTo>
                    <a:pt x="1705" y="781"/>
                  </a:lnTo>
                  <a:lnTo>
                    <a:pt x="1708" y="854"/>
                  </a:lnTo>
                  <a:lnTo>
                    <a:pt x="1705" y="928"/>
                  </a:lnTo>
                  <a:lnTo>
                    <a:pt x="1696" y="999"/>
                  </a:lnTo>
                  <a:lnTo>
                    <a:pt x="1680" y="1070"/>
                  </a:lnTo>
                  <a:lnTo>
                    <a:pt x="1660" y="1137"/>
                  </a:lnTo>
                  <a:lnTo>
                    <a:pt x="1633" y="1203"/>
                  </a:lnTo>
                  <a:lnTo>
                    <a:pt x="1603" y="1265"/>
                  </a:lnTo>
                  <a:lnTo>
                    <a:pt x="1567" y="1324"/>
                  </a:lnTo>
                  <a:lnTo>
                    <a:pt x="1526" y="1380"/>
                  </a:lnTo>
                  <a:lnTo>
                    <a:pt x="1481" y="1433"/>
                  </a:lnTo>
                  <a:lnTo>
                    <a:pt x="1432" y="1482"/>
                  </a:lnTo>
                  <a:lnTo>
                    <a:pt x="1380" y="1527"/>
                  </a:lnTo>
                  <a:lnTo>
                    <a:pt x="1324" y="1567"/>
                  </a:lnTo>
                  <a:lnTo>
                    <a:pt x="1265" y="1603"/>
                  </a:lnTo>
                  <a:lnTo>
                    <a:pt x="1201" y="1635"/>
                  </a:lnTo>
                  <a:lnTo>
                    <a:pt x="1137" y="1660"/>
                  </a:lnTo>
                  <a:lnTo>
                    <a:pt x="1069" y="1682"/>
                  </a:lnTo>
                  <a:lnTo>
                    <a:pt x="999" y="1697"/>
                  </a:lnTo>
                  <a:lnTo>
                    <a:pt x="927" y="1706"/>
                  </a:lnTo>
                  <a:lnTo>
                    <a:pt x="853" y="1709"/>
                  </a:lnTo>
                  <a:lnTo>
                    <a:pt x="780" y="1706"/>
                  </a:lnTo>
                  <a:lnTo>
                    <a:pt x="708" y="1697"/>
                  </a:lnTo>
                  <a:lnTo>
                    <a:pt x="638" y="1682"/>
                  </a:lnTo>
                  <a:lnTo>
                    <a:pt x="571" y="1660"/>
                  </a:lnTo>
                  <a:lnTo>
                    <a:pt x="505" y="1635"/>
                  </a:lnTo>
                  <a:lnTo>
                    <a:pt x="443" y="1603"/>
                  </a:lnTo>
                  <a:lnTo>
                    <a:pt x="384" y="1567"/>
                  </a:lnTo>
                  <a:lnTo>
                    <a:pt x="328" y="1527"/>
                  </a:lnTo>
                  <a:lnTo>
                    <a:pt x="275" y="1482"/>
                  </a:lnTo>
                  <a:lnTo>
                    <a:pt x="227" y="1433"/>
                  </a:lnTo>
                  <a:lnTo>
                    <a:pt x="182" y="1380"/>
                  </a:lnTo>
                  <a:lnTo>
                    <a:pt x="141" y="1324"/>
                  </a:lnTo>
                  <a:lnTo>
                    <a:pt x="105" y="1265"/>
                  </a:lnTo>
                  <a:lnTo>
                    <a:pt x="73" y="1203"/>
                  </a:lnTo>
                  <a:lnTo>
                    <a:pt x="48" y="1137"/>
                  </a:lnTo>
                  <a:lnTo>
                    <a:pt x="27" y="1070"/>
                  </a:lnTo>
                  <a:lnTo>
                    <a:pt x="12" y="999"/>
                  </a:lnTo>
                  <a:lnTo>
                    <a:pt x="3" y="928"/>
                  </a:lnTo>
                  <a:lnTo>
                    <a:pt x="0" y="854"/>
                  </a:lnTo>
                  <a:lnTo>
                    <a:pt x="3" y="781"/>
                  </a:lnTo>
                  <a:lnTo>
                    <a:pt x="12" y="708"/>
                  </a:lnTo>
                  <a:lnTo>
                    <a:pt x="27" y="639"/>
                  </a:lnTo>
                  <a:lnTo>
                    <a:pt x="48" y="571"/>
                  </a:lnTo>
                  <a:lnTo>
                    <a:pt x="73" y="506"/>
                  </a:lnTo>
                  <a:lnTo>
                    <a:pt x="105" y="444"/>
                  </a:lnTo>
                  <a:lnTo>
                    <a:pt x="141" y="384"/>
                  </a:lnTo>
                  <a:lnTo>
                    <a:pt x="182" y="327"/>
                  </a:lnTo>
                  <a:lnTo>
                    <a:pt x="227" y="275"/>
                  </a:lnTo>
                  <a:lnTo>
                    <a:pt x="275" y="226"/>
                  </a:lnTo>
                  <a:lnTo>
                    <a:pt x="328" y="181"/>
                  </a:lnTo>
                  <a:lnTo>
                    <a:pt x="384" y="142"/>
                  </a:lnTo>
                  <a:lnTo>
                    <a:pt x="443" y="105"/>
                  </a:lnTo>
                  <a:lnTo>
                    <a:pt x="505" y="74"/>
                  </a:lnTo>
                  <a:lnTo>
                    <a:pt x="571" y="48"/>
                  </a:lnTo>
                  <a:lnTo>
                    <a:pt x="638" y="27"/>
                  </a:lnTo>
                  <a:lnTo>
                    <a:pt x="708" y="12"/>
                  </a:lnTo>
                  <a:lnTo>
                    <a:pt x="780" y="3"/>
                  </a:ln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4" name="Inhaltsplatzhalter 4"/>
          <p:cNvSpPr txBox="1"/>
          <p:nvPr/>
        </p:nvSpPr>
        <p:spPr>
          <a:xfrm>
            <a:off x="422893" y="2637216"/>
            <a:ext cx="2571204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</a:t>
            </a:r>
          </a:p>
        </p:txBody>
      </p:sp>
      <p:sp>
        <p:nvSpPr>
          <p:cNvPr id="25" name="Inhaltsplatzhalter 4"/>
          <p:cNvSpPr txBox="1"/>
          <p:nvPr/>
        </p:nvSpPr>
        <p:spPr>
          <a:xfrm>
            <a:off x="7842810" y="5702658"/>
            <a:ext cx="3027442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</a:t>
            </a:r>
          </a:p>
        </p:txBody>
      </p:sp>
      <p:sp>
        <p:nvSpPr>
          <p:cNvPr id="26" name="Inhaltsplatzhalter 4"/>
          <p:cNvSpPr txBox="1"/>
          <p:nvPr/>
        </p:nvSpPr>
        <p:spPr>
          <a:xfrm>
            <a:off x="8204037" y="1784194"/>
            <a:ext cx="288972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27" name="Inhaltsplatzhalter 4"/>
          <p:cNvSpPr txBox="1"/>
          <p:nvPr/>
        </p:nvSpPr>
        <p:spPr>
          <a:xfrm>
            <a:off x="1450696" y="5669813"/>
            <a:ext cx="3039700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</a:t>
            </a:r>
          </a:p>
        </p:txBody>
      </p:sp>
      <p:grpSp>
        <p:nvGrpSpPr>
          <p:cNvPr id="28" name="Group 27"/>
          <p:cNvGrpSpPr/>
          <p:nvPr/>
        </p:nvGrpSpPr>
        <p:grpSpPr>
          <a:xfrm flipV="1">
            <a:off x="3038179" y="5323808"/>
            <a:ext cx="1724974" cy="218005"/>
            <a:chOff x="3557382" y="2856701"/>
            <a:chExt cx="1724974" cy="218005"/>
          </a:xfrm>
        </p:grpSpPr>
        <p:sp>
          <p:nvSpPr>
            <p:cNvPr id="29" name="Freeform 28"/>
            <p:cNvSpPr/>
            <p:nvPr/>
          </p:nvSpPr>
          <p:spPr bwMode="auto">
            <a:xfrm>
              <a:off x="3557382" y="2856701"/>
              <a:ext cx="1697574" cy="192987"/>
            </a:xfrm>
            <a:custGeom>
              <a:avLst/>
              <a:gdLst>
                <a:gd name="T0" fmla="*/ 1425 w 1425"/>
                <a:gd name="T1" fmla="*/ 153 h 162"/>
                <a:gd name="T2" fmla="*/ 1273 w 1425"/>
                <a:gd name="T3" fmla="*/ 0 h 162"/>
                <a:gd name="T4" fmla="*/ 0 w 1425"/>
                <a:gd name="T5" fmla="*/ 0 h 162"/>
                <a:gd name="T6" fmla="*/ 0 w 1425"/>
                <a:gd name="T7" fmla="*/ 14 h 162"/>
                <a:gd name="T8" fmla="*/ 1268 w 1425"/>
                <a:gd name="T9" fmla="*/ 14 h 162"/>
                <a:gd name="T10" fmla="*/ 1416 w 1425"/>
                <a:gd name="T11" fmla="*/ 162 h 162"/>
                <a:gd name="T12" fmla="*/ 1425 w 1425"/>
                <a:gd name="T13" fmla="*/ 15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5" h="162">
                  <a:moveTo>
                    <a:pt x="1425" y="153"/>
                  </a:moveTo>
                  <a:lnTo>
                    <a:pt x="127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68" y="14"/>
                  </a:lnTo>
                  <a:lnTo>
                    <a:pt x="1416" y="162"/>
                  </a:lnTo>
                  <a:lnTo>
                    <a:pt x="1425" y="15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5219218" y="3013950"/>
              <a:ext cx="63138" cy="60756"/>
            </a:xfrm>
            <a:custGeom>
              <a:avLst/>
              <a:gdLst>
                <a:gd name="T0" fmla="*/ 53 w 53"/>
                <a:gd name="T1" fmla="*/ 51 h 51"/>
                <a:gd name="T2" fmla="*/ 42 w 53"/>
                <a:gd name="T3" fmla="*/ 0 h 51"/>
                <a:gd name="T4" fmla="*/ 0 w 53"/>
                <a:gd name="T5" fmla="*/ 42 h 51"/>
                <a:gd name="T6" fmla="*/ 53 w 53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53" y="5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53" y="5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6698710" y="2068893"/>
            <a:ext cx="1348342" cy="218005"/>
            <a:chOff x="3934014" y="2856701"/>
            <a:chExt cx="1348342" cy="218005"/>
          </a:xfrm>
        </p:grpSpPr>
        <p:sp>
          <p:nvSpPr>
            <p:cNvPr id="32" name="Freeform 31"/>
            <p:cNvSpPr/>
            <p:nvPr/>
          </p:nvSpPr>
          <p:spPr bwMode="auto">
            <a:xfrm>
              <a:off x="3934014" y="2856701"/>
              <a:ext cx="1320942" cy="192987"/>
            </a:xfrm>
            <a:custGeom>
              <a:avLst/>
              <a:gdLst>
                <a:gd name="T0" fmla="*/ 1425 w 1425"/>
                <a:gd name="T1" fmla="*/ 153 h 162"/>
                <a:gd name="T2" fmla="*/ 1273 w 1425"/>
                <a:gd name="T3" fmla="*/ 0 h 162"/>
                <a:gd name="T4" fmla="*/ 0 w 1425"/>
                <a:gd name="T5" fmla="*/ 0 h 162"/>
                <a:gd name="T6" fmla="*/ 0 w 1425"/>
                <a:gd name="T7" fmla="*/ 14 h 162"/>
                <a:gd name="T8" fmla="*/ 1268 w 1425"/>
                <a:gd name="T9" fmla="*/ 14 h 162"/>
                <a:gd name="T10" fmla="*/ 1416 w 1425"/>
                <a:gd name="T11" fmla="*/ 162 h 162"/>
                <a:gd name="T12" fmla="*/ 1425 w 1425"/>
                <a:gd name="T13" fmla="*/ 15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5" h="162">
                  <a:moveTo>
                    <a:pt x="1425" y="153"/>
                  </a:moveTo>
                  <a:lnTo>
                    <a:pt x="127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68" y="14"/>
                  </a:lnTo>
                  <a:lnTo>
                    <a:pt x="1416" y="162"/>
                  </a:lnTo>
                  <a:lnTo>
                    <a:pt x="1425" y="15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5219218" y="3013950"/>
              <a:ext cx="63138" cy="60756"/>
            </a:xfrm>
            <a:custGeom>
              <a:avLst/>
              <a:gdLst>
                <a:gd name="T0" fmla="*/ 53 w 53"/>
                <a:gd name="T1" fmla="*/ 51 h 51"/>
                <a:gd name="T2" fmla="*/ 42 w 53"/>
                <a:gd name="T3" fmla="*/ 0 h 51"/>
                <a:gd name="T4" fmla="*/ 0 w 53"/>
                <a:gd name="T5" fmla="*/ 42 h 51"/>
                <a:gd name="T6" fmla="*/ 53 w 53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53" y="5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53" y="5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 flipH="1" flipV="1">
            <a:off x="7629372" y="5417740"/>
            <a:ext cx="1724974" cy="218005"/>
            <a:chOff x="3557382" y="2856701"/>
            <a:chExt cx="1724974" cy="218005"/>
          </a:xfrm>
        </p:grpSpPr>
        <p:sp>
          <p:nvSpPr>
            <p:cNvPr id="35" name="Freeform 34"/>
            <p:cNvSpPr/>
            <p:nvPr/>
          </p:nvSpPr>
          <p:spPr bwMode="auto">
            <a:xfrm>
              <a:off x="3557382" y="2856701"/>
              <a:ext cx="1697574" cy="192987"/>
            </a:xfrm>
            <a:custGeom>
              <a:avLst/>
              <a:gdLst>
                <a:gd name="T0" fmla="*/ 1425 w 1425"/>
                <a:gd name="T1" fmla="*/ 153 h 162"/>
                <a:gd name="T2" fmla="*/ 1273 w 1425"/>
                <a:gd name="T3" fmla="*/ 0 h 162"/>
                <a:gd name="T4" fmla="*/ 0 w 1425"/>
                <a:gd name="T5" fmla="*/ 0 h 162"/>
                <a:gd name="T6" fmla="*/ 0 w 1425"/>
                <a:gd name="T7" fmla="*/ 14 h 162"/>
                <a:gd name="T8" fmla="*/ 1268 w 1425"/>
                <a:gd name="T9" fmla="*/ 14 h 162"/>
                <a:gd name="T10" fmla="*/ 1416 w 1425"/>
                <a:gd name="T11" fmla="*/ 162 h 162"/>
                <a:gd name="T12" fmla="*/ 1425 w 1425"/>
                <a:gd name="T13" fmla="*/ 15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5" h="162">
                  <a:moveTo>
                    <a:pt x="1425" y="153"/>
                  </a:moveTo>
                  <a:lnTo>
                    <a:pt x="127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68" y="14"/>
                  </a:lnTo>
                  <a:lnTo>
                    <a:pt x="1416" y="162"/>
                  </a:lnTo>
                  <a:lnTo>
                    <a:pt x="1425" y="15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5219218" y="3013950"/>
              <a:ext cx="63138" cy="60756"/>
            </a:xfrm>
            <a:custGeom>
              <a:avLst/>
              <a:gdLst>
                <a:gd name="T0" fmla="*/ 53 w 53"/>
                <a:gd name="T1" fmla="*/ 51 h 51"/>
                <a:gd name="T2" fmla="*/ 42 w 53"/>
                <a:gd name="T3" fmla="*/ 0 h 51"/>
                <a:gd name="T4" fmla="*/ 0 w 53"/>
                <a:gd name="T5" fmla="*/ 42 h 51"/>
                <a:gd name="T6" fmla="*/ 53 w 53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53" y="5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53" y="51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7" name="Freeform 201"/>
          <p:cNvSpPr>
            <a:spLocks noEditPoints="1"/>
          </p:cNvSpPr>
          <p:nvPr/>
        </p:nvSpPr>
        <p:spPr bwMode="auto">
          <a:xfrm>
            <a:off x="3110758" y="2473907"/>
            <a:ext cx="362654" cy="362654"/>
          </a:xfrm>
          <a:custGeom>
            <a:avLst/>
            <a:gdLst>
              <a:gd name="T0" fmla="*/ 1217 w 3484"/>
              <a:gd name="T1" fmla="*/ 237 h 3486"/>
              <a:gd name="T2" fmla="*/ 891 w 3484"/>
              <a:gd name="T3" fmla="*/ 355 h 3486"/>
              <a:gd name="T4" fmla="*/ 613 w 3484"/>
              <a:gd name="T5" fmla="*/ 553 h 3486"/>
              <a:gd name="T6" fmla="*/ 397 w 3484"/>
              <a:gd name="T7" fmla="*/ 817 h 3486"/>
              <a:gd name="T8" fmla="*/ 258 w 3484"/>
              <a:gd name="T9" fmla="*/ 1133 h 3486"/>
              <a:gd name="T10" fmla="*/ 208 w 3484"/>
              <a:gd name="T11" fmla="*/ 1486 h 3486"/>
              <a:gd name="T12" fmla="*/ 258 w 3484"/>
              <a:gd name="T13" fmla="*/ 1840 h 3486"/>
              <a:gd name="T14" fmla="*/ 397 w 3484"/>
              <a:gd name="T15" fmla="*/ 2156 h 3486"/>
              <a:gd name="T16" fmla="*/ 613 w 3484"/>
              <a:gd name="T17" fmla="*/ 2420 h 3486"/>
              <a:gd name="T18" fmla="*/ 891 w 3484"/>
              <a:gd name="T19" fmla="*/ 2618 h 3486"/>
              <a:gd name="T20" fmla="*/ 1217 w 3484"/>
              <a:gd name="T21" fmla="*/ 2737 h 3486"/>
              <a:gd name="T22" fmla="*/ 1576 w 3484"/>
              <a:gd name="T23" fmla="*/ 2761 h 3486"/>
              <a:gd name="T24" fmla="*/ 1922 w 3484"/>
              <a:gd name="T25" fmla="*/ 2688 h 3486"/>
              <a:gd name="T26" fmla="*/ 2226 w 3484"/>
              <a:gd name="T27" fmla="*/ 2528 h 3486"/>
              <a:gd name="T28" fmla="*/ 2474 w 3484"/>
              <a:gd name="T29" fmla="*/ 2295 h 3486"/>
              <a:gd name="T30" fmla="*/ 2654 w 3484"/>
              <a:gd name="T31" fmla="*/ 2004 h 3486"/>
              <a:gd name="T32" fmla="*/ 2750 w 3484"/>
              <a:gd name="T33" fmla="*/ 1666 h 3486"/>
              <a:gd name="T34" fmla="*/ 2750 w 3484"/>
              <a:gd name="T35" fmla="*/ 1306 h 3486"/>
              <a:gd name="T36" fmla="*/ 2654 w 3484"/>
              <a:gd name="T37" fmla="*/ 970 h 3486"/>
              <a:gd name="T38" fmla="*/ 2474 w 3484"/>
              <a:gd name="T39" fmla="*/ 679 h 3486"/>
              <a:gd name="T40" fmla="*/ 2226 w 3484"/>
              <a:gd name="T41" fmla="*/ 445 h 3486"/>
              <a:gd name="T42" fmla="*/ 1922 w 3484"/>
              <a:gd name="T43" fmla="*/ 285 h 3486"/>
              <a:gd name="T44" fmla="*/ 1576 w 3484"/>
              <a:gd name="T45" fmla="*/ 212 h 3486"/>
              <a:gd name="T46" fmla="*/ 1679 w 3484"/>
              <a:gd name="T47" fmla="*/ 13 h 3486"/>
              <a:gd name="T48" fmla="*/ 2042 w 3484"/>
              <a:gd name="T49" fmla="*/ 108 h 3486"/>
              <a:gd name="T50" fmla="*/ 2364 w 3484"/>
              <a:gd name="T51" fmla="*/ 287 h 3486"/>
              <a:gd name="T52" fmla="*/ 2628 w 3484"/>
              <a:gd name="T53" fmla="*/ 536 h 3486"/>
              <a:gd name="T54" fmla="*/ 2827 w 3484"/>
              <a:gd name="T55" fmla="*/ 845 h 3486"/>
              <a:gd name="T56" fmla="*/ 2944 w 3484"/>
              <a:gd name="T57" fmla="*/ 1199 h 3486"/>
              <a:gd name="T58" fmla="*/ 2969 w 3484"/>
              <a:gd name="T59" fmla="*/ 1587 h 3486"/>
              <a:gd name="T60" fmla="*/ 2891 w 3484"/>
              <a:gd name="T61" fmla="*/ 1971 h 3486"/>
              <a:gd name="T62" fmla="*/ 2722 w 3484"/>
              <a:gd name="T63" fmla="*/ 2311 h 3486"/>
              <a:gd name="T64" fmla="*/ 3469 w 3484"/>
              <a:gd name="T65" fmla="*/ 3327 h 3486"/>
              <a:gd name="T66" fmla="*/ 3480 w 3484"/>
              <a:gd name="T67" fmla="*/ 3415 h 3486"/>
              <a:gd name="T68" fmla="*/ 3420 w 3484"/>
              <a:gd name="T69" fmla="*/ 3479 h 3486"/>
              <a:gd name="T70" fmla="*/ 3342 w 3484"/>
              <a:gd name="T71" fmla="*/ 3478 h 3486"/>
              <a:gd name="T72" fmla="*/ 2388 w 3484"/>
              <a:gd name="T73" fmla="*/ 2668 h 3486"/>
              <a:gd name="T74" fmla="*/ 2059 w 3484"/>
              <a:gd name="T75" fmla="*/ 2858 h 3486"/>
              <a:gd name="T76" fmla="*/ 1685 w 3484"/>
              <a:gd name="T77" fmla="*/ 2960 h 3486"/>
              <a:gd name="T78" fmla="*/ 1292 w 3484"/>
              <a:gd name="T79" fmla="*/ 2961 h 3486"/>
              <a:gd name="T80" fmla="*/ 930 w 3484"/>
              <a:gd name="T81" fmla="*/ 2865 h 3486"/>
              <a:gd name="T82" fmla="*/ 608 w 3484"/>
              <a:gd name="T83" fmla="*/ 2686 h 3486"/>
              <a:gd name="T84" fmla="*/ 343 w 3484"/>
              <a:gd name="T85" fmla="*/ 2436 h 3486"/>
              <a:gd name="T86" fmla="*/ 145 w 3484"/>
              <a:gd name="T87" fmla="*/ 2128 h 3486"/>
              <a:gd name="T88" fmla="*/ 28 w 3484"/>
              <a:gd name="T89" fmla="*/ 1774 h 3486"/>
              <a:gd name="T90" fmla="*/ 3 w 3484"/>
              <a:gd name="T91" fmla="*/ 1389 h 3486"/>
              <a:gd name="T92" fmla="*/ 75 w 3484"/>
              <a:gd name="T93" fmla="*/ 1018 h 3486"/>
              <a:gd name="T94" fmla="*/ 234 w 3484"/>
              <a:gd name="T95" fmla="*/ 685 h 3486"/>
              <a:gd name="T96" fmla="*/ 468 w 3484"/>
              <a:gd name="T97" fmla="*/ 404 h 3486"/>
              <a:gd name="T98" fmla="*/ 763 w 3484"/>
              <a:gd name="T99" fmla="*/ 188 h 3486"/>
              <a:gd name="T100" fmla="*/ 1107 w 3484"/>
              <a:gd name="T101" fmla="*/ 49 h 3486"/>
              <a:gd name="T102" fmla="*/ 1486 w 3484"/>
              <a:gd name="T103" fmla="*/ 0 h 3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84" h="3486">
                <a:moveTo>
                  <a:pt x="1485" y="209"/>
                </a:moveTo>
                <a:lnTo>
                  <a:pt x="1394" y="212"/>
                </a:lnTo>
                <a:lnTo>
                  <a:pt x="1305" y="222"/>
                </a:lnTo>
                <a:lnTo>
                  <a:pt x="1217" y="237"/>
                </a:lnTo>
                <a:lnTo>
                  <a:pt x="1132" y="259"/>
                </a:lnTo>
                <a:lnTo>
                  <a:pt x="1049" y="285"/>
                </a:lnTo>
                <a:lnTo>
                  <a:pt x="969" y="318"/>
                </a:lnTo>
                <a:lnTo>
                  <a:pt x="891" y="355"/>
                </a:lnTo>
                <a:lnTo>
                  <a:pt x="816" y="398"/>
                </a:lnTo>
                <a:lnTo>
                  <a:pt x="745" y="445"/>
                </a:lnTo>
                <a:lnTo>
                  <a:pt x="677" y="497"/>
                </a:lnTo>
                <a:lnTo>
                  <a:pt x="613" y="553"/>
                </a:lnTo>
                <a:lnTo>
                  <a:pt x="552" y="614"/>
                </a:lnTo>
                <a:lnTo>
                  <a:pt x="496" y="679"/>
                </a:lnTo>
                <a:lnTo>
                  <a:pt x="444" y="746"/>
                </a:lnTo>
                <a:lnTo>
                  <a:pt x="397" y="817"/>
                </a:lnTo>
                <a:lnTo>
                  <a:pt x="354" y="892"/>
                </a:lnTo>
                <a:lnTo>
                  <a:pt x="317" y="970"/>
                </a:lnTo>
                <a:lnTo>
                  <a:pt x="284" y="1050"/>
                </a:lnTo>
                <a:lnTo>
                  <a:pt x="258" y="1133"/>
                </a:lnTo>
                <a:lnTo>
                  <a:pt x="235" y="1218"/>
                </a:lnTo>
                <a:lnTo>
                  <a:pt x="220" y="1306"/>
                </a:lnTo>
                <a:lnTo>
                  <a:pt x="211" y="1395"/>
                </a:lnTo>
                <a:lnTo>
                  <a:pt x="208" y="1486"/>
                </a:lnTo>
                <a:lnTo>
                  <a:pt x="211" y="1577"/>
                </a:lnTo>
                <a:lnTo>
                  <a:pt x="220" y="1668"/>
                </a:lnTo>
                <a:lnTo>
                  <a:pt x="235" y="1754"/>
                </a:lnTo>
                <a:lnTo>
                  <a:pt x="258" y="1840"/>
                </a:lnTo>
                <a:lnTo>
                  <a:pt x="284" y="1923"/>
                </a:lnTo>
                <a:lnTo>
                  <a:pt x="317" y="2004"/>
                </a:lnTo>
                <a:lnTo>
                  <a:pt x="354" y="2081"/>
                </a:lnTo>
                <a:lnTo>
                  <a:pt x="397" y="2156"/>
                </a:lnTo>
                <a:lnTo>
                  <a:pt x="444" y="2227"/>
                </a:lnTo>
                <a:lnTo>
                  <a:pt x="496" y="2295"/>
                </a:lnTo>
                <a:lnTo>
                  <a:pt x="552" y="2360"/>
                </a:lnTo>
                <a:lnTo>
                  <a:pt x="613" y="2420"/>
                </a:lnTo>
                <a:lnTo>
                  <a:pt x="677" y="2476"/>
                </a:lnTo>
                <a:lnTo>
                  <a:pt x="745" y="2528"/>
                </a:lnTo>
                <a:lnTo>
                  <a:pt x="816" y="2576"/>
                </a:lnTo>
                <a:lnTo>
                  <a:pt x="891" y="2618"/>
                </a:lnTo>
                <a:lnTo>
                  <a:pt x="969" y="2655"/>
                </a:lnTo>
                <a:lnTo>
                  <a:pt x="1049" y="2688"/>
                </a:lnTo>
                <a:lnTo>
                  <a:pt x="1132" y="2716"/>
                </a:lnTo>
                <a:lnTo>
                  <a:pt x="1217" y="2737"/>
                </a:lnTo>
                <a:lnTo>
                  <a:pt x="1305" y="2752"/>
                </a:lnTo>
                <a:lnTo>
                  <a:pt x="1394" y="2761"/>
                </a:lnTo>
                <a:lnTo>
                  <a:pt x="1485" y="2765"/>
                </a:lnTo>
                <a:lnTo>
                  <a:pt x="1576" y="2761"/>
                </a:lnTo>
                <a:lnTo>
                  <a:pt x="1666" y="2752"/>
                </a:lnTo>
                <a:lnTo>
                  <a:pt x="1753" y="2737"/>
                </a:lnTo>
                <a:lnTo>
                  <a:pt x="1839" y="2716"/>
                </a:lnTo>
                <a:lnTo>
                  <a:pt x="1922" y="2688"/>
                </a:lnTo>
                <a:lnTo>
                  <a:pt x="2002" y="2655"/>
                </a:lnTo>
                <a:lnTo>
                  <a:pt x="2079" y="2618"/>
                </a:lnTo>
                <a:lnTo>
                  <a:pt x="2155" y="2575"/>
                </a:lnTo>
                <a:lnTo>
                  <a:pt x="2226" y="2528"/>
                </a:lnTo>
                <a:lnTo>
                  <a:pt x="2294" y="2476"/>
                </a:lnTo>
                <a:lnTo>
                  <a:pt x="2357" y="2420"/>
                </a:lnTo>
                <a:lnTo>
                  <a:pt x="2418" y="2360"/>
                </a:lnTo>
                <a:lnTo>
                  <a:pt x="2474" y="2295"/>
                </a:lnTo>
                <a:lnTo>
                  <a:pt x="2526" y="2227"/>
                </a:lnTo>
                <a:lnTo>
                  <a:pt x="2573" y="2155"/>
                </a:lnTo>
                <a:lnTo>
                  <a:pt x="2616" y="2081"/>
                </a:lnTo>
                <a:lnTo>
                  <a:pt x="2654" y="2004"/>
                </a:lnTo>
                <a:lnTo>
                  <a:pt x="2686" y="1923"/>
                </a:lnTo>
                <a:lnTo>
                  <a:pt x="2713" y="1840"/>
                </a:lnTo>
                <a:lnTo>
                  <a:pt x="2734" y="1754"/>
                </a:lnTo>
                <a:lnTo>
                  <a:pt x="2750" y="1666"/>
                </a:lnTo>
                <a:lnTo>
                  <a:pt x="2760" y="1577"/>
                </a:lnTo>
                <a:lnTo>
                  <a:pt x="2763" y="1486"/>
                </a:lnTo>
                <a:lnTo>
                  <a:pt x="2760" y="1395"/>
                </a:lnTo>
                <a:lnTo>
                  <a:pt x="2750" y="1306"/>
                </a:lnTo>
                <a:lnTo>
                  <a:pt x="2734" y="1218"/>
                </a:lnTo>
                <a:lnTo>
                  <a:pt x="2713" y="1133"/>
                </a:lnTo>
                <a:lnTo>
                  <a:pt x="2686" y="1051"/>
                </a:lnTo>
                <a:lnTo>
                  <a:pt x="2654" y="970"/>
                </a:lnTo>
                <a:lnTo>
                  <a:pt x="2616" y="893"/>
                </a:lnTo>
                <a:lnTo>
                  <a:pt x="2573" y="817"/>
                </a:lnTo>
                <a:lnTo>
                  <a:pt x="2526" y="746"/>
                </a:lnTo>
                <a:lnTo>
                  <a:pt x="2474" y="679"/>
                </a:lnTo>
                <a:lnTo>
                  <a:pt x="2418" y="614"/>
                </a:lnTo>
                <a:lnTo>
                  <a:pt x="2357" y="553"/>
                </a:lnTo>
                <a:lnTo>
                  <a:pt x="2294" y="497"/>
                </a:lnTo>
                <a:lnTo>
                  <a:pt x="2226" y="445"/>
                </a:lnTo>
                <a:lnTo>
                  <a:pt x="2155" y="399"/>
                </a:lnTo>
                <a:lnTo>
                  <a:pt x="2079" y="355"/>
                </a:lnTo>
                <a:lnTo>
                  <a:pt x="2002" y="318"/>
                </a:lnTo>
                <a:lnTo>
                  <a:pt x="1922" y="285"/>
                </a:lnTo>
                <a:lnTo>
                  <a:pt x="1839" y="259"/>
                </a:lnTo>
                <a:lnTo>
                  <a:pt x="1753" y="237"/>
                </a:lnTo>
                <a:lnTo>
                  <a:pt x="1666" y="222"/>
                </a:lnTo>
                <a:lnTo>
                  <a:pt x="1576" y="212"/>
                </a:lnTo>
                <a:lnTo>
                  <a:pt x="1485" y="209"/>
                </a:lnTo>
                <a:close/>
                <a:moveTo>
                  <a:pt x="1486" y="0"/>
                </a:moveTo>
                <a:lnTo>
                  <a:pt x="1583" y="3"/>
                </a:lnTo>
                <a:lnTo>
                  <a:pt x="1679" y="13"/>
                </a:lnTo>
                <a:lnTo>
                  <a:pt x="1773" y="28"/>
                </a:lnTo>
                <a:lnTo>
                  <a:pt x="1865" y="49"/>
                </a:lnTo>
                <a:lnTo>
                  <a:pt x="1955" y="75"/>
                </a:lnTo>
                <a:lnTo>
                  <a:pt x="2042" y="108"/>
                </a:lnTo>
                <a:lnTo>
                  <a:pt x="2127" y="145"/>
                </a:lnTo>
                <a:lnTo>
                  <a:pt x="2209" y="188"/>
                </a:lnTo>
                <a:lnTo>
                  <a:pt x="2287" y="235"/>
                </a:lnTo>
                <a:lnTo>
                  <a:pt x="2364" y="287"/>
                </a:lnTo>
                <a:lnTo>
                  <a:pt x="2436" y="344"/>
                </a:lnTo>
                <a:lnTo>
                  <a:pt x="2503" y="404"/>
                </a:lnTo>
                <a:lnTo>
                  <a:pt x="2568" y="469"/>
                </a:lnTo>
                <a:lnTo>
                  <a:pt x="2628" y="536"/>
                </a:lnTo>
                <a:lnTo>
                  <a:pt x="2685" y="609"/>
                </a:lnTo>
                <a:lnTo>
                  <a:pt x="2737" y="685"/>
                </a:lnTo>
                <a:lnTo>
                  <a:pt x="2784" y="763"/>
                </a:lnTo>
                <a:lnTo>
                  <a:pt x="2827" y="845"/>
                </a:lnTo>
                <a:lnTo>
                  <a:pt x="2864" y="930"/>
                </a:lnTo>
                <a:lnTo>
                  <a:pt x="2897" y="1017"/>
                </a:lnTo>
                <a:lnTo>
                  <a:pt x="2923" y="1107"/>
                </a:lnTo>
                <a:lnTo>
                  <a:pt x="2944" y="1199"/>
                </a:lnTo>
                <a:lnTo>
                  <a:pt x="2960" y="1293"/>
                </a:lnTo>
                <a:lnTo>
                  <a:pt x="2969" y="1389"/>
                </a:lnTo>
                <a:lnTo>
                  <a:pt x="2972" y="1486"/>
                </a:lnTo>
                <a:lnTo>
                  <a:pt x="2969" y="1587"/>
                </a:lnTo>
                <a:lnTo>
                  <a:pt x="2959" y="1687"/>
                </a:lnTo>
                <a:lnTo>
                  <a:pt x="2942" y="1783"/>
                </a:lnTo>
                <a:lnTo>
                  <a:pt x="2920" y="1878"/>
                </a:lnTo>
                <a:lnTo>
                  <a:pt x="2891" y="1971"/>
                </a:lnTo>
                <a:lnTo>
                  <a:pt x="2857" y="2060"/>
                </a:lnTo>
                <a:lnTo>
                  <a:pt x="2817" y="2147"/>
                </a:lnTo>
                <a:lnTo>
                  <a:pt x="2773" y="2230"/>
                </a:lnTo>
                <a:lnTo>
                  <a:pt x="2722" y="2311"/>
                </a:lnTo>
                <a:lnTo>
                  <a:pt x="2668" y="2388"/>
                </a:lnTo>
                <a:lnTo>
                  <a:pt x="2607" y="2461"/>
                </a:lnTo>
                <a:lnTo>
                  <a:pt x="3454" y="3308"/>
                </a:lnTo>
                <a:lnTo>
                  <a:pt x="3469" y="3327"/>
                </a:lnTo>
                <a:lnTo>
                  <a:pt x="3480" y="3349"/>
                </a:lnTo>
                <a:lnTo>
                  <a:pt x="3484" y="3371"/>
                </a:lnTo>
                <a:lnTo>
                  <a:pt x="3484" y="3393"/>
                </a:lnTo>
                <a:lnTo>
                  <a:pt x="3480" y="3415"/>
                </a:lnTo>
                <a:lnTo>
                  <a:pt x="3469" y="3437"/>
                </a:lnTo>
                <a:lnTo>
                  <a:pt x="3454" y="3456"/>
                </a:lnTo>
                <a:lnTo>
                  <a:pt x="3438" y="3470"/>
                </a:lnTo>
                <a:lnTo>
                  <a:pt x="3420" y="3479"/>
                </a:lnTo>
                <a:lnTo>
                  <a:pt x="3401" y="3484"/>
                </a:lnTo>
                <a:lnTo>
                  <a:pt x="3381" y="3486"/>
                </a:lnTo>
                <a:lnTo>
                  <a:pt x="3362" y="3484"/>
                </a:lnTo>
                <a:lnTo>
                  <a:pt x="3342" y="3478"/>
                </a:lnTo>
                <a:lnTo>
                  <a:pt x="3324" y="3468"/>
                </a:lnTo>
                <a:lnTo>
                  <a:pt x="3308" y="3456"/>
                </a:lnTo>
                <a:lnTo>
                  <a:pt x="2461" y="2608"/>
                </a:lnTo>
                <a:lnTo>
                  <a:pt x="2388" y="2668"/>
                </a:lnTo>
                <a:lnTo>
                  <a:pt x="2311" y="2723"/>
                </a:lnTo>
                <a:lnTo>
                  <a:pt x="2230" y="2773"/>
                </a:lnTo>
                <a:lnTo>
                  <a:pt x="2146" y="2819"/>
                </a:lnTo>
                <a:lnTo>
                  <a:pt x="2059" y="2858"/>
                </a:lnTo>
                <a:lnTo>
                  <a:pt x="1970" y="2892"/>
                </a:lnTo>
                <a:lnTo>
                  <a:pt x="1877" y="2920"/>
                </a:lnTo>
                <a:lnTo>
                  <a:pt x="1783" y="2944"/>
                </a:lnTo>
                <a:lnTo>
                  <a:pt x="1685" y="2960"/>
                </a:lnTo>
                <a:lnTo>
                  <a:pt x="1587" y="2969"/>
                </a:lnTo>
                <a:lnTo>
                  <a:pt x="1486" y="2973"/>
                </a:lnTo>
                <a:lnTo>
                  <a:pt x="1388" y="2970"/>
                </a:lnTo>
                <a:lnTo>
                  <a:pt x="1292" y="2961"/>
                </a:lnTo>
                <a:lnTo>
                  <a:pt x="1199" y="2945"/>
                </a:lnTo>
                <a:lnTo>
                  <a:pt x="1107" y="2924"/>
                </a:lnTo>
                <a:lnTo>
                  <a:pt x="1016" y="2897"/>
                </a:lnTo>
                <a:lnTo>
                  <a:pt x="930" y="2865"/>
                </a:lnTo>
                <a:lnTo>
                  <a:pt x="845" y="2827"/>
                </a:lnTo>
                <a:lnTo>
                  <a:pt x="763" y="2785"/>
                </a:lnTo>
                <a:lnTo>
                  <a:pt x="685" y="2738"/>
                </a:lnTo>
                <a:lnTo>
                  <a:pt x="608" y="2686"/>
                </a:lnTo>
                <a:lnTo>
                  <a:pt x="536" y="2629"/>
                </a:lnTo>
                <a:lnTo>
                  <a:pt x="468" y="2569"/>
                </a:lnTo>
                <a:lnTo>
                  <a:pt x="404" y="2504"/>
                </a:lnTo>
                <a:lnTo>
                  <a:pt x="343" y="2436"/>
                </a:lnTo>
                <a:lnTo>
                  <a:pt x="287" y="2364"/>
                </a:lnTo>
                <a:lnTo>
                  <a:pt x="235" y="2289"/>
                </a:lnTo>
                <a:lnTo>
                  <a:pt x="188" y="2209"/>
                </a:lnTo>
                <a:lnTo>
                  <a:pt x="145" y="2128"/>
                </a:lnTo>
                <a:lnTo>
                  <a:pt x="108" y="2043"/>
                </a:lnTo>
                <a:lnTo>
                  <a:pt x="75" y="1956"/>
                </a:lnTo>
                <a:lnTo>
                  <a:pt x="49" y="1866"/>
                </a:lnTo>
                <a:lnTo>
                  <a:pt x="28" y="1774"/>
                </a:lnTo>
                <a:lnTo>
                  <a:pt x="12" y="1680"/>
                </a:lnTo>
                <a:lnTo>
                  <a:pt x="3" y="1584"/>
                </a:lnTo>
                <a:lnTo>
                  <a:pt x="0" y="1486"/>
                </a:lnTo>
                <a:lnTo>
                  <a:pt x="3" y="1389"/>
                </a:lnTo>
                <a:lnTo>
                  <a:pt x="12" y="1293"/>
                </a:lnTo>
                <a:lnTo>
                  <a:pt x="28" y="1199"/>
                </a:lnTo>
                <a:lnTo>
                  <a:pt x="49" y="1107"/>
                </a:lnTo>
                <a:lnTo>
                  <a:pt x="75" y="1018"/>
                </a:lnTo>
                <a:lnTo>
                  <a:pt x="108" y="930"/>
                </a:lnTo>
                <a:lnTo>
                  <a:pt x="145" y="845"/>
                </a:lnTo>
                <a:lnTo>
                  <a:pt x="188" y="763"/>
                </a:lnTo>
                <a:lnTo>
                  <a:pt x="234" y="685"/>
                </a:lnTo>
                <a:lnTo>
                  <a:pt x="286" y="610"/>
                </a:lnTo>
                <a:lnTo>
                  <a:pt x="342" y="538"/>
                </a:lnTo>
                <a:lnTo>
                  <a:pt x="404" y="469"/>
                </a:lnTo>
                <a:lnTo>
                  <a:pt x="468" y="404"/>
                </a:lnTo>
                <a:lnTo>
                  <a:pt x="536" y="344"/>
                </a:lnTo>
                <a:lnTo>
                  <a:pt x="608" y="287"/>
                </a:lnTo>
                <a:lnTo>
                  <a:pt x="684" y="235"/>
                </a:lnTo>
                <a:lnTo>
                  <a:pt x="763" y="188"/>
                </a:lnTo>
                <a:lnTo>
                  <a:pt x="845" y="145"/>
                </a:lnTo>
                <a:lnTo>
                  <a:pt x="930" y="108"/>
                </a:lnTo>
                <a:lnTo>
                  <a:pt x="1016" y="75"/>
                </a:lnTo>
                <a:lnTo>
                  <a:pt x="1107" y="49"/>
                </a:lnTo>
                <a:lnTo>
                  <a:pt x="1199" y="28"/>
                </a:lnTo>
                <a:lnTo>
                  <a:pt x="1292" y="13"/>
                </a:lnTo>
                <a:lnTo>
                  <a:pt x="1388" y="3"/>
                </a:lnTo>
                <a:lnTo>
                  <a:pt x="14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5486398" y="3325659"/>
            <a:ext cx="1219202" cy="1222684"/>
            <a:chOff x="9778413" y="4684586"/>
            <a:chExt cx="516112" cy="517586"/>
          </a:xfrm>
        </p:grpSpPr>
        <p:sp>
          <p:nvSpPr>
            <p:cNvPr id="39" name="Freeform 123"/>
            <p:cNvSpPr>
              <a:spLocks noEditPoints="1"/>
            </p:cNvSpPr>
            <p:nvPr/>
          </p:nvSpPr>
          <p:spPr bwMode="auto">
            <a:xfrm>
              <a:off x="9778413" y="4684586"/>
              <a:ext cx="516112" cy="517586"/>
            </a:xfrm>
            <a:custGeom>
              <a:avLst/>
              <a:gdLst>
                <a:gd name="T0" fmla="*/ 1528 w 3500"/>
                <a:gd name="T1" fmla="*/ 438 h 3510"/>
                <a:gd name="T2" fmla="*/ 1195 w 3500"/>
                <a:gd name="T3" fmla="*/ 616 h 3510"/>
                <a:gd name="T4" fmla="*/ 924 w 3500"/>
                <a:gd name="T5" fmla="*/ 637 h 3510"/>
                <a:gd name="T6" fmla="*/ 512 w 3500"/>
                <a:gd name="T7" fmla="*/ 758 h 3510"/>
                <a:gd name="T8" fmla="*/ 671 w 3500"/>
                <a:gd name="T9" fmla="*/ 1072 h 3510"/>
                <a:gd name="T10" fmla="*/ 505 w 3500"/>
                <a:gd name="T11" fmla="*/ 1473 h 3510"/>
                <a:gd name="T12" fmla="*/ 172 w 3500"/>
                <a:gd name="T13" fmla="*/ 1582 h 3510"/>
                <a:gd name="T14" fmla="*/ 378 w 3500"/>
                <a:gd name="T15" fmla="*/ 1959 h 3510"/>
                <a:gd name="T16" fmla="*/ 555 w 3500"/>
                <a:gd name="T17" fmla="*/ 2168 h 3510"/>
                <a:gd name="T18" fmla="*/ 665 w 3500"/>
                <a:gd name="T19" fmla="*/ 2528 h 3510"/>
                <a:gd name="T20" fmla="*/ 739 w 3500"/>
                <a:gd name="T21" fmla="*/ 2991 h 3510"/>
                <a:gd name="T22" fmla="*/ 1007 w 3500"/>
                <a:gd name="T23" fmla="*/ 2837 h 3510"/>
                <a:gd name="T24" fmla="*/ 1413 w 3500"/>
                <a:gd name="T25" fmla="*/ 2977 h 3510"/>
                <a:gd name="T26" fmla="*/ 1559 w 3500"/>
                <a:gd name="T27" fmla="*/ 3231 h 3510"/>
                <a:gd name="T28" fmla="*/ 1926 w 3500"/>
                <a:gd name="T29" fmla="*/ 3329 h 3510"/>
                <a:gd name="T30" fmla="*/ 2058 w 3500"/>
                <a:gd name="T31" fmla="*/ 2988 h 3510"/>
                <a:gd name="T32" fmla="*/ 2462 w 3500"/>
                <a:gd name="T33" fmla="*/ 2835 h 3510"/>
                <a:gd name="T34" fmla="*/ 2753 w 3500"/>
                <a:gd name="T35" fmla="*/ 2996 h 3510"/>
                <a:gd name="T36" fmla="*/ 2848 w 3500"/>
                <a:gd name="T37" fmla="*/ 2557 h 3510"/>
                <a:gd name="T38" fmla="*/ 2918 w 3500"/>
                <a:gd name="T39" fmla="*/ 2240 h 3510"/>
                <a:gd name="T40" fmla="*/ 3092 w 3500"/>
                <a:gd name="T41" fmla="*/ 1967 h 3510"/>
                <a:gd name="T42" fmla="*/ 3335 w 3500"/>
                <a:gd name="T43" fmla="*/ 1589 h 3510"/>
                <a:gd name="T44" fmla="*/ 3014 w 3500"/>
                <a:gd name="T45" fmla="*/ 1497 h 3510"/>
                <a:gd name="T46" fmla="*/ 2837 w 3500"/>
                <a:gd name="T47" fmla="*/ 1101 h 3510"/>
                <a:gd name="T48" fmla="*/ 2985 w 3500"/>
                <a:gd name="T49" fmla="*/ 767 h 3510"/>
                <a:gd name="T50" fmla="*/ 2656 w 3500"/>
                <a:gd name="T51" fmla="*/ 576 h 3510"/>
                <a:gd name="T52" fmla="*/ 2374 w 3500"/>
                <a:gd name="T53" fmla="*/ 652 h 3510"/>
                <a:gd name="T54" fmla="*/ 1988 w 3500"/>
                <a:gd name="T55" fmla="*/ 465 h 3510"/>
                <a:gd name="T56" fmla="*/ 1907 w 3500"/>
                <a:gd name="T57" fmla="*/ 164 h 3510"/>
                <a:gd name="T58" fmla="*/ 2048 w 3500"/>
                <a:gd name="T59" fmla="*/ 68 h 3510"/>
                <a:gd name="T60" fmla="*/ 2122 w 3500"/>
                <a:gd name="T61" fmla="*/ 370 h 3510"/>
                <a:gd name="T62" fmla="*/ 2469 w 3500"/>
                <a:gd name="T63" fmla="*/ 512 h 3510"/>
                <a:gd name="T64" fmla="*/ 2775 w 3500"/>
                <a:gd name="T65" fmla="*/ 352 h 3510"/>
                <a:gd name="T66" fmla="*/ 3143 w 3500"/>
                <a:gd name="T67" fmla="*/ 699 h 3510"/>
                <a:gd name="T68" fmla="*/ 2994 w 3500"/>
                <a:gd name="T69" fmla="*/ 1026 h 3510"/>
                <a:gd name="T70" fmla="*/ 3128 w 3500"/>
                <a:gd name="T71" fmla="*/ 1378 h 3510"/>
                <a:gd name="T72" fmla="*/ 3406 w 3500"/>
                <a:gd name="T73" fmla="*/ 1437 h 3510"/>
                <a:gd name="T74" fmla="*/ 3497 w 3500"/>
                <a:gd name="T75" fmla="*/ 1945 h 3510"/>
                <a:gd name="T76" fmla="*/ 3244 w 3500"/>
                <a:gd name="T77" fmla="*/ 2108 h 3510"/>
                <a:gd name="T78" fmla="*/ 3069 w 3500"/>
                <a:gd name="T79" fmla="*/ 2303 h 3510"/>
                <a:gd name="T80" fmla="*/ 3132 w 3500"/>
                <a:gd name="T81" fmla="*/ 2671 h 3510"/>
                <a:gd name="T82" fmla="*/ 3098 w 3500"/>
                <a:gd name="T83" fmla="*/ 2885 h 3510"/>
                <a:gd name="T84" fmla="*/ 2690 w 3500"/>
                <a:gd name="T85" fmla="*/ 3152 h 3510"/>
                <a:gd name="T86" fmla="*/ 2377 w 3500"/>
                <a:gd name="T87" fmla="*/ 3042 h 3510"/>
                <a:gd name="T88" fmla="*/ 2116 w 3500"/>
                <a:gd name="T89" fmla="*/ 3153 h 3510"/>
                <a:gd name="T90" fmla="*/ 1971 w 3500"/>
                <a:gd name="T91" fmla="*/ 3498 h 3510"/>
                <a:gd name="T92" fmla="*/ 1452 w 3500"/>
                <a:gd name="T93" fmla="*/ 3442 h 3510"/>
                <a:gd name="T94" fmla="*/ 1378 w 3500"/>
                <a:gd name="T95" fmla="*/ 3140 h 3510"/>
                <a:gd name="T96" fmla="*/ 1031 w 3500"/>
                <a:gd name="T97" fmla="*/ 2998 h 3510"/>
                <a:gd name="T98" fmla="*/ 725 w 3500"/>
                <a:gd name="T99" fmla="*/ 3158 h 3510"/>
                <a:gd name="T100" fmla="*/ 357 w 3500"/>
                <a:gd name="T101" fmla="*/ 2811 h 3510"/>
                <a:gd name="T102" fmla="*/ 506 w 3500"/>
                <a:gd name="T103" fmla="*/ 2484 h 3510"/>
                <a:gd name="T104" fmla="*/ 372 w 3500"/>
                <a:gd name="T105" fmla="*/ 2132 h 3510"/>
                <a:gd name="T106" fmla="*/ 94 w 3500"/>
                <a:gd name="T107" fmla="*/ 2073 h 3510"/>
                <a:gd name="T108" fmla="*/ 3 w 3500"/>
                <a:gd name="T109" fmla="*/ 1565 h 3510"/>
                <a:gd name="T110" fmla="*/ 256 w 3500"/>
                <a:gd name="T111" fmla="*/ 1402 h 3510"/>
                <a:gd name="T112" fmla="*/ 431 w 3500"/>
                <a:gd name="T113" fmla="*/ 1207 h 3510"/>
                <a:gd name="T114" fmla="*/ 368 w 3500"/>
                <a:gd name="T115" fmla="*/ 839 h 3510"/>
                <a:gd name="T116" fmla="*/ 402 w 3500"/>
                <a:gd name="T117" fmla="*/ 625 h 3510"/>
                <a:gd name="T118" fmla="*/ 810 w 3500"/>
                <a:gd name="T119" fmla="*/ 358 h 3510"/>
                <a:gd name="T120" fmla="*/ 1123 w 3500"/>
                <a:gd name="T121" fmla="*/ 468 h 3510"/>
                <a:gd name="T122" fmla="*/ 1384 w 3500"/>
                <a:gd name="T123" fmla="*/ 357 h 3510"/>
                <a:gd name="T124" fmla="*/ 1529 w 3500"/>
                <a:gd name="T125" fmla="*/ 12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0" h="3510">
                  <a:moveTo>
                    <a:pt x="1593" y="164"/>
                  </a:moveTo>
                  <a:lnTo>
                    <a:pt x="1585" y="166"/>
                  </a:lnTo>
                  <a:lnTo>
                    <a:pt x="1577" y="172"/>
                  </a:lnTo>
                  <a:lnTo>
                    <a:pt x="1574" y="181"/>
                  </a:lnTo>
                  <a:lnTo>
                    <a:pt x="1559" y="280"/>
                  </a:lnTo>
                  <a:lnTo>
                    <a:pt x="1546" y="379"/>
                  </a:lnTo>
                  <a:lnTo>
                    <a:pt x="1539" y="410"/>
                  </a:lnTo>
                  <a:lnTo>
                    <a:pt x="1528" y="438"/>
                  </a:lnTo>
                  <a:lnTo>
                    <a:pt x="1512" y="465"/>
                  </a:lnTo>
                  <a:lnTo>
                    <a:pt x="1492" y="487"/>
                  </a:lnTo>
                  <a:lnTo>
                    <a:pt x="1469" y="506"/>
                  </a:lnTo>
                  <a:lnTo>
                    <a:pt x="1442" y="522"/>
                  </a:lnTo>
                  <a:lnTo>
                    <a:pt x="1413" y="533"/>
                  </a:lnTo>
                  <a:lnTo>
                    <a:pt x="1338" y="556"/>
                  </a:lnTo>
                  <a:lnTo>
                    <a:pt x="1266" y="584"/>
                  </a:lnTo>
                  <a:lnTo>
                    <a:pt x="1195" y="616"/>
                  </a:lnTo>
                  <a:lnTo>
                    <a:pt x="1126" y="652"/>
                  </a:lnTo>
                  <a:lnTo>
                    <a:pt x="1098" y="665"/>
                  </a:lnTo>
                  <a:lnTo>
                    <a:pt x="1069" y="673"/>
                  </a:lnTo>
                  <a:lnTo>
                    <a:pt x="1038" y="675"/>
                  </a:lnTo>
                  <a:lnTo>
                    <a:pt x="1009" y="673"/>
                  </a:lnTo>
                  <a:lnTo>
                    <a:pt x="979" y="667"/>
                  </a:lnTo>
                  <a:lnTo>
                    <a:pt x="950" y="654"/>
                  </a:lnTo>
                  <a:lnTo>
                    <a:pt x="924" y="637"/>
                  </a:lnTo>
                  <a:lnTo>
                    <a:pt x="844" y="576"/>
                  </a:lnTo>
                  <a:lnTo>
                    <a:pt x="765" y="517"/>
                  </a:lnTo>
                  <a:lnTo>
                    <a:pt x="756" y="514"/>
                  </a:lnTo>
                  <a:lnTo>
                    <a:pt x="747" y="514"/>
                  </a:lnTo>
                  <a:lnTo>
                    <a:pt x="739" y="519"/>
                  </a:lnTo>
                  <a:lnTo>
                    <a:pt x="518" y="741"/>
                  </a:lnTo>
                  <a:lnTo>
                    <a:pt x="512" y="749"/>
                  </a:lnTo>
                  <a:lnTo>
                    <a:pt x="512" y="758"/>
                  </a:lnTo>
                  <a:lnTo>
                    <a:pt x="515" y="767"/>
                  </a:lnTo>
                  <a:lnTo>
                    <a:pt x="575" y="847"/>
                  </a:lnTo>
                  <a:lnTo>
                    <a:pt x="635" y="926"/>
                  </a:lnTo>
                  <a:lnTo>
                    <a:pt x="652" y="953"/>
                  </a:lnTo>
                  <a:lnTo>
                    <a:pt x="665" y="982"/>
                  </a:lnTo>
                  <a:lnTo>
                    <a:pt x="671" y="1012"/>
                  </a:lnTo>
                  <a:lnTo>
                    <a:pt x="673" y="1041"/>
                  </a:lnTo>
                  <a:lnTo>
                    <a:pt x="671" y="1072"/>
                  </a:lnTo>
                  <a:lnTo>
                    <a:pt x="663" y="1101"/>
                  </a:lnTo>
                  <a:lnTo>
                    <a:pt x="650" y="1130"/>
                  </a:lnTo>
                  <a:lnTo>
                    <a:pt x="614" y="1199"/>
                  </a:lnTo>
                  <a:lnTo>
                    <a:pt x="582" y="1270"/>
                  </a:lnTo>
                  <a:lnTo>
                    <a:pt x="555" y="1342"/>
                  </a:lnTo>
                  <a:lnTo>
                    <a:pt x="531" y="1417"/>
                  </a:lnTo>
                  <a:lnTo>
                    <a:pt x="521" y="1447"/>
                  </a:lnTo>
                  <a:lnTo>
                    <a:pt x="505" y="1473"/>
                  </a:lnTo>
                  <a:lnTo>
                    <a:pt x="486" y="1497"/>
                  </a:lnTo>
                  <a:lnTo>
                    <a:pt x="463" y="1517"/>
                  </a:lnTo>
                  <a:lnTo>
                    <a:pt x="437" y="1533"/>
                  </a:lnTo>
                  <a:lnTo>
                    <a:pt x="408" y="1543"/>
                  </a:lnTo>
                  <a:lnTo>
                    <a:pt x="378" y="1551"/>
                  </a:lnTo>
                  <a:lnTo>
                    <a:pt x="279" y="1564"/>
                  </a:lnTo>
                  <a:lnTo>
                    <a:pt x="180" y="1578"/>
                  </a:lnTo>
                  <a:lnTo>
                    <a:pt x="172" y="1582"/>
                  </a:lnTo>
                  <a:lnTo>
                    <a:pt x="165" y="1589"/>
                  </a:lnTo>
                  <a:lnTo>
                    <a:pt x="163" y="1599"/>
                  </a:lnTo>
                  <a:lnTo>
                    <a:pt x="163" y="1912"/>
                  </a:lnTo>
                  <a:lnTo>
                    <a:pt x="165" y="1921"/>
                  </a:lnTo>
                  <a:lnTo>
                    <a:pt x="172" y="1928"/>
                  </a:lnTo>
                  <a:lnTo>
                    <a:pt x="180" y="1932"/>
                  </a:lnTo>
                  <a:lnTo>
                    <a:pt x="279" y="1946"/>
                  </a:lnTo>
                  <a:lnTo>
                    <a:pt x="378" y="1959"/>
                  </a:lnTo>
                  <a:lnTo>
                    <a:pt x="408" y="1967"/>
                  </a:lnTo>
                  <a:lnTo>
                    <a:pt x="437" y="1977"/>
                  </a:lnTo>
                  <a:lnTo>
                    <a:pt x="463" y="1993"/>
                  </a:lnTo>
                  <a:lnTo>
                    <a:pt x="486" y="2013"/>
                  </a:lnTo>
                  <a:lnTo>
                    <a:pt x="505" y="2037"/>
                  </a:lnTo>
                  <a:lnTo>
                    <a:pt x="521" y="2063"/>
                  </a:lnTo>
                  <a:lnTo>
                    <a:pt x="531" y="2093"/>
                  </a:lnTo>
                  <a:lnTo>
                    <a:pt x="555" y="2168"/>
                  </a:lnTo>
                  <a:lnTo>
                    <a:pt x="582" y="2240"/>
                  </a:lnTo>
                  <a:lnTo>
                    <a:pt x="614" y="2311"/>
                  </a:lnTo>
                  <a:lnTo>
                    <a:pt x="650" y="2380"/>
                  </a:lnTo>
                  <a:lnTo>
                    <a:pt x="663" y="2409"/>
                  </a:lnTo>
                  <a:lnTo>
                    <a:pt x="671" y="2438"/>
                  </a:lnTo>
                  <a:lnTo>
                    <a:pt x="673" y="2469"/>
                  </a:lnTo>
                  <a:lnTo>
                    <a:pt x="671" y="2498"/>
                  </a:lnTo>
                  <a:lnTo>
                    <a:pt x="665" y="2528"/>
                  </a:lnTo>
                  <a:lnTo>
                    <a:pt x="652" y="2557"/>
                  </a:lnTo>
                  <a:lnTo>
                    <a:pt x="635" y="2584"/>
                  </a:lnTo>
                  <a:lnTo>
                    <a:pt x="575" y="2663"/>
                  </a:lnTo>
                  <a:lnTo>
                    <a:pt x="515" y="2743"/>
                  </a:lnTo>
                  <a:lnTo>
                    <a:pt x="512" y="2752"/>
                  </a:lnTo>
                  <a:lnTo>
                    <a:pt x="512" y="2761"/>
                  </a:lnTo>
                  <a:lnTo>
                    <a:pt x="518" y="2769"/>
                  </a:lnTo>
                  <a:lnTo>
                    <a:pt x="739" y="2991"/>
                  </a:lnTo>
                  <a:lnTo>
                    <a:pt x="747" y="2996"/>
                  </a:lnTo>
                  <a:lnTo>
                    <a:pt x="756" y="2997"/>
                  </a:lnTo>
                  <a:lnTo>
                    <a:pt x="765" y="2993"/>
                  </a:lnTo>
                  <a:lnTo>
                    <a:pt x="844" y="2934"/>
                  </a:lnTo>
                  <a:lnTo>
                    <a:pt x="924" y="2873"/>
                  </a:lnTo>
                  <a:lnTo>
                    <a:pt x="950" y="2856"/>
                  </a:lnTo>
                  <a:lnTo>
                    <a:pt x="978" y="2844"/>
                  </a:lnTo>
                  <a:lnTo>
                    <a:pt x="1007" y="2837"/>
                  </a:lnTo>
                  <a:lnTo>
                    <a:pt x="1036" y="2835"/>
                  </a:lnTo>
                  <a:lnTo>
                    <a:pt x="1067" y="2837"/>
                  </a:lnTo>
                  <a:lnTo>
                    <a:pt x="1098" y="2845"/>
                  </a:lnTo>
                  <a:lnTo>
                    <a:pt x="1126" y="2858"/>
                  </a:lnTo>
                  <a:lnTo>
                    <a:pt x="1195" y="2894"/>
                  </a:lnTo>
                  <a:lnTo>
                    <a:pt x="1266" y="2926"/>
                  </a:lnTo>
                  <a:lnTo>
                    <a:pt x="1338" y="2954"/>
                  </a:lnTo>
                  <a:lnTo>
                    <a:pt x="1413" y="2977"/>
                  </a:lnTo>
                  <a:lnTo>
                    <a:pt x="1442" y="2988"/>
                  </a:lnTo>
                  <a:lnTo>
                    <a:pt x="1469" y="3004"/>
                  </a:lnTo>
                  <a:lnTo>
                    <a:pt x="1492" y="3023"/>
                  </a:lnTo>
                  <a:lnTo>
                    <a:pt x="1512" y="3045"/>
                  </a:lnTo>
                  <a:lnTo>
                    <a:pt x="1528" y="3072"/>
                  </a:lnTo>
                  <a:lnTo>
                    <a:pt x="1539" y="3101"/>
                  </a:lnTo>
                  <a:lnTo>
                    <a:pt x="1546" y="3131"/>
                  </a:lnTo>
                  <a:lnTo>
                    <a:pt x="1559" y="3231"/>
                  </a:lnTo>
                  <a:lnTo>
                    <a:pt x="1574" y="3329"/>
                  </a:lnTo>
                  <a:lnTo>
                    <a:pt x="1577" y="3338"/>
                  </a:lnTo>
                  <a:lnTo>
                    <a:pt x="1585" y="3344"/>
                  </a:lnTo>
                  <a:lnTo>
                    <a:pt x="1593" y="3346"/>
                  </a:lnTo>
                  <a:lnTo>
                    <a:pt x="1907" y="3346"/>
                  </a:lnTo>
                  <a:lnTo>
                    <a:pt x="1915" y="3344"/>
                  </a:lnTo>
                  <a:lnTo>
                    <a:pt x="1923" y="3338"/>
                  </a:lnTo>
                  <a:lnTo>
                    <a:pt x="1926" y="3329"/>
                  </a:lnTo>
                  <a:lnTo>
                    <a:pt x="1941" y="3230"/>
                  </a:lnTo>
                  <a:lnTo>
                    <a:pt x="1954" y="3131"/>
                  </a:lnTo>
                  <a:lnTo>
                    <a:pt x="1961" y="3101"/>
                  </a:lnTo>
                  <a:lnTo>
                    <a:pt x="1972" y="3072"/>
                  </a:lnTo>
                  <a:lnTo>
                    <a:pt x="1988" y="3045"/>
                  </a:lnTo>
                  <a:lnTo>
                    <a:pt x="2008" y="3023"/>
                  </a:lnTo>
                  <a:lnTo>
                    <a:pt x="2031" y="3004"/>
                  </a:lnTo>
                  <a:lnTo>
                    <a:pt x="2058" y="2988"/>
                  </a:lnTo>
                  <a:lnTo>
                    <a:pt x="2087" y="2977"/>
                  </a:lnTo>
                  <a:lnTo>
                    <a:pt x="2162" y="2954"/>
                  </a:lnTo>
                  <a:lnTo>
                    <a:pt x="2234" y="2926"/>
                  </a:lnTo>
                  <a:lnTo>
                    <a:pt x="2305" y="2894"/>
                  </a:lnTo>
                  <a:lnTo>
                    <a:pt x="2374" y="2858"/>
                  </a:lnTo>
                  <a:lnTo>
                    <a:pt x="2402" y="2845"/>
                  </a:lnTo>
                  <a:lnTo>
                    <a:pt x="2431" y="2837"/>
                  </a:lnTo>
                  <a:lnTo>
                    <a:pt x="2462" y="2835"/>
                  </a:lnTo>
                  <a:lnTo>
                    <a:pt x="2491" y="2837"/>
                  </a:lnTo>
                  <a:lnTo>
                    <a:pt x="2521" y="2843"/>
                  </a:lnTo>
                  <a:lnTo>
                    <a:pt x="2550" y="2856"/>
                  </a:lnTo>
                  <a:lnTo>
                    <a:pt x="2576" y="2873"/>
                  </a:lnTo>
                  <a:lnTo>
                    <a:pt x="2656" y="2934"/>
                  </a:lnTo>
                  <a:lnTo>
                    <a:pt x="2735" y="2993"/>
                  </a:lnTo>
                  <a:lnTo>
                    <a:pt x="2744" y="2997"/>
                  </a:lnTo>
                  <a:lnTo>
                    <a:pt x="2753" y="2996"/>
                  </a:lnTo>
                  <a:lnTo>
                    <a:pt x="2761" y="2991"/>
                  </a:lnTo>
                  <a:lnTo>
                    <a:pt x="2982" y="2769"/>
                  </a:lnTo>
                  <a:lnTo>
                    <a:pt x="2988" y="2761"/>
                  </a:lnTo>
                  <a:lnTo>
                    <a:pt x="2988" y="2752"/>
                  </a:lnTo>
                  <a:lnTo>
                    <a:pt x="2985" y="2743"/>
                  </a:lnTo>
                  <a:lnTo>
                    <a:pt x="2925" y="2663"/>
                  </a:lnTo>
                  <a:lnTo>
                    <a:pt x="2865" y="2584"/>
                  </a:lnTo>
                  <a:lnTo>
                    <a:pt x="2848" y="2557"/>
                  </a:lnTo>
                  <a:lnTo>
                    <a:pt x="2835" y="2528"/>
                  </a:lnTo>
                  <a:lnTo>
                    <a:pt x="2829" y="2498"/>
                  </a:lnTo>
                  <a:lnTo>
                    <a:pt x="2827" y="2469"/>
                  </a:lnTo>
                  <a:lnTo>
                    <a:pt x="2829" y="2438"/>
                  </a:lnTo>
                  <a:lnTo>
                    <a:pt x="2837" y="2409"/>
                  </a:lnTo>
                  <a:lnTo>
                    <a:pt x="2850" y="2380"/>
                  </a:lnTo>
                  <a:lnTo>
                    <a:pt x="2886" y="2311"/>
                  </a:lnTo>
                  <a:lnTo>
                    <a:pt x="2918" y="2240"/>
                  </a:lnTo>
                  <a:lnTo>
                    <a:pt x="2945" y="2168"/>
                  </a:lnTo>
                  <a:lnTo>
                    <a:pt x="2969" y="2093"/>
                  </a:lnTo>
                  <a:lnTo>
                    <a:pt x="2979" y="2063"/>
                  </a:lnTo>
                  <a:lnTo>
                    <a:pt x="2995" y="2037"/>
                  </a:lnTo>
                  <a:lnTo>
                    <a:pt x="3014" y="2013"/>
                  </a:lnTo>
                  <a:lnTo>
                    <a:pt x="3037" y="1993"/>
                  </a:lnTo>
                  <a:lnTo>
                    <a:pt x="3063" y="1977"/>
                  </a:lnTo>
                  <a:lnTo>
                    <a:pt x="3092" y="1967"/>
                  </a:lnTo>
                  <a:lnTo>
                    <a:pt x="3122" y="1959"/>
                  </a:lnTo>
                  <a:lnTo>
                    <a:pt x="3221" y="1946"/>
                  </a:lnTo>
                  <a:lnTo>
                    <a:pt x="3320" y="1932"/>
                  </a:lnTo>
                  <a:lnTo>
                    <a:pt x="3328" y="1928"/>
                  </a:lnTo>
                  <a:lnTo>
                    <a:pt x="3335" y="1921"/>
                  </a:lnTo>
                  <a:lnTo>
                    <a:pt x="3337" y="1912"/>
                  </a:lnTo>
                  <a:lnTo>
                    <a:pt x="3337" y="1598"/>
                  </a:lnTo>
                  <a:lnTo>
                    <a:pt x="3335" y="1589"/>
                  </a:lnTo>
                  <a:lnTo>
                    <a:pt x="3328" y="1582"/>
                  </a:lnTo>
                  <a:lnTo>
                    <a:pt x="3320" y="1578"/>
                  </a:lnTo>
                  <a:lnTo>
                    <a:pt x="3221" y="1564"/>
                  </a:lnTo>
                  <a:lnTo>
                    <a:pt x="3122" y="1551"/>
                  </a:lnTo>
                  <a:lnTo>
                    <a:pt x="3092" y="1543"/>
                  </a:lnTo>
                  <a:lnTo>
                    <a:pt x="3063" y="1533"/>
                  </a:lnTo>
                  <a:lnTo>
                    <a:pt x="3037" y="1517"/>
                  </a:lnTo>
                  <a:lnTo>
                    <a:pt x="3014" y="1497"/>
                  </a:lnTo>
                  <a:lnTo>
                    <a:pt x="2995" y="1473"/>
                  </a:lnTo>
                  <a:lnTo>
                    <a:pt x="2979" y="1447"/>
                  </a:lnTo>
                  <a:lnTo>
                    <a:pt x="2969" y="1417"/>
                  </a:lnTo>
                  <a:lnTo>
                    <a:pt x="2945" y="1342"/>
                  </a:lnTo>
                  <a:lnTo>
                    <a:pt x="2918" y="1270"/>
                  </a:lnTo>
                  <a:lnTo>
                    <a:pt x="2886" y="1199"/>
                  </a:lnTo>
                  <a:lnTo>
                    <a:pt x="2850" y="1130"/>
                  </a:lnTo>
                  <a:lnTo>
                    <a:pt x="2837" y="1101"/>
                  </a:lnTo>
                  <a:lnTo>
                    <a:pt x="2829" y="1072"/>
                  </a:lnTo>
                  <a:lnTo>
                    <a:pt x="2827" y="1041"/>
                  </a:lnTo>
                  <a:lnTo>
                    <a:pt x="2829" y="1012"/>
                  </a:lnTo>
                  <a:lnTo>
                    <a:pt x="2835" y="982"/>
                  </a:lnTo>
                  <a:lnTo>
                    <a:pt x="2848" y="953"/>
                  </a:lnTo>
                  <a:lnTo>
                    <a:pt x="2865" y="926"/>
                  </a:lnTo>
                  <a:lnTo>
                    <a:pt x="2925" y="847"/>
                  </a:lnTo>
                  <a:lnTo>
                    <a:pt x="2985" y="767"/>
                  </a:lnTo>
                  <a:lnTo>
                    <a:pt x="2988" y="758"/>
                  </a:lnTo>
                  <a:lnTo>
                    <a:pt x="2988" y="749"/>
                  </a:lnTo>
                  <a:lnTo>
                    <a:pt x="2982" y="741"/>
                  </a:lnTo>
                  <a:lnTo>
                    <a:pt x="2761" y="519"/>
                  </a:lnTo>
                  <a:lnTo>
                    <a:pt x="2753" y="514"/>
                  </a:lnTo>
                  <a:lnTo>
                    <a:pt x="2744" y="514"/>
                  </a:lnTo>
                  <a:lnTo>
                    <a:pt x="2735" y="517"/>
                  </a:lnTo>
                  <a:lnTo>
                    <a:pt x="2656" y="576"/>
                  </a:lnTo>
                  <a:lnTo>
                    <a:pt x="2576" y="637"/>
                  </a:lnTo>
                  <a:lnTo>
                    <a:pt x="2550" y="654"/>
                  </a:lnTo>
                  <a:lnTo>
                    <a:pt x="2521" y="667"/>
                  </a:lnTo>
                  <a:lnTo>
                    <a:pt x="2491" y="673"/>
                  </a:lnTo>
                  <a:lnTo>
                    <a:pt x="2462" y="675"/>
                  </a:lnTo>
                  <a:lnTo>
                    <a:pt x="2431" y="673"/>
                  </a:lnTo>
                  <a:lnTo>
                    <a:pt x="2402" y="665"/>
                  </a:lnTo>
                  <a:lnTo>
                    <a:pt x="2374" y="652"/>
                  </a:lnTo>
                  <a:lnTo>
                    <a:pt x="2305" y="616"/>
                  </a:lnTo>
                  <a:lnTo>
                    <a:pt x="2234" y="584"/>
                  </a:lnTo>
                  <a:lnTo>
                    <a:pt x="2162" y="556"/>
                  </a:lnTo>
                  <a:lnTo>
                    <a:pt x="2087" y="533"/>
                  </a:lnTo>
                  <a:lnTo>
                    <a:pt x="2058" y="522"/>
                  </a:lnTo>
                  <a:lnTo>
                    <a:pt x="2031" y="506"/>
                  </a:lnTo>
                  <a:lnTo>
                    <a:pt x="2008" y="487"/>
                  </a:lnTo>
                  <a:lnTo>
                    <a:pt x="1988" y="465"/>
                  </a:lnTo>
                  <a:lnTo>
                    <a:pt x="1972" y="438"/>
                  </a:lnTo>
                  <a:lnTo>
                    <a:pt x="1961" y="410"/>
                  </a:lnTo>
                  <a:lnTo>
                    <a:pt x="1954" y="379"/>
                  </a:lnTo>
                  <a:lnTo>
                    <a:pt x="1941" y="280"/>
                  </a:lnTo>
                  <a:lnTo>
                    <a:pt x="1926" y="181"/>
                  </a:lnTo>
                  <a:lnTo>
                    <a:pt x="1923" y="172"/>
                  </a:lnTo>
                  <a:lnTo>
                    <a:pt x="1915" y="166"/>
                  </a:lnTo>
                  <a:lnTo>
                    <a:pt x="1907" y="164"/>
                  </a:lnTo>
                  <a:lnTo>
                    <a:pt x="1593" y="164"/>
                  </a:lnTo>
                  <a:close/>
                  <a:moveTo>
                    <a:pt x="1593" y="0"/>
                  </a:moveTo>
                  <a:lnTo>
                    <a:pt x="1907" y="0"/>
                  </a:lnTo>
                  <a:lnTo>
                    <a:pt x="1940" y="3"/>
                  </a:lnTo>
                  <a:lnTo>
                    <a:pt x="1971" y="12"/>
                  </a:lnTo>
                  <a:lnTo>
                    <a:pt x="2000" y="26"/>
                  </a:lnTo>
                  <a:lnTo>
                    <a:pt x="2026" y="45"/>
                  </a:lnTo>
                  <a:lnTo>
                    <a:pt x="2048" y="68"/>
                  </a:lnTo>
                  <a:lnTo>
                    <a:pt x="2067" y="95"/>
                  </a:lnTo>
                  <a:lnTo>
                    <a:pt x="2080" y="124"/>
                  </a:lnTo>
                  <a:lnTo>
                    <a:pt x="2088" y="156"/>
                  </a:lnTo>
                  <a:lnTo>
                    <a:pt x="2102" y="256"/>
                  </a:lnTo>
                  <a:lnTo>
                    <a:pt x="2116" y="357"/>
                  </a:lnTo>
                  <a:lnTo>
                    <a:pt x="2117" y="363"/>
                  </a:lnTo>
                  <a:lnTo>
                    <a:pt x="2119" y="367"/>
                  </a:lnTo>
                  <a:lnTo>
                    <a:pt x="2122" y="370"/>
                  </a:lnTo>
                  <a:lnTo>
                    <a:pt x="2125" y="373"/>
                  </a:lnTo>
                  <a:lnTo>
                    <a:pt x="2130" y="374"/>
                  </a:lnTo>
                  <a:lnTo>
                    <a:pt x="2215" y="401"/>
                  </a:lnTo>
                  <a:lnTo>
                    <a:pt x="2296" y="432"/>
                  </a:lnTo>
                  <a:lnTo>
                    <a:pt x="2377" y="468"/>
                  </a:lnTo>
                  <a:lnTo>
                    <a:pt x="2454" y="509"/>
                  </a:lnTo>
                  <a:lnTo>
                    <a:pt x="2462" y="512"/>
                  </a:lnTo>
                  <a:lnTo>
                    <a:pt x="2469" y="512"/>
                  </a:lnTo>
                  <a:lnTo>
                    <a:pt x="2477" y="507"/>
                  </a:lnTo>
                  <a:lnTo>
                    <a:pt x="2557" y="446"/>
                  </a:lnTo>
                  <a:lnTo>
                    <a:pt x="2638" y="385"/>
                  </a:lnTo>
                  <a:lnTo>
                    <a:pt x="2663" y="369"/>
                  </a:lnTo>
                  <a:lnTo>
                    <a:pt x="2690" y="358"/>
                  </a:lnTo>
                  <a:lnTo>
                    <a:pt x="2718" y="352"/>
                  </a:lnTo>
                  <a:lnTo>
                    <a:pt x="2746" y="350"/>
                  </a:lnTo>
                  <a:lnTo>
                    <a:pt x="2775" y="352"/>
                  </a:lnTo>
                  <a:lnTo>
                    <a:pt x="2803" y="358"/>
                  </a:lnTo>
                  <a:lnTo>
                    <a:pt x="2830" y="369"/>
                  </a:lnTo>
                  <a:lnTo>
                    <a:pt x="2854" y="384"/>
                  </a:lnTo>
                  <a:lnTo>
                    <a:pt x="2876" y="403"/>
                  </a:lnTo>
                  <a:lnTo>
                    <a:pt x="3098" y="625"/>
                  </a:lnTo>
                  <a:lnTo>
                    <a:pt x="3117" y="648"/>
                  </a:lnTo>
                  <a:lnTo>
                    <a:pt x="3132" y="672"/>
                  </a:lnTo>
                  <a:lnTo>
                    <a:pt x="3143" y="699"/>
                  </a:lnTo>
                  <a:lnTo>
                    <a:pt x="3149" y="728"/>
                  </a:lnTo>
                  <a:lnTo>
                    <a:pt x="3151" y="756"/>
                  </a:lnTo>
                  <a:lnTo>
                    <a:pt x="3149" y="784"/>
                  </a:lnTo>
                  <a:lnTo>
                    <a:pt x="3143" y="813"/>
                  </a:lnTo>
                  <a:lnTo>
                    <a:pt x="3132" y="839"/>
                  </a:lnTo>
                  <a:lnTo>
                    <a:pt x="3116" y="865"/>
                  </a:lnTo>
                  <a:lnTo>
                    <a:pt x="3056" y="946"/>
                  </a:lnTo>
                  <a:lnTo>
                    <a:pt x="2994" y="1026"/>
                  </a:lnTo>
                  <a:lnTo>
                    <a:pt x="2990" y="1034"/>
                  </a:lnTo>
                  <a:lnTo>
                    <a:pt x="2990" y="1041"/>
                  </a:lnTo>
                  <a:lnTo>
                    <a:pt x="2992" y="1049"/>
                  </a:lnTo>
                  <a:lnTo>
                    <a:pt x="3033" y="1126"/>
                  </a:lnTo>
                  <a:lnTo>
                    <a:pt x="3069" y="1207"/>
                  </a:lnTo>
                  <a:lnTo>
                    <a:pt x="3100" y="1289"/>
                  </a:lnTo>
                  <a:lnTo>
                    <a:pt x="3127" y="1374"/>
                  </a:lnTo>
                  <a:lnTo>
                    <a:pt x="3128" y="1378"/>
                  </a:lnTo>
                  <a:lnTo>
                    <a:pt x="3131" y="1382"/>
                  </a:lnTo>
                  <a:lnTo>
                    <a:pt x="3134" y="1385"/>
                  </a:lnTo>
                  <a:lnTo>
                    <a:pt x="3138" y="1387"/>
                  </a:lnTo>
                  <a:lnTo>
                    <a:pt x="3144" y="1388"/>
                  </a:lnTo>
                  <a:lnTo>
                    <a:pt x="3244" y="1402"/>
                  </a:lnTo>
                  <a:lnTo>
                    <a:pt x="3344" y="1416"/>
                  </a:lnTo>
                  <a:lnTo>
                    <a:pt x="3376" y="1424"/>
                  </a:lnTo>
                  <a:lnTo>
                    <a:pt x="3406" y="1437"/>
                  </a:lnTo>
                  <a:lnTo>
                    <a:pt x="3432" y="1456"/>
                  </a:lnTo>
                  <a:lnTo>
                    <a:pt x="3455" y="1478"/>
                  </a:lnTo>
                  <a:lnTo>
                    <a:pt x="3475" y="1504"/>
                  </a:lnTo>
                  <a:lnTo>
                    <a:pt x="3488" y="1534"/>
                  </a:lnTo>
                  <a:lnTo>
                    <a:pt x="3497" y="1565"/>
                  </a:lnTo>
                  <a:lnTo>
                    <a:pt x="3500" y="1598"/>
                  </a:lnTo>
                  <a:lnTo>
                    <a:pt x="3500" y="1912"/>
                  </a:lnTo>
                  <a:lnTo>
                    <a:pt x="3497" y="1945"/>
                  </a:lnTo>
                  <a:lnTo>
                    <a:pt x="3488" y="1976"/>
                  </a:lnTo>
                  <a:lnTo>
                    <a:pt x="3475" y="2006"/>
                  </a:lnTo>
                  <a:lnTo>
                    <a:pt x="3455" y="2032"/>
                  </a:lnTo>
                  <a:lnTo>
                    <a:pt x="3432" y="2054"/>
                  </a:lnTo>
                  <a:lnTo>
                    <a:pt x="3406" y="2073"/>
                  </a:lnTo>
                  <a:lnTo>
                    <a:pt x="3376" y="2086"/>
                  </a:lnTo>
                  <a:lnTo>
                    <a:pt x="3344" y="2094"/>
                  </a:lnTo>
                  <a:lnTo>
                    <a:pt x="3244" y="2108"/>
                  </a:lnTo>
                  <a:lnTo>
                    <a:pt x="3144" y="2122"/>
                  </a:lnTo>
                  <a:lnTo>
                    <a:pt x="3138" y="2123"/>
                  </a:lnTo>
                  <a:lnTo>
                    <a:pt x="3134" y="2125"/>
                  </a:lnTo>
                  <a:lnTo>
                    <a:pt x="3131" y="2128"/>
                  </a:lnTo>
                  <a:lnTo>
                    <a:pt x="3128" y="2132"/>
                  </a:lnTo>
                  <a:lnTo>
                    <a:pt x="3127" y="2136"/>
                  </a:lnTo>
                  <a:lnTo>
                    <a:pt x="3100" y="2221"/>
                  </a:lnTo>
                  <a:lnTo>
                    <a:pt x="3069" y="2303"/>
                  </a:lnTo>
                  <a:lnTo>
                    <a:pt x="3033" y="2384"/>
                  </a:lnTo>
                  <a:lnTo>
                    <a:pt x="2992" y="2461"/>
                  </a:lnTo>
                  <a:lnTo>
                    <a:pt x="2990" y="2469"/>
                  </a:lnTo>
                  <a:lnTo>
                    <a:pt x="2990" y="2476"/>
                  </a:lnTo>
                  <a:lnTo>
                    <a:pt x="2994" y="2484"/>
                  </a:lnTo>
                  <a:lnTo>
                    <a:pt x="3056" y="2564"/>
                  </a:lnTo>
                  <a:lnTo>
                    <a:pt x="3116" y="2645"/>
                  </a:lnTo>
                  <a:lnTo>
                    <a:pt x="3132" y="2671"/>
                  </a:lnTo>
                  <a:lnTo>
                    <a:pt x="3143" y="2697"/>
                  </a:lnTo>
                  <a:lnTo>
                    <a:pt x="3149" y="2726"/>
                  </a:lnTo>
                  <a:lnTo>
                    <a:pt x="3151" y="2754"/>
                  </a:lnTo>
                  <a:lnTo>
                    <a:pt x="3149" y="2782"/>
                  </a:lnTo>
                  <a:lnTo>
                    <a:pt x="3143" y="2810"/>
                  </a:lnTo>
                  <a:lnTo>
                    <a:pt x="3132" y="2838"/>
                  </a:lnTo>
                  <a:lnTo>
                    <a:pt x="3117" y="2862"/>
                  </a:lnTo>
                  <a:lnTo>
                    <a:pt x="3098" y="2885"/>
                  </a:lnTo>
                  <a:lnTo>
                    <a:pt x="2876" y="3107"/>
                  </a:lnTo>
                  <a:lnTo>
                    <a:pt x="2854" y="3126"/>
                  </a:lnTo>
                  <a:lnTo>
                    <a:pt x="2830" y="3141"/>
                  </a:lnTo>
                  <a:lnTo>
                    <a:pt x="2802" y="3152"/>
                  </a:lnTo>
                  <a:lnTo>
                    <a:pt x="2775" y="3158"/>
                  </a:lnTo>
                  <a:lnTo>
                    <a:pt x="2746" y="3160"/>
                  </a:lnTo>
                  <a:lnTo>
                    <a:pt x="2718" y="3158"/>
                  </a:lnTo>
                  <a:lnTo>
                    <a:pt x="2690" y="3152"/>
                  </a:lnTo>
                  <a:lnTo>
                    <a:pt x="2663" y="3141"/>
                  </a:lnTo>
                  <a:lnTo>
                    <a:pt x="2638" y="3125"/>
                  </a:lnTo>
                  <a:lnTo>
                    <a:pt x="2557" y="3064"/>
                  </a:lnTo>
                  <a:lnTo>
                    <a:pt x="2477" y="3003"/>
                  </a:lnTo>
                  <a:lnTo>
                    <a:pt x="2469" y="2998"/>
                  </a:lnTo>
                  <a:lnTo>
                    <a:pt x="2462" y="2998"/>
                  </a:lnTo>
                  <a:lnTo>
                    <a:pt x="2454" y="3001"/>
                  </a:lnTo>
                  <a:lnTo>
                    <a:pt x="2377" y="3042"/>
                  </a:lnTo>
                  <a:lnTo>
                    <a:pt x="2296" y="3078"/>
                  </a:lnTo>
                  <a:lnTo>
                    <a:pt x="2215" y="3109"/>
                  </a:lnTo>
                  <a:lnTo>
                    <a:pt x="2130" y="3136"/>
                  </a:lnTo>
                  <a:lnTo>
                    <a:pt x="2125" y="3137"/>
                  </a:lnTo>
                  <a:lnTo>
                    <a:pt x="2122" y="3140"/>
                  </a:lnTo>
                  <a:lnTo>
                    <a:pt x="2119" y="3143"/>
                  </a:lnTo>
                  <a:lnTo>
                    <a:pt x="2117" y="3147"/>
                  </a:lnTo>
                  <a:lnTo>
                    <a:pt x="2116" y="3153"/>
                  </a:lnTo>
                  <a:lnTo>
                    <a:pt x="2102" y="3254"/>
                  </a:lnTo>
                  <a:lnTo>
                    <a:pt x="2088" y="3354"/>
                  </a:lnTo>
                  <a:lnTo>
                    <a:pt x="2080" y="3386"/>
                  </a:lnTo>
                  <a:lnTo>
                    <a:pt x="2067" y="3415"/>
                  </a:lnTo>
                  <a:lnTo>
                    <a:pt x="2048" y="3442"/>
                  </a:lnTo>
                  <a:lnTo>
                    <a:pt x="2026" y="3465"/>
                  </a:lnTo>
                  <a:lnTo>
                    <a:pt x="2000" y="3484"/>
                  </a:lnTo>
                  <a:lnTo>
                    <a:pt x="1971" y="3498"/>
                  </a:lnTo>
                  <a:lnTo>
                    <a:pt x="1940" y="3507"/>
                  </a:lnTo>
                  <a:lnTo>
                    <a:pt x="1907" y="3510"/>
                  </a:lnTo>
                  <a:lnTo>
                    <a:pt x="1593" y="3510"/>
                  </a:lnTo>
                  <a:lnTo>
                    <a:pt x="1560" y="3507"/>
                  </a:lnTo>
                  <a:lnTo>
                    <a:pt x="1529" y="3498"/>
                  </a:lnTo>
                  <a:lnTo>
                    <a:pt x="1500" y="3484"/>
                  </a:lnTo>
                  <a:lnTo>
                    <a:pt x="1474" y="3465"/>
                  </a:lnTo>
                  <a:lnTo>
                    <a:pt x="1452" y="3442"/>
                  </a:lnTo>
                  <a:lnTo>
                    <a:pt x="1433" y="3415"/>
                  </a:lnTo>
                  <a:lnTo>
                    <a:pt x="1420" y="3386"/>
                  </a:lnTo>
                  <a:lnTo>
                    <a:pt x="1412" y="3354"/>
                  </a:lnTo>
                  <a:lnTo>
                    <a:pt x="1398" y="3254"/>
                  </a:lnTo>
                  <a:lnTo>
                    <a:pt x="1384" y="3153"/>
                  </a:lnTo>
                  <a:lnTo>
                    <a:pt x="1383" y="3147"/>
                  </a:lnTo>
                  <a:lnTo>
                    <a:pt x="1381" y="3143"/>
                  </a:lnTo>
                  <a:lnTo>
                    <a:pt x="1378" y="3140"/>
                  </a:lnTo>
                  <a:lnTo>
                    <a:pt x="1375" y="3137"/>
                  </a:lnTo>
                  <a:lnTo>
                    <a:pt x="1370" y="3136"/>
                  </a:lnTo>
                  <a:lnTo>
                    <a:pt x="1285" y="3109"/>
                  </a:lnTo>
                  <a:lnTo>
                    <a:pt x="1204" y="3078"/>
                  </a:lnTo>
                  <a:lnTo>
                    <a:pt x="1123" y="3042"/>
                  </a:lnTo>
                  <a:lnTo>
                    <a:pt x="1046" y="3001"/>
                  </a:lnTo>
                  <a:lnTo>
                    <a:pt x="1038" y="2998"/>
                  </a:lnTo>
                  <a:lnTo>
                    <a:pt x="1031" y="2998"/>
                  </a:lnTo>
                  <a:lnTo>
                    <a:pt x="1023" y="3003"/>
                  </a:lnTo>
                  <a:lnTo>
                    <a:pt x="943" y="3064"/>
                  </a:lnTo>
                  <a:lnTo>
                    <a:pt x="862" y="3125"/>
                  </a:lnTo>
                  <a:lnTo>
                    <a:pt x="837" y="3141"/>
                  </a:lnTo>
                  <a:lnTo>
                    <a:pt x="810" y="3152"/>
                  </a:lnTo>
                  <a:lnTo>
                    <a:pt x="782" y="3158"/>
                  </a:lnTo>
                  <a:lnTo>
                    <a:pt x="754" y="3161"/>
                  </a:lnTo>
                  <a:lnTo>
                    <a:pt x="725" y="3158"/>
                  </a:lnTo>
                  <a:lnTo>
                    <a:pt x="697" y="3152"/>
                  </a:lnTo>
                  <a:lnTo>
                    <a:pt x="670" y="3141"/>
                  </a:lnTo>
                  <a:lnTo>
                    <a:pt x="646" y="3126"/>
                  </a:lnTo>
                  <a:lnTo>
                    <a:pt x="624" y="3107"/>
                  </a:lnTo>
                  <a:lnTo>
                    <a:pt x="402" y="2885"/>
                  </a:lnTo>
                  <a:lnTo>
                    <a:pt x="383" y="2862"/>
                  </a:lnTo>
                  <a:lnTo>
                    <a:pt x="368" y="2838"/>
                  </a:lnTo>
                  <a:lnTo>
                    <a:pt x="357" y="2811"/>
                  </a:lnTo>
                  <a:lnTo>
                    <a:pt x="351" y="2782"/>
                  </a:lnTo>
                  <a:lnTo>
                    <a:pt x="348" y="2754"/>
                  </a:lnTo>
                  <a:lnTo>
                    <a:pt x="351" y="2726"/>
                  </a:lnTo>
                  <a:lnTo>
                    <a:pt x="357" y="2697"/>
                  </a:lnTo>
                  <a:lnTo>
                    <a:pt x="368" y="2671"/>
                  </a:lnTo>
                  <a:lnTo>
                    <a:pt x="384" y="2645"/>
                  </a:lnTo>
                  <a:lnTo>
                    <a:pt x="444" y="2564"/>
                  </a:lnTo>
                  <a:lnTo>
                    <a:pt x="506" y="2484"/>
                  </a:lnTo>
                  <a:lnTo>
                    <a:pt x="510" y="2476"/>
                  </a:lnTo>
                  <a:lnTo>
                    <a:pt x="510" y="2469"/>
                  </a:lnTo>
                  <a:lnTo>
                    <a:pt x="508" y="2461"/>
                  </a:lnTo>
                  <a:lnTo>
                    <a:pt x="467" y="2384"/>
                  </a:lnTo>
                  <a:lnTo>
                    <a:pt x="431" y="2303"/>
                  </a:lnTo>
                  <a:lnTo>
                    <a:pt x="400" y="2221"/>
                  </a:lnTo>
                  <a:lnTo>
                    <a:pt x="373" y="2136"/>
                  </a:lnTo>
                  <a:lnTo>
                    <a:pt x="372" y="2132"/>
                  </a:lnTo>
                  <a:lnTo>
                    <a:pt x="369" y="2128"/>
                  </a:lnTo>
                  <a:lnTo>
                    <a:pt x="366" y="2125"/>
                  </a:lnTo>
                  <a:lnTo>
                    <a:pt x="362" y="2123"/>
                  </a:lnTo>
                  <a:lnTo>
                    <a:pt x="356" y="2122"/>
                  </a:lnTo>
                  <a:lnTo>
                    <a:pt x="256" y="2108"/>
                  </a:lnTo>
                  <a:lnTo>
                    <a:pt x="156" y="2094"/>
                  </a:lnTo>
                  <a:lnTo>
                    <a:pt x="124" y="2086"/>
                  </a:lnTo>
                  <a:lnTo>
                    <a:pt x="94" y="2073"/>
                  </a:lnTo>
                  <a:lnTo>
                    <a:pt x="68" y="2054"/>
                  </a:lnTo>
                  <a:lnTo>
                    <a:pt x="45" y="2032"/>
                  </a:lnTo>
                  <a:lnTo>
                    <a:pt x="25" y="2006"/>
                  </a:lnTo>
                  <a:lnTo>
                    <a:pt x="12" y="1976"/>
                  </a:lnTo>
                  <a:lnTo>
                    <a:pt x="3" y="1945"/>
                  </a:lnTo>
                  <a:lnTo>
                    <a:pt x="0" y="1912"/>
                  </a:lnTo>
                  <a:lnTo>
                    <a:pt x="0" y="1598"/>
                  </a:lnTo>
                  <a:lnTo>
                    <a:pt x="3" y="1565"/>
                  </a:lnTo>
                  <a:lnTo>
                    <a:pt x="12" y="1534"/>
                  </a:lnTo>
                  <a:lnTo>
                    <a:pt x="25" y="1504"/>
                  </a:lnTo>
                  <a:lnTo>
                    <a:pt x="45" y="1478"/>
                  </a:lnTo>
                  <a:lnTo>
                    <a:pt x="68" y="1456"/>
                  </a:lnTo>
                  <a:lnTo>
                    <a:pt x="94" y="1437"/>
                  </a:lnTo>
                  <a:lnTo>
                    <a:pt x="124" y="1424"/>
                  </a:lnTo>
                  <a:lnTo>
                    <a:pt x="156" y="1416"/>
                  </a:lnTo>
                  <a:lnTo>
                    <a:pt x="256" y="1402"/>
                  </a:lnTo>
                  <a:lnTo>
                    <a:pt x="356" y="1388"/>
                  </a:lnTo>
                  <a:lnTo>
                    <a:pt x="362" y="1387"/>
                  </a:lnTo>
                  <a:lnTo>
                    <a:pt x="366" y="1385"/>
                  </a:lnTo>
                  <a:lnTo>
                    <a:pt x="369" y="1382"/>
                  </a:lnTo>
                  <a:lnTo>
                    <a:pt x="372" y="1378"/>
                  </a:lnTo>
                  <a:lnTo>
                    <a:pt x="373" y="1374"/>
                  </a:lnTo>
                  <a:lnTo>
                    <a:pt x="400" y="1289"/>
                  </a:lnTo>
                  <a:lnTo>
                    <a:pt x="431" y="1207"/>
                  </a:lnTo>
                  <a:lnTo>
                    <a:pt x="467" y="1126"/>
                  </a:lnTo>
                  <a:lnTo>
                    <a:pt x="508" y="1049"/>
                  </a:lnTo>
                  <a:lnTo>
                    <a:pt x="510" y="1041"/>
                  </a:lnTo>
                  <a:lnTo>
                    <a:pt x="510" y="1034"/>
                  </a:lnTo>
                  <a:lnTo>
                    <a:pt x="506" y="1026"/>
                  </a:lnTo>
                  <a:lnTo>
                    <a:pt x="444" y="946"/>
                  </a:lnTo>
                  <a:lnTo>
                    <a:pt x="384" y="865"/>
                  </a:lnTo>
                  <a:lnTo>
                    <a:pt x="368" y="839"/>
                  </a:lnTo>
                  <a:lnTo>
                    <a:pt x="357" y="813"/>
                  </a:lnTo>
                  <a:lnTo>
                    <a:pt x="351" y="784"/>
                  </a:lnTo>
                  <a:lnTo>
                    <a:pt x="348" y="756"/>
                  </a:lnTo>
                  <a:lnTo>
                    <a:pt x="351" y="728"/>
                  </a:lnTo>
                  <a:lnTo>
                    <a:pt x="357" y="700"/>
                  </a:lnTo>
                  <a:lnTo>
                    <a:pt x="368" y="672"/>
                  </a:lnTo>
                  <a:lnTo>
                    <a:pt x="383" y="648"/>
                  </a:lnTo>
                  <a:lnTo>
                    <a:pt x="402" y="625"/>
                  </a:lnTo>
                  <a:lnTo>
                    <a:pt x="624" y="403"/>
                  </a:lnTo>
                  <a:lnTo>
                    <a:pt x="646" y="384"/>
                  </a:lnTo>
                  <a:lnTo>
                    <a:pt x="670" y="369"/>
                  </a:lnTo>
                  <a:lnTo>
                    <a:pt x="697" y="358"/>
                  </a:lnTo>
                  <a:lnTo>
                    <a:pt x="725" y="352"/>
                  </a:lnTo>
                  <a:lnTo>
                    <a:pt x="754" y="350"/>
                  </a:lnTo>
                  <a:lnTo>
                    <a:pt x="782" y="352"/>
                  </a:lnTo>
                  <a:lnTo>
                    <a:pt x="810" y="358"/>
                  </a:lnTo>
                  <a:lnTo>
                    <a:pt x="837" y="369"/>
                  </a:lnTo>
                  <a:lnTo>
                    <a:pt x="862" y="385"/>
                  </a:lnTo>
                  <a:lnTo>
                    <a:pt x="943" y="446"/>
                  </a:lnTo>
                  <a:lnTo>
                    <a:pt x="1023" y="507"/>
                  </a:lnTo>
                  <a:lnTo>
                    <a:pt x="1031" y="512"/>
                  </a:lnTo>
                  <a:lnTo>
                    <a:pt x="1038" y="512"/>
                  </a:lnTo>
                  <a:lnTo>
                    <a:pt x="1046" y="509"/>
                  </a:lnTo>
                  <a:lnTo>
                    <a:pt x="1123" y="468"/>
                  </a:lnTo>
                  <a:lnTo>
                    <a:pt x="1204" y="432"/>
                  </a:lnTo>
                  <a:lnTo>
                    <a:pt x="1285" y="401"/>
                  </a:lnTo>
                  <a:lnTo>
                    <a:pt x="1370" y="374"/>
                  </a:lnTo>
                  <a:lnTo>
                    <a:pt x="1375" y="373"/>
                  </a:lnTo>
                  <a:lnTo>
                    <a:pt x="1378" y="370"/>
                  </a:lnTo>
                  <a:lnTo>
                    <a:pt x="1381" y="367"/>
                  </a:lnTo>
                  <a:lnTo>
                    <a:pt x="1383" y="363"/>
                  </a:lnTo>
                  <a:lnTo>
                    <a:pt x="1384" y="357"/>
                  </a:lnTo>
                  <a:lnTo>
                    <a:pt x="1398" y="256"/>
                  </a:lnTo>
                  <a:lnTo>
                    <a:pt x="1412" y="156"/>
                  </a:lnTo>
                  <a:lnTo>
                    <a:pt x="1420" y="124"/>
                  </a:lnTo>
                  <a:lnTo>
                    <a:pt x="1433" y="95"/>
                  </a:lnTo>
                  <a:lnTo>
                    <a:pt x="1452" y="68"/>
                  </a:lnTo>
                  <a:lnTo>
                    <a:pt x="1474" y="45"/>
                  </a:lnTo>
                  <a:lnTo>
                    <a:pt x="1500" y="26"/>
                  </a:lnTo>
                  <a:lnTo>
                    <a:pt x="1529" y="12"/>
                  </a:lnTo>
                  <a:lnTo>
                    <a:pt x="1560" y="3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24"/>
            <p:cNvSpPr>
              <a:spLocks noEditPoints="1"/>
            </p:cNvSpPr>
            <p:nvPr/>
          </p:nvSpPr>
          <p:spPr bwMode="auto">
            <a:xfrm>
              <a:off x="9924399" y="4830571"/>
              <a:ext cx="224140" cy="225614"/>
            </a:xfrm>
            <a:custGeom>
              <a:avLst/>
              <a:gdLst>
                <a:gd name="T0" fmla="*/ 639 w 1518"/>
                <a:gd name="T1" fmla="*/ 176 h 1524"/>
                <a:gd name="T2" fmla="*/ 475 w 1518"/>
                <a:gd name="T3" fmla="*/ 237 h 1524"/>
                <a:gd name="T4" fmla="*/ 338 w 1518"/>
                <a:gd name="T5" fmla="*/ 340 h 1524"/>
                <a:gd name="T6" fmla="*/ 235 w 1518"/>
                <a:gd name="T7" fmla="*/ 477 h 1524"/>
                <a:gd name="T8" fmla="*/ 175 w 1518"/>
                <a:gd name="T9" fmla="*/ 642 h 1524"/>
                <a:gd name="T10" fmla="*/ 166 w 1518"/>
                <a:gd name="T11" fmla="*/ 823 h 1524"/>
                <a:gd name="T12" fmla="*/ 210 w 1518"/>
                <a:gd name="T13" fmla="*/ 995 h 1524"/>
                <a:gd name="T14" fmla="*/ 299 w 1518"/>
                <a:gd name="T15" fmla="*/ 1142 h 1524"/>
                <a:gd name="T16" fmla="*/ 426 w 1518"/>
                <a:gd name="T17" fmla="*/ 1258 h 1524"/>
                <a:gd name="T18" fmla="*/ 582 w 1518"/>
                <a:gd name="T19" fmla="*/ 1333 h 1524"/>
                <a:gd name="T20" fmla="*/ 759 w 1518"/>
                <a:gd name="T21" fmla="*/ 1360 h 1524"/>
                <a:gd name="T22" fmla="*/ 936 w 1518"/>
                <a:gd name="T23" fmla="*/ 1333 h 1524"/>
                <a:gd name="T24" fmla="*/ 1092 w 1518"/>
                <a:gd name="T25" fmla="*/ 1258 h 1524"/>
                <a:gd name="T26" fmla="*/ 1219 w 1518"/>
                <a:gd name="T27" fmla="*/ 1142 h 1524"/>
                <a:gd name="T28" fmla="*/ 1308 w 1518"/>
                <a:gd name="T29" fmla="*/ 995 h 1524"/>
                <a:gd name="T30" fmla="*/ 1352 w 1518"/>
                <a:gd name="T31" fmla="*/ 823 h 1524"/>
                <a:gd name="T32" fmla="*/ 1343 w 1518"/>
                <a:gd name="T33" fmla="*/ 642 h 1524"/>
                <a:gd name="T34" fmla="*/ 1283 w 1518"/>
                <a:gd name="T35" fmla="*/ 477 h 1524"/>
                <a:gd name="T36" fmla="*/ 1180 w 1518"/>
                <a:gd name="T37" fmla="*/ 340 h 1524"/>
                <a:gd name="T38" fmla="*/ 1043 w 1518"/>
                <a:gd name="T39" fmla="*/ 237 h 1524"/>
                <a:gd name="T40" fmla="*/ 879 w 1518"/>
                <a:gd name="T41" fmla="*/ 176 h 1524"/>
                <a:gd name="T42" fmla="*/ 759 w 1518"/>
                <a:gd name="T43" fmla="*/ 0 h 1524"/>
                <a:gd name="T44" fmla="*/ 961 w 1518"/>
                <a:gd name="T45" fmla="*/ 27 h 1524"/>
                <a:gd name="T46" fmla="*/ 1142 w 1518"/>
                <a:gd name="T47" fmla="*/ 105 h 1524"/>
                <a:gd name="T48" fmla="*/ 1296 w 1518"/>
                <a:gd name="T49" fmla="*/ 224 h 1524"/>
                <a:gd name="T50" fmla="*/ 1414 w 1518"/>
                <a:gd name="T51" fmla="*/ 378 h 1524"/>
                <a:gd name="T52" fmla="*/ 1492 w 1518"/>
                <a:gd name="T53" fmla="*/ 560 h 1524"/>
                <a:gd name="T54" fmla="*/ 1518 w 1518"/>
                <a:gd name="T55" fmla="*/ 762 h 1524"/>
                <a:gd name="T56" fmla="*/ 1492 w 1518"/>
                <a:gd name="T57" fmla="*/ 964 h 1524"/>
                <a:gd name="T58" fmla="*/ 1414 w 1518"/>
                <a:gd name="T59" fmla="*/ 1146 h 1524"/>
                <a:gd name="T60" fmla="*/ 1296 w 1518"/>
                <a:gd name="T61" fmla="*/ 1300 h 1524"/>
                <a:gd name="T62" fmla="*/ 1142 w 1518"/>
                <a:gd name="T63" fmla="*/ 1419 h 1524"/>
                <a:gd name="T64" fmla="*/ 961 w 1518"/>
                <a:gd name="T65" fmla="*/ 1497 h 1524"/>
                <a:gd name="T66" fmla="*/ 759 w 1518"/>
                <a:gd name="T67" fmla="*/ 1524 h 1524"/>
                <a:gd name="T68" fmla="*/ 557 w 1518"/>
                <a:gd name="T69" fmla="*/ 1497 h 1524"/>
                <a:gd name="T70" fmla="*/ 376 w 1518"/>
                <a:gd name="T71" fmla="*/ 1419 h 1524"/>
                <a:gd name="T72" fmla="*/ 222 w 1518"/>
                <a:gd name="T73" fmla="*/ 1300 h 1524"/>
                <a:gd name="T74" fmla="*/ 104 w 1518"/>
                <a:gd name="T75" fmla="*/ 1146 h 1524"/>
                <a:gd name="T76" fmla="*/ 26 w 1518"/>
                <a:gd name="T77" fmla="*/ 964 h 1524"/>
                <a:gd name="T78" fmla="*/ 0 w 1518"/>
                <a:gd name="T79" fmla="*/ 762 h 1524"/>
                <a:gd name="T80" fmla="*/ 26 w 1518"/>
                <a:gd name="T81" fmla="*/ 560 h 1524"/>
                <a:gd name="T82" fmla="*/ 104 w 1518"/>
                <a:gd name="T83" fmla="*/ 378 h 1524"/>
                <a:gd name="T84" fmla="*/ 222 w 1518"/>
                <a:gd name="T85" fmla="*/ 224 h 1524"/>
                <a:gd name="T86" fmla="*/ 376 w 1518"/>
                <a:gd name="T87" fmla="*/ 105 h 1524"/>
                <a:gd name="T88" fmla="*/ 557 w 1518"/>
                <a:gd name="T89" fmla="*/ 27 h 1524"/>
                <a:gd name="T90" fmla="*/ 759 w 1518"/>
                <a:gd name="T91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18" h="1524">
                  <a:moveTo>
                    <a:pt x="759" y="164"/>
                  </a:moveTo>
                  <a:lnTo>
                    <a:pt x="699" y="167"/>
                  </a:lnTo>
                  <a:lnTo>
                    <a:pt x="639" y="176"/>
                  </a:lnTo>
                  <a:lnTo>
                    <a:pt x="582" y="191"/>
                  </a:lnTo>
                  <a:lnTo>
                    <a:pt x="527" y="211"/>
                  </a:lnTo>
                  <a:lnTo>
                    <a:pt x="475" y="237"/>
                  </a:lnTo>
                  <a:lnTo>
                    <a:pt x="426" y="266"/>
                  </a:lnTo>
                  <a:lnTo>
                    <a:pt x="380" y="300"/>
                  </a:lnTo>
                  <a:lnTo>
                    <a:pt x="338" y="340"/>
                  </a:lnTo>
                  <a:lnTo>
                    <a:pt x="299" y="382"/>
                  </a:lnTo>
                  <a:lnTo>
                    <a:pt x="265" y="428"/>
                  </a:lnTo>
                  <a:lnTo>
                    <a:pt x="235" y="477"/>
                  </a:lnTo>
                  <a:lnTo>
                    <a:pt x="210" y="529"/>
                  </a:lnTo>
                  <a:lnTo>
                    <a:pt x="189" y="584"/>
                  </a:lnTo>
                  <a:lnTo>
                    <a:pt x="175" y="642"/>
                  </a:lnTo>
                  <a:lnTo>
                    <a:pt x="166" y="701"/>
                  </a:lnTo>
                  <a:lnTo>
                    <a:pt x="163" y="762"/>
                  </a:lnTo>
                  <a:lnTo>
                    <a:pt x="166" y="823"/>
                  </a:lnTo>
                  <a:lnTo>
                    <a:pt x="175" y="882"/>
                  </a:lnTo>
                  <a:lnTo>
                    <a:pt x="189" y="940"/>
                  </a:lnTo>
                  <a:lnTo>
                    <a:pt x="210" y="995"/>
                  </a:lnTo>
                  <a:lnTo>
                    <a:pt x="235" y="1047"/>
                  </a:lnTo>
                  <a:lnTo>
                    <a:pt x="265" y="1096"/>
                  </a:lnTo>
                  <a:lnTo>
                    <a:pt x="299" y="1142"/>
                  </a:lnTo>
                  <a:lnTo>
                    <a:pt x="338" y="1184"/>
                  </a:lnTo>
                  <a:lnTo>
                    <a:pt x="380" y="1224"/>
                  </a:lnTo>
                  <a:lnTo>
                    <a:pt x="426" y="1258"/>
                  </a:lnTo>
                  <a:lnTo>
                    <a:pt x="475" y="1287"/>
                  </a:lnTo>
                  <a:lnTo>
                    <a:pt x="527" y="1313"/>
                  </a:lnTo>
                  <a:lnTo>
                    <a:pt x="582" y="1333"/>
                  </a:lnTo>
                  <a:lnTo>
                    <a:pt x="639" y="1348"/>
                  </a:lnTo>
                  <a:lnTo>
                    <a:pt x="699" y="1357"/>
                  </a:lnTo>
                  <a:lnTo>
                    <a:pt x="759" y="1360"/>
                  </a:lnTo>
                  <a:lnTo>
                    <a:pt x="819" y="1357"/>
                  </a:lnTo>
                  <a:lnTo>
                    <a:pt x="879" y="1348"/>
                  </a:lnTo>
                  <a:lnTo>
                    <a:pt x="936" y="1333"/>
                  </a:lnTo>
                  <a:lnTo>
                    <a:pt x="991" y="1313"/>
                  </a:lnTo>
                  <a:lnTo>
                    <a:pt x="1043" y="1287"/>
                  </a:lnTo>
                  <a:lnTo>
                    <a:pt x="1092" y="1258"/>
                  </a:lnTo>
                  <a:lnTo>
                    <a:pt x="1138" y="1224"/>
                  </a:lnTo>
                  <a:lnTo>
                    <a:pt x="1180" y="1184"/>
                  </a:lnTo>
                  <a:lnTo>
                    <a:pt x="1219" y="1142"/>
                  </a:lnTo>
                  <a:lnTo>
                    <a:pt x="1253" y="1096"/>
                  </a:lnTo>
                  <a:lnTo>
                    <a:pt x="1283" y="1047"/>
                  </a:lnTo>
                  <a:lnTo>
                    <a:pt x="1308" y="995"/>
                  </a:lnTo>
                  <a:lnTo>
                    <a:pt x="1329" y="940"/>
                  </a:lnTo>
                  <a:lnTo>
                    <a:pt x="1343" y="882"/>
                  </a:lnTo>
                  <a:lnTo>
                    <a:pt x="1352" y="823"/>
                  </a:lnTo>
                  <a:lnTo>
                    <a:pt x="1355" y="762"/>
                  </a:lnTo>
                  <a:lnTo>
                    <a:pt x="1352" y="701"/>
                  </a:lnTo>
                  <a:lnTo>
                    <a:pt x="1343" y="642"/>
                  </a:lnTo>
                  <a:lnTo>
                    <a:pt x="1329" y="584"/>
                  </a:lnTo>
                  <a:lnTo>
                    <a:pt x="1308" y="529"/>
                  </a:lnTo>
                  <a:lnTo>
                    <a:pt x="1283" y="477"/>
                  </a:lnTo>
                  <a:lnTo>
                    <a:pt x="1253" y="428"/>
                  </a:lnTo>
                  <a:lnTo>
                    <a:pt x="1219" y="382"/>
                  </a:lnTo>
                  <a:lnTo>
                    <a:pt x="1180" y="340"/>
                  </a:lnTo>
                  <a:lnTo>
                    <a:pt x="1138" y="300"/>
                  </a:lnTo>
                  <a:lnTo>
                    <a:pt x="1092" y="266"/>
                  </a:lnTo>
                  <a:lnTo>
                    <a:pt x="1043" y="237"/>
                  </a:lnTo>
                  <a:lnTo>
                    <a:pt x="991" y="211"/>
                  </a:lnTo>
                  <a:lnTo>
                    <a:pt x="936" y="191"/>
                  </a:lnTo>
                  <a:lnTo>
                    <a:pt x="879" y="176"/>
                  </a:lnTo>
                  <a:lnTo>
                    <a:pt x="819" y="167"/>
                  </a:lnTo>
                  <a:lnTo>
                    <a:pt x="759" y="164"/>
                  </a:lnTo>
                  <a:close/>
                  <a:moveTo>
                    <a:pt x="759" y="0"/>
                  </a:moveTo>
                  <a:lnTo>
                    <a:pt x="828" y="4"/>
                  </a:lnTo>
                  <a:lnTo>
                    <a:pt x="896" y="12"/>
                  </a:lnTo>
                  <a:lnTo>
                    <a:pt x="961" y="27"/>
                  </a:lnTo>
                  <a:lnTo>
                    <a:pt x="1024" y="48"/>
                  </a:lnTo>
                  <a:lnTo>
                    <a:pt x="1085" y="74"/>
                  </a:lnTo>
                  <a:lnTo>
                    <a:pt x="1142" y="105"/>
                  </a:lnTo>
                  <a:lnTo>
                    <a:pt x="1197" y="140"/>
                  </a:lnTo>
                  <a:lnTo>
                    <a:pt x="1248" y="179"/>
                  </a:lnTo>
                  <a:lnTo>
                    <a:pt x="1296" y="224"/>
                  </a:lnTo>
                  <a:lnTo>
                    <a:pt x="1340" y="272"/>
                  </a:lnTo>
                  <a:lnTo>
                    <a:pt x="1379" y="323"/>
                  </a:lnTo>
                  <a:lnTo>
                    <a:pt x="1414" y="378"/>
                  </a:lnTo>
                  <a:lnTo>
                    <a:pt x="1445" y="435"/>
                  </a:lnTo>
                  <a:lnTo>
                    <a:pt x="1471" y="496"/>
                  </a:lnTo>
                  <a:lnTo>
                    <a:pt x="1492" y="560"/>
                  </a:lnTo>
                  <a:lnTo>
                    <a:pt x="1507" y="625"/>
                  </a:lnTo>
                  <a:lnTo>
                    <a:pt x="1515" y="693"/>
                  </a:lnTo>
                  <a:lnTo>
                    <a:pt x="1518" y="762"/>
                  </a:lnTo>
                  <a:lnTo>
                    <a:pt x="1515" y="831"/>
                  </a:lnTo>
                  <a:lnTo>
                    <a:pt x="1507" y="899"/>
                  </a:lnTo>
                  <a:lnTo>
                    <a:pt x="1492" y="964"/>
                  </a:lnTo>
                  <a:lnTo>
                    <a:pt x="1471" y="1028"/>
                  </a:lnTo>
                  <a:lnTo>
                    <a:pt x="1445" y="1089"/>
                  </a:lnTo>
                  <a:lnTo>
                    <a:pt x="1414" y="1146"/>
                  </a:lnTo>
                  <a:lnTo>
                    <a:pt x="1379" y="1201"/>
                  </a:lnTo>
                  <a:lnTo>
                    <a:pt x="1340" y="1252"/>
                  </a:lnTo>
                  <a:lnTo>
                    <a:pt x="1296" y="1300"/>
                  </a:lnTo>
                  <a:lnTo>
                    <a:pt x="1248" y="1345"/>
                  </a:lnTo>
                  <a:lnTo>
                    <a:pt x="1197" y="1384"/>
                  </a:lnTo>
                  <a:lnTo>
                    <a:pt x="1142" y="1419"/>
                  </a:lnTo>
                  <a:lnTo>
                    <a:pt x="1085" y="1450"/>
                  </a:lnTo>
                  <a:lnTo>
                    <a:pt x="1024" y="1476"/>
                  </a:lnTo>
                  <a:lnTo>
                    <a:pt x="961" y="1497"/>
                  </a:lnTo>
                  <a:lnTo>
                    <a:pt x="896" y="1512"/>
                  </a:lnTo>
                  <a:lnTo>
                    <a:pt x="828" y="1520"/>
                  </a:lnTo>
                  <a:lnTo>
                    <a:pt x="759" y="1524"/>
                  </a:lnTo>
                  <a:lnTo>
                    <a:pt x="690" y="1520"/>
                  </a:lnTo>
                  <a:lnTo>
                    <a:pt x="622" y="1512"/>
                  </a:lnTo>
                  <a:lnTo>
                    <a:pt x="557" y="1497"/>
                  </a:lnTo>
                  <a:lnTo>
                    <a:pt x="494" y="1476"/>
                  </a:lnTo>
                  <a:lnTo>
                    <a:pt x="433" y="1450"/>
                  </a:lnTo>
                  <a:lnTo>
                    <a:pt x="376" y="1419"/>
                  </a:lnTo>
                  <a:lnTo>
                    <a:pt x="321" y="1384"/>
                  </a:lnTo>
                  <a:lnTo>
                    <a:pt x="270" y="1345"/>
                  </a:lnTo>
                  <a:lnTo>
                    <a:pt x="222" y="1300"/>
                  </a:lnTo>
                  <a:lnTo>
                    <a:pt x="178" y="1252"/>
                  </a:lnTo>
                  <a:lnTo>
                    <a:pt x="139" y="1201"/>
                  </a:lnTo>
                  <a:lnTo>
                    <a:pt x="104" y="1146"/>
                  </a:lnTo>
                  <a:lnTo>
                    <a:pt x="73" y="1089"/>
                  </a:lnTo>
                  <a:lnTo>
                    <a:pt x="47" y="1028"/>
                  </a:lnTo>
                  <a:lnTo>
                    <a:pt x="26" y="964"/>
                  </a:lnTo>
                  <a:lnTo>
                    <a:pt x="11" y="899"/>
                  </a:lnTo>
                  <a:lnTo>
                    <a:pt x="3" y="831"/>
                  </a:lnTo>
                  <a:lnTo>
                    <a:pt x="0" y="762"/>
                  </a:lnTo>
                  <a:lnTo>
                    <a:pt x="3" y="693"/>
                  </a:lnTo>
                  <a:lnTo>
                    <a:pt x="11" y="625"/>
                  </a:lnTo>
                  <a:lnTo>
                    <a:pt x="26" y="560"/>
                  </a:lnTo>
                  <a:lnTo>
                    <a:pt x="47" y="496"/>
                  </a:lnTo>
                  <a:lnTo>
                    <a:pt x="73" y="435"/>
                  </a:lnTo>
                  <a:lnTo>
                    <a:pt x="104" y="378"/>
                  </a:lnTo>
                  <a:lnTo>
                    <a:pt x="139" y="323"/>
                  </a:lnTo>
                  <a:lnTo>
                    <a:pt x="178" y="272"/>
                  </a:lnTo>
                  <a:lnTo>
                    <a:pt x="222" y="224"/>
                  </a:lnTo>
                  <a:lnTo>
                    <a:pt x="270" y="179"/>
                  </a:lnTo>
                  <a:lnTo>
                    <a:pt x="321" y="140"/>
                  </a:lnTo>
                  <a:lnTo>
                    <a:pt x="376" y="105"/>
                  </a:lnTo>
                  <a:lnTo>
                    <a:pt x="433" y="74"/>
                  </a:lnTo>
                  <a:lnTo>
                    <a:pt x="494" y="48"/>
                  </a:lnTo>
                  <a:lnTo>
                    <a:pt x="557" y="27"/>
                  </a:lnTo>
                  <a:lnTo>
                    <a:pt x="622" y="12"/>
                  </a:lnTo>
                  <a:lnTo>
                    <a:pt x="690" y="4"/>
                  </a:lnTo>
                  <a:lnTo>
                    <a:pt x="75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17" grpId="0" animBg="1"/>
      <p:bldP spid="24" grpId="0"/>
      <p:bldP spid="25" grpId="0"/>
      <p:bldP spid="26" grpId="0"/>
      <p:bldP spid="27" grpId="0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/>
          <p:cNvGrpSpPr/>
          <p:nvPr/>
        </p:nvGrpSpPr>
        <p:grpSpPr>
          <a:xfrm>
            <a:off x="2483836" y="4138661"/>
            <a:ext cx="2104706" cy="1052353"/>
            <a:chOff x="2483836" y="4138661"/>
            <a:chExt cx="2104706" cy="1052353"/>
          </a:xfrm>
        </p:grpSpPr>
        <p:sp>
          <p:nvSpPr>
            <p:cNvPr id="5" name="Freeform 5"/>
            <p:cNvSpPr/>
            <p:nvPr/>
          </p:nvSpPr>
          <p:spPr bwMode="auto">
            <a:xfrm>
              <a:off x="2850268" y="4138661"/>
              <a:ext cx="1371840" cy="684616"/>
            </a:xfrm>
            <a:custGeom>
              <a:avLst/>
              <a:gdLst>
                <a:gd name="T0" fmla="*/ 0 w 494"/>
                <a:gd name="T1" fmla="*/ 0 h 246"/>
                <a:gd name="T2" fmla="*/ 247 w 494"/>
                <a:gd name="T3" fmla="*/ 246 h 246"/>
                <a:gd name="T4" fmla="*/ 494 w 494"/>
                <a:gd name="T5" fmla="*/ 0 h 246"/>
                <a:gd name="T6" fmla="*/ 483 w 494"/>
                <a:gd name="T7" fmla="*/ 0 h 246"/>
                <a:gd name="T8" fmla="*/ 247 w 494"/>
                <a:gd name="T9" fmla="*/ 236 h 246"/>
                <a:gd name="T10" fmla="*/ 11 w 494"/>
                <a:gd name="T11" fmla="*/ 0 h 246"/>
                <a:gd name="T12" fmla="*/ 0 w 494"/>
                <a:gd name="T13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" h="246">
                  <a:moveTo>
                    <a:pt x="0" y="0"/>
                  </a:moveTo>
                  <a:cubicBezTo>
                    <a:pt x="0" y="136"/>
                    <a:pt x="111" y="246"/>
                    <a:pt x="247" y="246"/>
                  </a:cubicBezTo>
                  <a:cubicBezTo>
                    <a:pt x="383" y="246"/>
                    <a:pt x="494" y="136"/>
                    <a:pt x="494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83" y="130"/>
                    <a:pt x="377" y="236"/>
                    <a:pt x="247" y="236"/>
                  </a:cubicBezTo>
                  <a:cubicBezTo>
                    <a:pt x="117" y="236"/>
                    <a:pt x="11" y="13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2483836" y="4138661"/>
              <a:ext cx="2104706" cy="1052353"/>
            </a:xfrm>
            <a:custGeom>
              <a:avLst/>
              <a:gdLst>
                <a:gd name="T0" fmla="*/ 379 w 758"/>
                <a:gd name="T1" fmla="*/ 378 h 378"/>
                <a:gd name="T2" fmla="*/ 758 w 758"/>
                <a:gd name="T3" fmla="*/ 0 h 378"/>
                <a:gd name="T4" fmla="*/ 747 w 758"/>
                <a:gd name="T5" fmla="*/ 0 h 378"/>
                <a:gd name="T6" fmla="*/ 379 w 758"/>
                <a:gd name="T7" fmla="*/ 368 h 378"/>
                <a:gd name="T8" fmla="*/ 11 w 758"/>
                <a:gd name="T9" fmla="*/ 0 h 378"/>
                <a:gd name="T10" fmla="*/ 0 w 758"/>
                <a:gd name="T11" fmla="*/ 0 h 378"/>
                <a:gd name="T12" fmla="*/ 379 w 758"/>
                <a:gd name="T13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8" h="378">
                  <a:moveTo>
                    <a:pt x="379" y="378"/>
                  </a:moveTo>
                  <a:cubicBezTo>
                    <a:pt x="588" y="378"/>
                    <a:pt x="758" y="209"/>
                    <a:pt x="758" y="0"/>
                  </a:cubicBezTo>
                  <a:cubicBezTo>
                    <a:pt x="747" y="0"/>
                    <a:pt x="747" y="0"/>
                    <a:pt x="747" y="0"/>
                  </a:cubicBezTo>
                  <a:cubicBezTo>
                    <a:pt x="747" y="203"/>
                    <a:pt x="582" y="368"/>
                    <a:pt x="379" y="368"/>
                  </a:cubicBezTo>
                  <a:cubicBezTo>
                    <a:pt x="176" y="368"/>
                    <a:pt x="11" y="203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09"/>
                    <a:pt x="170" y="378"/>
                    <a:pt x="379" y="3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597286" y="4138661"/>
              <a:ext cx="1877804" cy="937598"/>
            </a:xfrm>
            <a:custGeom>
              <a:avLst/>
              <a:gdLst>
                <a:gd name="T0" fmla="*/ 0 w 676"/>
                <a:gd name="T1" fmla="*/ 0 h 337"/>
                <a:gd name="T2" fmla="*/ 338 w 676"/>
                <a:gd name="T3" fmla="*/ 337 h 337"/>
                <a:gd name="T4" fmla="*/ 676 w 676"/>
                <a:gd name="T5" fmla="*/ 0 h 337"/>
                <a:gd name="T6" fmla="*/ 619 w 676"/>
                <a:gd name="T7" fmla="*/ 0 h 337"/>
                <a:gd name="T8" fmla="*/ 338 w 676"/>
                <a:gd name="T9" fmla="*/ 280 h 337"/>
                <a:gd name="T10" fmla="*/ 57 w 676"/>
                <a:gd name="T11" fmla="*/ 0 h 337"/>
                <a:gd name="T12" fmla="*/ 0 w 676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337">
                  <a:moveTo>
                    <a:pt x="0" y="0"/>
                  </a:moveTo>
                  <a:cubicBezTo>
                    <a:pt x="0" y="186"/>
                    <a:pt x="152" y="337"/>
                    <a:pt x="338" y="337"/>
                  </a:cubicBezTo>
                  <a:cubicBezTo>
                    <a:pt x="525" y="337"/>
                    <a:pt x="676" y="186"/>
                    <a:pt x="676" y="0"/>
                  </a:cubicBezTo>
                  <a:cubicBezTo>
                    <a:pt x="619" y="0"/>
                    <a:pt x="619" y="0"/>
                    <a:pt x="619" y="0"/>
                  </a:cubicBezTo>
                  <a:cubicBezTo>
                    <a:pt x="619" y="155"/>
                    <a:pt x="493" y="280"/>
                    <a:pt x="338" y="280"/>
                  </a:cubicBezTo>
                  <a:cubicBezTo>
                    <a:pt x="183" y="280"/>
                    <a:pt x="58" y="155"/>
                    <a:pt x="57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482724" y="4502485"/>
              <a:ext cx="105627" cy="357304"/>
            </a:xfrm>
            <a:custGeom>
              <a:avLst/>
              <a:gdLst>
                <a:gd name="T0" fmla="*/ 38 w 38"/>
                <a:gd name="T1" fmla="*/ 34 h 128"/>
                <a:gd name="T2" fmla="*/ 23 w 38"/>
                <a:gd name="T3" fmla="*/ 34 h 128"/>
                <a:gd name="T4" fmla="*/ 23 w 38"/>
                <a:gd name="T5" fmla="*/ 94 h 128"/>
                <a:gd name="T6" fmla="*/ 36 w 38"/>
                <a:gd name="T7" fmla="*/ 111 h 128"/>
                <a:gd name="T8" fmla="*/ 19 w 38"/>
                <a:gd name="T9" fmla="*/ 128 h 128"/>
                <a:gd name="T10" fmla="*/ 2 w 38"/>
                <a:gd name="T11" fmla="*/ 111 h 128"/>
                <a:gd name="T12" fmla="*/ 16 w 38"/>
                <a:gd name="T13" fmla="*/ 94 h 128"/>
                <a:gd name="T14" fmla="*/ 16 w 38"/>
                <a:gd name="T15" fmla="*/ 34 h 128"/>
                <a:gd name="T16" fmla="*/ 0 w 38"/>
                <a:gd name="T17" fmla="*/ 34 h 128"/>
                <a:gd name="T18" fmla="*/ 19 w 38"/>
                <a:gd name="T19" fmla="*/ 0 h 128"/>
                <a:gd name="T20" fmla="*/ 38 w 38"/>
                <a:gd name="T21" fmla="*/ 3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28">
                  <a:moveTo>
                    <a:pt x="38" y="34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0" y="96"/>
                    <a:pt x="36" y="103"/>
                    <a:pt x="36" y="111"/>
                  </a:cubicBezTo>
                  <a:cubicBezTo>
                    <a:pt x="36" y="120"/>
                    <a:pt x="29" y="128"/>
                    <a:pt x="19" y="128"/>
                  </a:cubicBezTo>
                  <a:cubicBezTo>
                    <a:pt x="10" y="128"/>
                    <a:pt x="2" y="120"/>
                    <a:pt x="2" y="111"/>
                  </a:cubicBezTo>
                  <a:cubicBezTo>
                    <a:pt x="2" y="103"/>
                    <a:pt x="8" y="96"/>
                    <a:pt x="16" y="9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8" y="34"/>
                    <a:pt x="38" y="34"/>
                    <a:pt x="38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9" name="Freeform 9"/>
          <p:cNvSpPr/>
          <p:nvPr/>
        </p:nvSpPr>
        <p:spPr bwMode="auto">
          <a:xfrm>
            <a:off x="3482724" y="5123204"/>
            <a:ext cx="105627" cy="526828"/>
          </a:xfrm>
          <a:custGeom>
            <a:avLst/>
            <a:gdLst>
              <a:gd name="T0" fmla="*/ 38 w 38"/>
              <a:gd name="T1" fmla="*/ 155 h 189"/>
              <a:gd name="T2" fmla="*/ 23 w 38"/>
              <a:gd name="T3" fmla="*/ 155 h 189"/>
              <a:gd name="T4" fmla="*/ 23 w 38"/>
              <a:gd name="T5" fmla="*/ 33 h 189"/>
              <a:gd name="T6" fmla="*/ 36 w 38"/>
              <a:gd name="T7" fmla="*/ 17 h 189"/>
              <a:gd name="T8" fmla="*/ 19 w 38"/>
              <a:gd name="T9" fmla="*/ 0 h 189"/>
              <a:gd name="T10" fmla="*/ 2 w 38"/>
              <a:gd name="T11" fmla="*/ 17 h 189"/>
              <a:gd name="T12" fmla="*/ 16 w 38"/>
              <a:gd name="T13" fmla="*/ 33 h 189"/>
              <a:gd name="T14" fmla="*/ 16 w 38"/>
              <a:gd name="T15" fmla="*/ 155 h 189"/>
              <a:gd name="T16" fmla="*/ 0 w 38"/>
              <a:gd name="T17" fmla="*/ 155 h 189"/>
              <a:gd name="T18" fmla="*/ 19 w 38"/>
              <a:gd name="T19" fmla="*/ 189 h 189"/>
              <a:gd name="T20" fmla="*/ 38 w 38"/>
              <a:gd name="T21" fmla="*/ 15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189">
                <a:moveTo>
                  <a:pt x="38" y="155"/>
                </a:moveTo>
                <a:cubicBezTo>
                  <a:pt x="23" y="155"/>
                  <a:pt x="23" y="155"/>
                  <a:pt x="23" y="155"/>
                </a:cubicBezTo>
                <a:cubicBezTo>
                  <a:pt x="23" y="33"/>
                  <a:pt x="23" y="33"/>
                  <a:pt x="23" y="33"/>
                </a:cubicBezTo>
                <a:cubicBezTo>
                  <a:pt x="30" y="32"/>
                  <a:pt x="36" y="25"/>
                  <a:pt x="36" y="17"/>
                </a:cubicBezTo>
                <a:cubicBezTo>
                  <a:pt x="36" y="7"/>
                  <a:pt x="29" y="0"/>
                  <a:pt x="19" y="0"/>
                </a:cubicBezTo>
                <a:cubicBezTo>
                  <a:pt x="10" y="0"/>
                  <a:pt x="2" y="7"/>
                  <a:pt x="2" y="17"/>
                </a:cubicBezTo>
                <a:cubicBezTo>
                  <a:pt x="2" y="25"/>
                  <a:pt x="8" y="32"/>
                  <a:pt x="16" y="33"/>
                </a:cubicBezTo>
                <a:cubicBezTo>
                  <a:pt x="16" y="155"/>
                  <a:pt x="16" y="155"/>
                  <a:pt x="16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19" y="189"/>
                  <a:pt x="19" y="189"/>
                  <a:pt x="19" y="189"/>
                </a:cubicBezTo>
                <a:cubicBezTo>
                  <a:pt x="38" y="155"/>
                  <a:pt x="38" y="155"/>
                  <a:pt x="38" y="1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4194724" y="3083701"/>
            <a:ext cx="2102098" cy="1054961"/>
            <a:chOff x="4194724" y="3083701"/>
            <a:chExt cx="2102098" cy="1054961"/>
          </a:xfrm>
        </p:grpSpPr>
        <p:sp>
          <p:nvSpPr>
            <p:cNvPr id="10" name="Freeform 10"/>
            <p:cNvSpPr/>
            <p:nvPr/>
          </p:nvSpPr>
          <p:spPr bwMode="auto">
            <a:xfrm>
              <a:off x="4561157" y="3451437"/>
              <a:ext cx="1371840" cy="687224"/>
            </a:xfrm>
            <a:custGeom>
              <a:avLst/>
              <a:gdLst>
                <a:gd name="T0" fmla="*/ 0 w 494"/>
                <a:gd name="T1" fmla="*/ 247 h 247"/>
                <a:gd name="T2" fmla="*/ 247 w 494"/>
                <a:gd name="T3" fmla="*/ 0 h 247"/>
                <a:gd name="T4" fmla="*/ 494 w 494"/>
                <a:gd name="T5" fmla="*/ 247 h 247"/>
                <a:gd name="T6" fmla="*/ 483 w 494"/>
                <a:gd name="T7" fmla="*/ 247 h 247"/>
                <a:gd name="T8" fmla="*/ 247 w 494"/>
                <a:gd name="T9" fmla="*/ 11 h 247"/>
                <a:gd name="T10" fmla="*/ 10 w 494"/>
                <a:gd name="T11" fmla="*/ 247 h 247"/>
                <a:gd name="T12" fmla="*/ 0 w 494"/>
                <a:gd name="T13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" h="247">
                  <a:moveTo>
                    <a:pt x="0" y="247"/>
                  </a:moveTo>
                  <a:cubicBezTo>
                    <a:pt x="0" y="111"/>
                    <a:pt x="110" y="0"/>
                    <a:pt x="247" y="0"/>
                  </a:cubicBezTo>
                  <a:cubicBezTo>
                    <a:pt x="383" y="0"/>
                    <a:pt x="493" y="111"/>
                    <a:pt x="494" y="247"/>
                  </a:cubicBezTo>
                  <a:cubicBezTo>
                    <a:pt x="483" y="247"/>
                    <a:pt x="483" y="247"/>
                    <a:pt x="483" y="247"/>
                  </a:cubicBezTo>
                  <a:cubicBezTo>
                    <a:pt x="483" y="117"/>
                    <a:pt x="377" y="11"/>
                    <a:pt x="247" y="11"/>
                  </a:cubicBezTo>
                  <a:cubicBezTo>
                    <a:pt x="116" y="11"/>
                    <a:pt x="11" y="117"/>
                    <a:pt x="10" y="247"/>
                  </a:cubicBezTo>
                  <a:cubicBezTo>
                    <a:pt x="0" y="247"/>
                    <a:pt x="0" y="247"/>
                    <a:pt x="0" y="2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4194724" y="3083701"/>
              <a:ext cx="2102098" cy="1054961"/>
            </a:xfrm>
            <a:custGeom>
              <a:avLst/>
              <a:gdLst>
                <a:gd name="T0" fmla="*/ 379 w 757"/>
                <a:gd name="T1" fmla="*/ 0 h 379"/>
                <a:gd name="T2" fmla="*/ 757 w 757"/>
                <a:gd name="T3" fmla="*/ 379 h 379"/>
                <a:gd name="T4" fmla="*/ 747 w 757"/>
                <a:gd name="T5" fmla="*/ 379 h 379"/>
                <a:gd name="T6" fmla="*/ 379 w 757"/>
                <a:gd name="T7" fmla="*/ 11 h 379"/>
                <a:gd name="T8" fmla="*/ 10 w 757"/>
                <a:gd name="T9" fmla="*/ 379 h 379"/>
                <a:gd name="T10" fmla="*/ 0 w 757"/>
                <a:gd name="T11" fmla="*/ 379 h 379"/>
                <a:gd name="T12" fmla="*/ 379 w 757"/>
                <a:gd name="T13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7" h="379">
                  <a:moveTo>
                    <a:pt x="379" y="0"/>
                  </a:moveTo>
                  <a:cubicBezTo>
                    <a:pt x="588" y="0"/>
                    <a:pt x="757" y="170"/>
                    <a:pt x="757" y="379"/>
                  </a:cubicBezTo>
                  <a:cubicBezTo>
                    <a:pt x="747" y="379"/>
                    <a:pt x="747" y="379"/>
                    <a:pt x="747" y="379"/>
                  </a:cubicBezTo>
                  <a:cubicBezTo>
                    <a:pt x="746" y="176"/>
                    <a:pt x="582" y="11"/>
                    <a:pt x="379" y="11"/>
                  </a:cubicBezTo>
                  <a:cubicBezTo>
                    <a:pt x="175" y="11"/>
                    <a:pt x="11" y="176"/>
                    <a:pt x="10" y="379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0" y="170"/>
                    <a:pt x="170" y="0"/>
                    <a:pt x="3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4308175" y="3197152"/>
              <a:ext cx="1877804" cy="941510"/>
            </a:xfrm>
            <a:custGeom>
              <a:avLst/>
              <a:gdLst>
                <a:gd name="T0" fmla="*/ 0 w 676"/>
                <a:gd name="T1" fmla="*/ 338 h 338"/>
                <a:gd name="T2" fmla="*/ 338 w 676"/>
                <a:gd name="T3" fmla="*/ 0 h 338"/>
                <a:gd name="T4" fmla="*/ 676 w 676"/>
                <a:gd name="T5" fmla="*/ 338 h 338"/>
                <a:gd name="T6" fmla="*/ 619 w 676"/>
                <a:gd name="T7" fmla="*/ 338 h 338"/>
                <a:gd name="T8" fmla="*/ 338 w 676"/>
                <a:gd name="T9" fmla="*/ 57 h 338"/>
                <a:gd name="T10" fmla="*/ 57 w 676"/>
                <a:gd name="T11" fmla="*/ 338 h 338"/>
                <a:gd name="T12" fmla="*/ 0 w 676"/>
                <a:gd name="T13" fmla="*/ 33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338">
                  <a:moveTo>
                    <a:pt x="0" y="338"/>
                  </a:moveTo>
                  <a:cubicBezTo>
                    <a:pt x="0" y="151"/>
                    <a:pt x="151" y="0"/>
                    <a:pt x="338" y="0"/>
                  </a:cubicBezTo>
                  <a:cubicBezTo>
                    <a:pt x="524" y="0"/>
                    <a:pt x="675" y="151"/>
                    <a:pt x="676" y="338"/>
                  </a:cubicBezTo>
                  <a:cubicBezTo>
                    <a:pt x="619" y="338"/>
                    <a:pt x="619" y="338"/>
                    <a:pt x="619" y="338"/>
                  </a:cubicBezTo>
                  <a:cubicBezTo>
                    <a:pt x="618" y="183"/>
                    <a:pt x="493" y="57"/>
                    <a:pt x="338" y="57"/>
                  </a:cubicBezTo>
                  <a:cubicBezTo>
                    <a:pt x="183" y="57"/>
                    <a:pt x="57" y="183"/>
                    <a:pt x="57" y="338"/>
                  </a:cubicBezTo>
                  <a:cubicBezTo>
                    <a:pt x="0" y="338"/>
                    <a:pt x="0" y="338"/>
                    <a:pt x="0" y="3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194916" y="3417532"/>
              <a:ext cx="101714" cy="356001"/>
            </a:xfrm>
            <a:custGeom>
              <a:avLst/>
              <a:gdLst>
                <a:gd name="T0" fmla="*/ 37 w 37"/>
                <a:gd name="T1" fmla="*/ 94 h 128"/>
                <a:gd name="T2" fmla="*/ 22 w 37"/>
                <a:gd name="T3" fmla="*/ 94 h 128"/>
                <a:gd name="T4" fmla="*/ 22 w 37"/>
                <a:gd name="T5" fmla="*/ 34 h 128"/>
                <a:gd name="T6" fmla="*/ 36 w 37"/>
                <a:gd name="T7" fmla="*/ 17 h 128"/>
                <a:gd name="T8" fmla="*/ 19 w 37"/>
                <a:gd name="T9" fmla="*/ 0 h 128"/>
                <a:gd name="T10" fmla="*/ 1 w 37"/>
                <a:gd name="T11" fmla="*/ 17 h 128"/>
                <a:gd name="T12" fmla="*/ 15 w 37"/>
                <a:gd name="T13" fmla="*/ 34 h 128"/>
                <a:gd name="T14" fmla="*/ 15 w 37"/>
                <a:gd name="T15" fmla="*/ 94 h 128"/>
                <a:gd name="T16" fmla="*/ 0 w 37"/>
                <a:gd name="T17" fmla="*/ 94 h 128"/>
                <a:gd name="T18" fmla="*/ 19 w 37"/>
                <a:gd name="T19" fmla="*/ 128 h 128"/>
                <a:gd name="T20" fmla="*/ 37 w 37"/>
                <a:gd name="T21" fmla="*/ 9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128">
                  <a:moveTo>
                    <a:pt x="37" y="94"/>
                  </a:moveTo>
                  <a:cubicBezTo>
                    <a:pt x="22" y="94"/>
                    <a:pt x="22" y="94"/>
                    <a:pt x="22" y="9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30" y="32"/>
                    <a:pt x="36" y="25"/>
                    <a:pt x="36" y="17"/>
                  </a:cubicBezTo>
                  <a:cubicBezTo>
                    <a:pt x="36" y="7"/>
                    <a:pt x="28" y="0"/>
                    <a:pt x="19" y="0"/>
                  </a:cubicBezTo>
                  <a:cubicBezTo>
                    <a:pt x="9" y="0"/>
                    <a:pt x="1" y="7"/>
                    <a:pt x="1" y="17"/>
                  </a:cubicBezTo>
                  <a:cubicBezTo>
                    <a:pt x="1" y="25"/>
                    <a:pt x="7" y="32"/>
                    <a:pt x="15" y="3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37" y="94"/>
                    <a:pt x="37" y="94"/>
                    <a:pt x="37" y="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4" name="Freeform 14"/>
          <p:cNvSpPr/>
          <p:nvPr/>
        </p:nvSpPr>
        <p:spPr bwMode="auto">
          <a:xfrm>
            <a:off x="5194916" y="2627290"/>
            <a:ext cx="101714" cy="525525"/>
          </a:xfrm>
          <a:custGeom>
            <a:avLst/>
            <a:gdLst>
              <a:gd name="T0" fmla="*/ 37 w 37"/>
              <a:gd name="T1" fmla="*/ 34 h 189"/>
              <a:gd name="T2" fmla="*/ 22 w 37"/>
              <a:gd name="T3" fmla="*/ 34 h 189"/>
              <a:gd name="T4" fmla="*/ 22 w 37"/>
              <a:gd name="T5" fmla="*/ 155 h 189"/>
              <a:gd name="T6" fmla="*/ 36 w 37"/>
              <a:gd name="T7" fmla="*/ 172 h 189"/>
              <a:gd name="T8" fmla="*/ 19 w 37"/>
              <a:gd name="T9" fmla="*/ 189 h 189"/>
              <a:gd name="T10" fmla="*/ 1 w 37"/>
              <a:gd name="T11" fmla="*/ 172 h 189"/>
              <a:gd name="T12" fmla="*/ 15 w 37"/>
              <a:gd name="T13" fmla="*/ 155 h 189"/>
              <a:gd name="T14" fmla="*/ 15 w 37"/>
              <a:gd name="T15" fmla="*/ 34 h 189"/>
              <a:gd name="T16" fmla="*/ 0 w 37"/>
              <a:gd name="T17" fmla="*/ 34 h 189"/>
              <a:gd name="T18" fmla="*/ 19 w 37"/>
              <a:gd name="T19" fmla="*/ 0 h 189"/>
              <a:gd name="T20" fmla="*/ 37 w 37"/>
              <a:gd name="T21" fmla="*/ 3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" h="189">
                <a:moveTo>
                  <a:pt x="37" y="34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155"/>
                  <a:pt x="22" y="155"/>
                  <a:pt x="22" y="155"/>
                </a:cubicBezTo>
                <a:cubicBezTo>
                  <a:pt x="30" y="157"/>
                  <a:pt x="36" y="164"/>
                  <a:pt x="36" y="172"/>
                </a:cubicBezTo>
                <a:cubicBezTo>
                  <a:pt x="36" y="182"/>
                  <a:pt x="28" y="189"/>
                  <a:pt x="19" y="189"/>
                </a:cubicBezTo>
                <a:cubicBezTo>
                  <a:pt x="9" y="189"/>
                  <a:pt x="1" y="182"/>
                  <a:pt x="1" y="172"/>
                </a:cubicBezTo>
                <a:cubicBezTo>
                  <a:pt x="1" y="164"/>
                  <a:pt x="7" y="157"/>
                  <a:pt x="15" y="155"/>
                </a:cubicBezTo>
                <a:cubicBezTo>
                  <a:pt x="15" y="34"/>
                  <a:pt x="15" y="34"/>
                  <a:pt x="15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19" y="0"/>
                  <a:pt x="19" y="0"/>
                  <a:pt x="19" y="0"/>
                </a:cubicBezTo>
                <a:cubicBezTo>
                  <a:pt x="37" y="34"/>
                  <a:pt x="37" y="34"/>
                  <a:pt x="37" y="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5905613" y="4138661"/>
            <a:ext cx="2102098" cy="1052353"/>
            <a:chOff x="5905613" y="4138661"/>
            <a:chExt cx="2102098" cy="1052353"/>
          </a:xfrm>
        </p:grpSpPr>
        <p:sp>
          <p:nvSpPr>
            <p:cNvPr id="15" name="Freeform 15"/>
            <p:cNvSpPr/>
            <p:nvPr/>
          </p:nvSpPr>
          <p:spPr bwMode="auto">
            <a:xfrm>
              <a:off x="6272045" y="4138661"/>
              <a:ext cx="1369232" cy="684616"/>
            </a:xfrm>
            <a:custGeom>
              <a:avLst/>
              <a:gdLst>
                <a:gd name="T0" fmla="*/ 0 w 493"/>
                <a:gd name="T1" fmla="*/ 0 h 246"/>
                <a:gd name="T2" fmla="*/ 246 w 493"/>
                <a:gd name="T3" fmla="*/ 246 h 246"/>
                <a:gd name="T4" fmla="*/ 493 w 493"/>
                <a:gd name="T5" fmla="*/ 0 h 246"/>
                <a:gd name="T6" fmla="*/ 483 w 493"/>
                <a:gd name="T7" fmla="*/ 0 h 246"/>
                <a:gd name="T8" fmla="*/ 246 w 493"/>
                <a:gd name="T9" fmla="*/ 236 h 246"/>
                <a:gd name="T10" fmla="*/ 10 w 493"/>
                <a:gd name="T11" fmla="*/ 0 h 246"/>
                <a:gd name="T12" fmla="*/ 0 w 493"/>
                <a:gd name="T13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3" h="246">
                  <a:moveTo>
                    <a:pt x="0" y="0"/>
                  </a:moveTo>
                  <a:cubicBezTo>
                    <a:pt x="0" y="136"/>
                    <a:pt x="110" y="246"/>
                    <a:pt x="246" y="246"/>
                  </a:cubicBezTo>
                  <a:cubicBezTo>
                    <a:pt x="383" y="246"/>
                    <a:pt x="493" y="136"/>
                    <a:pt x="493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82" y="130"/>
                    <a:pt x="377" y="236"/>
                    <a:pt x="246" y="236"/>
                  </a:cubicBezTo>
                  <a:cubicBezTo>
                    <a:pt x="116" y="236"/>
                    <a:pt x="11" y="13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905613" y="4138661"/>
              <a:ext cx="2102098" cy="1052353"/>
            </a:xfrm>
            <a:custGeom>
              <a:avLst/>
              <a:gdLst>
                <a:gd name="T0" fmla="*/ 378 w 757"/>
                <a:gd name="T1" fmla="*/ 378 h 378"/>
                <a:gd name="T2" fmla="*/ 757 w 757"/>
                <a:gd name="T3" fmla="*/ 0 h 378"/>
                <a:gd name="T4" fmla="*/ 747 w 757"/>
                <a:gd name="T5" fmla="*/ 0 h 378"/>
                <a:gd name="T6" fmla="*/ 378 w 757"/>
                <a:gd name="T7" fmla="*/ 368 h 378"/>
                <a:gd name="T8" fmla="*/ 10 w 757"/>
                <a:gd name="T9" fmla="*/ 0 h 378"/>
                <a:gd name="T10" fmla="*/ 0 w 757"/>
                <a:gd name="T11" fmla="*/ 0 h 378"/>
                <a:gd name="T12" fmla="*/ 378 w 757"/>
                <a:gd name="T13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7" h="378">
                  <a:moveTo>
                    <a:pt x="378" y="378"/>
                  </a:moveTo>
                  <a:cubicBezTo>
                    <a:pt x="588" y="378"/>
                    <a:pt x="757" y="209"/>
                    <a:pt x="757" y="0"/>
                  </a:cubicBezTo>
                  <a:cubicBezTo>
                    <a:pt x="747" y="0"/>
                    <a:pt x="747" y="0"/>
                    <a:pt x="747" y="0"/>
                  </a:cubicBezTo>
                  <a:cubicBezTo>
                    <a:pt x="746" y="203"/>
                    <a:pt x="582" y="368"/>
                    <a:pt x="378" y="368"/>
                  </a:cubicBezTo>
                  <a:cubicBezTo>
                    <a:pt x="175" y="368"/>
                    <a:pt x="11" y="203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9"/>
                    <a:pt x="169" y="378"/>
                    <a:pt x="378" y="3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6019063" y="4138661"/>
              <a:ext cx="1875196" cy="937598"/>
            </a:xfrm>
            <a:custGeom>
              <a:avLst/>
              <a:gdLst>
                <a:gd name="T0" fmla="*/ 0 w 675"/>
                <a:gd name="T1" fmla="*/ 0 h 337"/>
                <a:gd name="T2" fmla="*/ 337 w 675"/>
                <a:gd name="T3" fmla="*/ 337 h 337"/>
                <a:gd name="T4" fmla="*/ 675 w 675"/>
                <a:gd name="T5" fmla="*/ 0 h 337"/>
                <a:gd name="T6" fmla="*/ 618 w 675"/>
                <a:gd name="T7" fmla="*/ 0 h 337"/>
                <a:gd name="T8" fmla="*/ 337 w 675"/>
                <a:gd name="T9" fmla="*/ 280 h 337"/>
                <a:gd name="T10" fmla="*/ 57 w 675"/>
                <a:gd name="T11" fmla="*/ 0 h 337"/>
                <a:gd name="T12" fmla="*/ 0 w 675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5" h="337">
                  <a:moveTo>
                    <a:pt x="0" y="0"/>
                  </a:moveTo>
                  <a:cubicBezTo>
                    <a:pt x="0" y="186"/>
                    <a:pt x="151" y="337"/>
                    <a:pt x="337" y="337"/>
                  </a:cubicBezTo>
                  <a:cubicBezTo>
                    <a:pt x="524" y="337"/>
                    <a:pt x="675" y="186"/>
                    <a:pt x="675" y="0"/>
                  </a:cubicBezTo>
                  <a:cubicBezTo>
                    <a:pt x="618" y="0"/>
                    <a:pt x="618" y="0"/>
                    <a:pt x="618" y="0"/>
                  </a:cubicBezTo>
                  <a:cubicBezTo>
                    <a:pt x="618" y="155"/>
                    <a:pt x="492" y="280"/>
                    <a:pt x="337" y="280"/>
                  </a:cubicBezTo>
                  <a:cubicBezTo>
                    <a:pt x="183" y="280"/>
                    <a:pt x="57" y="155"/>
                    <a:pt x="57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6905804" y="4502485"/>
              <a:ext cx="103019" cy="357304"/>
            </a:xfrm>
            <a:custGeom>
              <a:avLst/>
              <a:gdLst>
                <a:gd name="T0" fmla="*/ 37 w 37"/>
                <a:gd name="T1" fmla="*/ 34 h 128"/>
                <a:gd name="T2" fmla="*/ 22 w 37"/>
                <a:gd name="T3" fmla="*/ 34 h 128"/>
                <a:gd name="T4" fmla="*/ 22 w 37"/>
                <a:gd name="T5" fmla="*/ 94 h 128"/>
                <a:gd name="T6" fmla="*/ 36 w 37"/>
                <a:gd name="T7" fmla="*/ 111 h 128"/>
                <a:gd name="T8" fmla="*/ 18 w 37"/>
                <a:gd name="T9" fmla="*/ 128 h 128"/>
                <a:gd name="T10" fmla="*/ 1 w 37"/>
                <a:gd name="T11" fmla="*/ 111 h 128"/>
                <a:gd name="T12" fmla="*/ 15 w 37"/>
                <a:gd name="T13" fmla="*/ 94 h 128"/>
                <a:gd name="T14" fmla="*/ 15 w 37"/>
                <a:gd name="T15" fmla="*/ 34 h 128"/>
                <a:gd name="T16" fmla="*/ 0 w 37"/>
                <a:gd name="T17" fmla="*/ 34 h 128"/>
                <a:gd name="T18" fmla="*/ 18 w 37"/>
                <a:gd name="T19" fmla="*/ 0 h 128"/>
                <a:gd name="T20" fmla="*/ 37 w 37"/>
                <a:gd name="T21" fmla="*/ 3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128">
                  <a:moveTo>
                    <a:pt x="37" y="34"/>
                  </a:moveTo>
                  <a:cubicBezTo>
                    <a:pt x="22" y="34"/>
                    <a:pt x="22" y="34"/>
                    <a:pt x="22" y="3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30" y="96"/>
                    <a:pt x="36" y="103"/>
                    <a:pt x="36" y="111"/>
                  </a:cubicBezTo>
                  <a:cubicBezTo>
                    <a:pt x="36" y="120"/>
                    <a:pt x="28" y="128"/>
                    <a:pt x="18" y="128"/>
                  </a:cubicBezTo>
                  <a:cubicBezTo>
                    <a:pt x="9" y="128"/>
                    <a:pt x="1" y="120"/>
                    <a:pt x="1" y="111"/>
                  </a:cubicBezTo>
                  <a:cubicBezTo>
                    <a:pt x="1" y="103"/>
                    <a:pt x="7" y="96"/>
                    <a:pt x="15" y="9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7" y="34"/>
                    <a:pt x="37" y="34"/>
                    <a:pt x="37" y="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9" name="Freeform 19"/>
          <p:cNvSpPr/>
          <p:nvPr/>
        </p:nvSpPr>
        <p:spPr bwMode="auto">
          <a:xfrm>
            <a:off x="6905804" y="5123204"/>
            <a:ext cx="103019" cy="526828"/>
          </a:xfrm>
          <a:custGeom>
            <a:avLst/>
            <a:gdLst>
              <a:gd name="T0" fmla="*/ 37 w 37"/>
              <a:gd name="T1" fmla="*/ 155 h 189"/>
              <a:gd name="T2" fmla="*/ 22 w 37"/>
              <a:gd name="T3" fmla="*/ 155 h 189"/>
              <a:gd name="T4" fmla="*/ 22 w 37"/>
              <a:gd name="T5" fmla="*/ 33 h 189"/>
              <a:gd name="T6" fmla="*/ 36 w 37"/>
              <a:gd name="T7" fmla="*/ 17 h 189"/>
              <a:gd name="T8" fmla="*/ 18 w 37"/>
              <a:gd name="T9" fmla="*/ 0 h 189"/>
              <a:gd name="T10" fmla="*/ 1 w 37"/>
              <a:gd name="T11" fmla="*/ 17 h 189"/>
              <a:gd name="T12" fmla="*/ 15 w 37"/>
              <a:gd name="T13" fmla="*/ 33 h 189"/>
              <a:gd name="T14" fmla="*/ 15 w 37"/>
              <a:gd name="T15" fmla="*/ 155 h 189"/>
              <a:gd name="T16" fmla="*/ 0 w 37"/>
              <a:gd name="T17" fmla="*/ 155 h 189"/>
              <a:gd name="T18" fmla="*/ 18 w 37"/>
              <a:gd name="T19" fmla="*/ 189 h 189"/>
              <a:gd name="T20" fmla="*/ 37 w 37"/>
              <a:gd name="T21" fmla="*/ 15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" h="189">
                <a:moveTo>
                  <a:pt x="37" y="155"/>
                </a:moveTo>
                <a:cubicBezTo>
                  <a:pt x="22" y="155"/>
                  <a:pt x="22" y="155"/>
                  <a:pt x="22" y="155"/>
                </a:cubicBezTo>
                <a:cubicBezTo>
                  <a:pt x="22" y="33"/>
                  <a:pt x="22" y="33"/>
                  <a:pt x="22" y="33"/>
                </a:cubicBezTo>
                <a:cubicBezTo>
                  <a:pt x="30" y="32"/>
                  <a:pt x="36" y="25"/>
                  <a:pt x="36" y="17"/>
                </a:cubicBezTo>
                <a:cubicBezTo>
                  <a:pt x="36" y="7"/>
                  <a:pt x="28" y="0"/>
                  <a:pt x="18" y="0"/>
                </a:cubicBezTo>
                <a:cubicBezTo>
                  <a:pt x="9" y="0"/>
                  <a:pt x="1" y="7"/>
                  <a:pt x="1" y="17"/>
                </a:cubicBezTo>
                <a:cubicBezTo>
                  <a:pt x="1" y="25"/>
                  <a:pt x="7" y="32"/>
                  <a:pt x="15" y="33"/>
                </a:cubicBezTo>
                <a:cubicBezTo>
                  <a:pt x="15" y="155"/>
                  <a:pt x="15" y="155"/>
                  <a:pt x="15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18" y="189"/>
                  <a:pt x="18" y="189"/>
                  <a:pt x="18" y="189"/>
                </a:cubicBezTo>
                <a:cubicBezTo>
                  <a:pt x="37" y="155"/>
                  <a:pt x="37" y="155"/>
                  <a:pt x="37" y="15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7613893" y="3083701"/>
            <a:ext cx="2106010" cy="1054961"/>
            <a:chOff x="7613893" y="3083701"/>
            <a:chExt cx="2106010" cy="1054961"/>
          </a:xfrm>
        </p:grpSpPr>
        <p:sp>
          <p:nvSpPr>
            <p:cNvPr id="20" name="Freeform 20"/>
            <p:cNvSpPr/>
            <p:nvPr/>
          </p:nvSpPr>
          <p:spPr bwMode="auto">
            <a:xfrm>
              <a:off x="7980326" y="3451437"/>
              <a:ext cx="1371840" cy="687224"/>
            </a:xfrm>
            <a:custGeom>
              <a:avLst/>
              <a:gdLst>
                <a:gd name="T0" fmla="*/ 0 w 494"/>
                <a:gd name="T1" fmla="*/ 247 h 247"/>
                <a:gd name="T2" fmla="*/ 247 w 494"/>
                <a:gd name="T3" fmla="*/ 0 h 247"/>
                <a:gd name="T4" fmla="*/ 494 w 494"/>
                <a:gd name="T5" fmla="*/ 247 h 247"/>
                <a:gd name="T6" fmla="*/ 483 w 494"/>
                <a:gd name="T7" fmla="*/ 247 h 247"/>
                <a:gd name="T8" fmla="*/ 247 w 494"/>
                <a:gd name="T9" fmla="*/ 11 h 247"/>
                <a:gd name="T10" fmla="*/ 11 w 494"/>
                <a:gd name="T11" fmla="*/ 247 h 247"/>
                <a:gd name="T12" fmla="*/ 0 w 494"/>
                <a:gd name="T13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" h="247">
                  <a:moveTo>
                    <a:pt x="0" y="247"/>
                  </a:move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83" y="247"/>
                    <a:pt x="483" y="247"/>
                    <a:pt x="483" y="247"/>
                  </a:cubicBezTo>
                  <a:cubicBezTo>
                    <a:pt x="483" y="117"/>
                    <a:pt x="377" y="11"/>
                    <a:pt x="247" y="11"/>
                  </a:cubicBezTo>
                  <a:cubicBezTo>
                    <a:pt x="117" y="11"/>
                    <a:pt x="11" y="117"/>
                    <a:pt x="11" y="247"/>
                  </a:cubicBezTo>
                  <a:cubicBezTo>
                    <a:pt x="0" y="247"/>
                    <a:pt x="0" y="247"/>
                    <a:pt x="0" y="2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7613893" y="3083701"/>
              <a:ext cx="2106010" cy="1054961"/>
            </a:xfrm>
            <a:custGeom>
              <a:avLst/>
              <a:gdLst>
                <a:gd name="T0" fmla="*/ 379 w 758"/>
                <a:gd name="T1" fmla="*/ 0 h 379"/>
                <a:gd name="T2" fmla="*/ 758 w 758"/>
                <a:gd name="T3" fmla="*/ 379 h 379"/>
                <a:gd name="T4" fmla="*/ 747 w 758"/>
                <a:gd name="T5" fmla="*/ 379 h 379"/>
                <a:gd name="T6" fmla="*/ 379 w 758"/>
                <a:gd name="T7" fmla="*/ 11 h 379"/>
                <a:gd name="T8" fmla="*/ 11 w 758"/>
                <a:gd name="T9" fmla="*/ 379 h 379"/>
                <a:gd name="T10" fmla="*/ 0 w 758"/>
                <a:gd name="T11" fmla="*/ 379 h 379"/>
                <a:gd name="T12" fmla="*/ 379 w 758"/>
                <a:gd name="T13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8" h="379">
                  <a:moveTo>
                    <a:pt x="379" y="0"/>
                  </a:moveTo>
                  <a:cubicBezTo>
                    <a:pt x="588" y="0"/>
                    <a:pt x="758" y="170"/>
                    <a:pt x="758" y="379"/>
                  </a:cubicBezTo>
                  <a:cubicBezTo>
                    <a:pt x="747" y="379"/>
                    <a:pt x="747" y="379"/>
                    <a:pt x="747" y="379"/>
                  </a:cubicBezTo>
                  <a:cubicBezTo>
                    <a:pt x="747" y="176"/>
                    <a:pt x="582" y="11"/>
                    <a:pt x="379" y="11"/>
                  </a:cubicBezTo>
                  <a:cubicBezTo>
                    <a:pt x="176" y="11"/>
                    <a:pt x="11" y="176"/>
                    <a:pt x="11" y="379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0" y="170"/>
                    <a:pt x="170" y="0"/>
                    <a:pt x="3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7727344" y="3197152"/>
              <a:ext cx="1877804" cy="941510"/>
            </a:xfrm>
            <a:custGeom>
              <a:avLst/>
              <a:gdLst>
                <a:gd name="T0" fmla="*/ 0 w 676"/>
                <a:gd name="T1" fmla="*/ 338 h 338"/>
                <a:gd name="T2" fmla="*/ 338 w 676"/>
                <a:gd name="T3" fmla="*/ 0 h 338"/>
                <a:gd name="T4" fmla="*/ 676 w 676"/>
                <a:gd name="T5" fmla="*/ 338 h 338"/>
                <a:gd name="T6" fmla="*/ 619 w 676"/>
                <a:gd name="T7" fmla="*/ 338 h 338"/>
                <a:gd name="T8" fmla="*/ 338 w 676"/>
                <a:gd name="T9" fmla="*/ 57 h 338"/>
                <a:gd name="T10" fmla="*/ 57 w 676"/>
                <a:gd name="T11" fmla="*/ 338 h 338"/>
                <a:gd name="T12" fmla="*/ 0 w 676"/>
                <a:gd name="T13" fmla="*/ 33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338">
                  <a:moveTo>
                    <a:pt x="0" y="338"/>
                  </a:moveTo>
                  <a:cubicBezTo>
                    <a:pt x="0" y="151"/>
                    <a:pt x="152" y="0"/>
                    <a:pt x="338" y="0"/>
                  </a:cubicBezTo>
                  <a:cubicBezTo>
                    <a:pt x="524" y="0"/>
                    <a:pt x="676" y="151"/>
                    <a:pt x="676" y="338"/>
                  </a:cubicBezTo>
                  <a:cubicBezTo>
                    <a:pt x="619" y="338"/>
                    <a:pt x="619" y="338"/>
                    <a:pt x="619" y="338"/>
                  </a:cubicBezTo>
                  <a:cubicBezTo>
                    <a:pt x="619" y="183"/>
                    <a:pt x="493" y="57"/>
                    <a:pt x="338" y="57"/>
                  </a:cubicBezTo>
                  <a:cubicBezTo>
                    <a:pt x="183" y="57"/>
                    <a:pt x="57" y="183"/>
                    <a:pt x="57" y="338"/>
                  </a:cubicBezTo>
                  <a:cubicBezTo>
                    <a:pt x="0" y="338"/>
                    <a:pt x="0" y="338"/>
                    <a:pt x="0" y="33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8614084" y="3417532"/>
              <a:ext cx="105627" cy="356001"/>
            </a:xfrm>
            <a:custGeom>
              <a:avLst/>
              <a:gdLst>
                <a:gd name="T0" fmla="*/ 38 w 38"/>
                <a:gd name="T1" fmla="*/ 94 h 128"/>
                <a:gd name="T2" fmla="*/ 23 w 38"/>
                <a:gd name="T3" fmla="*/ 94 h 128"/>
                <a:gd name="T4" fmla="*/ 23 w 38"/>
                <a:gd name="T5" fmla="*/ 34 h 128"/>
                <a:gd name="T6" fmla="*/ 36 w 38"/>
                <a:gd name="T7" fmla="*/ 17 h 128"/>
                <a:gd name="T8" fmla="*/ 19 w 38"/>
                <a:gd name="T9" fmla="*/ 0 h 128"/>
                <a:gd name="T10" fmla="*/ 2 w 38"/>
                <a:gd name="T11" fmla="*/ 17 h 128"/>
                <a:gd name="T12" fmla="*/ 15 w 38"/>
                <a:gd name="T13" fmla="*/ 34 h 128"/>
                <a:gd name="T14" fmla="*/ 15 w 38"/>
                <a:gd name="T15" fmla="*/ 94 h 128"/>
                <a:gd name="T16" fmla="*/ 0 w 38"/>
                <a:gd name="T17" fmla="*/ 94 h 128"/>
                <a:gd name="T18" fmla="*/ 19 w 38"/>
                <a:gd name="T19" fmla="*/ 128 h 128"/>
                <a:gd name="T20" fmla="*/ 38 w 38"/>
                <a:gd name="T21" fmla="*/ 9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28">
                  <a:moveTo>
                    <a:pt x="38" y="94"/>
                  </a:moveTo>
                  <a:cubicBezTo>
                    <a:pt x="23" y="94"/>
                    <a:pt x="23" y="94"/>
                    <a:pt x="23" y="9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30" y="32"/>
                    <a:pt x="36" y="25"/>
                    <a:pt x="36" y="17"/>
                  </a:cubicBezTo>
                  <a:cubicBezTo>
                    <a:pt x="36" y="7"/>
                    <a:pt x="28" y="0"/>
                    <a:pt x="19" y="0"/>
                  </a:cubicBezTo>
                  <a:cubicBezTo>
                    <a:pt x="10" y="0"/>
                    <a:pt x="2" y="7"/>
                    <a:pt x="2" y="17"/>
                  </a:cubicBezTo>
                  <a:cubicBezTo>
                    <a:pt x="2" y="25"/>
                    <a:pt x="8" y="32"/>
                    <a:pt x="15" y="3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38" y="94"/>
                    <a:pt x="38" y="94"/>
                    <a:pt x="38" y="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4" name="Freeform 24"/>
          <p:cNvSpPr/>
          <p:nvPr/>
        </p:nvSpPr>
        <p:spPr bwMode="auto">
          <a:xfrm>
            <a:off x="8614084" y="2627290"/>
            <a:ext cx="105627" cy="525525"/>
          </a:xfrm>
          <a:custGeom>
            <a:avLst/>
            <a:gdLst>
              <a:gd name="T0" fmla="*/ 38 w 38"/>
              <a:gd name="T1" fmla="*/ 34 h 189"/>
              <a:gd name="T2" fmla="*/ 23 w 38"/>
              <a:gd name="T3" fmla="*/ 34 h 189"/>
              <a:gd name="T4" fmla="*/ 23 w 38"/>
              <a:gd name="T5" fmla="*/ 155 h 189"/>
              <a:gd name="T6" fmla="*/ 36 w 38"/>
              <a:gd name="T7" fmla="*/ 172 h 189"/>
              <a:gd name="T8" fmla="*/ 19 w 38"/>
              <a:gd name="T9" fmla="*/ 189 h 189"/>
              <a:gd name="T10" fmla="*/ 2 w 38"/>
              <a:gd name="T11" fmla="*/ 172 h 189"/>
              <a:gd name="T12" fmla="*/ 15 w 38"/>
              <a:gd name="T13" fmla="*/ 155 h 189"/>
              <a:gd name="T14" fmla="*/ 15 w 38"/>
              <a:gd name="T15" fmla="*/ 34 h 189"/>
              <a:gd name="T16" fmla="*/ 0 w 38"/>
              <a:gd name="T17" fmla="*/ 34 h 189"/>
              <a:gd name="T18" fmla="*/ 19 w 38"/>
              <a:gd name="T19" fmla="*/ 0 h 189"/>
              <a:gd name="T20" fmla="*/ 38 w 38"/>
              <a:gd name="T21" fmla="*/ 3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189">
                <a:moveTo>
                  <a:pt x="38" y="34"/>
                </a:moveTo>
                <a:cubicBezTo>
                  <a:pt x="23" y="34"/>
                  <a:pt x="23" y="34"/>
                  <a:pt x="23" y="34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30" y="157"/>
                  <a:pt x="36" y="164"/>
                  <a:pt x="36" y="172"/>
                </a:cubicBezTo>
                <a:cubicBezTo>
                  <a:pt x="36" y="182"/>
                  <a:pt x="28" y="189"/>
                  <a:pt x="19" y="189"/>
                </a:cubicBezTo>
                <a:cubicBezTo>
                  <a:pt x="10" y="189"/>
                  <a:pt x="2" y="182"/>
                  <a:pt x="2" y="172"/>
                </a:cubicBezTo>
                <a:cubicBezTo>
                  <a:pt x="2" y="164"/>
                  <a:pt x="8" y="157"/>
                  <a:pt x="15" y="155"/>
                </a:cubicBezTo>
                <a:cubicBezTo>
                  <a:pt x="15" y="34"/>
                  <a:pt x="15" y="34"/>
                  <a:pt x="15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19" y="0"/>
                  <a:pt x="19" y="0"/>
                  <a:pt x="19" y="0"/>
                </a:cubicBezTo>
                <a:cubicBezTo>
                  <a:pt x="38" y="34"/>
                  <a:pt x="38" y="34"/>
                  <a:pt x="38" y="3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 bwMode="auto">
          <a:xfrm>
            <a:off x="2483836" y="3083701"/>
            <a:ext cx="2104706" cy="1054961"/>
          </a:xfrm>
          <a:custGeom>
            <a:avLst/>
            <a:gdLst>
              <a:gd name="T0" fmla="*/ 758 w 758"/>
              <a:gd name="T1" fmla="*/ 379 h 379"/>
              <a:gd name="T2" fmla="*/ 379 w 758"/>
              <a:gd name="T3" fmla="*/ 0 h 379"/>
              <a:gd name="T4" fmla="*/ 0 w 758"/>
              <a:gd name="T5" fmla="*/ 379 h 379"/>
              <a:gd name="T6" fmla="*/ 143 w 758"/>
              <a:gd name="T7" fmla="*/ 379 h 379"/>
              <a:gd name="T8" fmla="*/ 379 w 758"/>
              <a:gd name="T9" fmla="*/ 143 h 379"/>
              <a:gd name="T10" fmla="*/ 615 w 758"/>
              <a:gd name="T11" fmla="*/ 379 h 379"/>
              <a:gd name="T12" fmla="*/ 758 w 758"/>
              <a:gd name="T13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8" h="379">
                <a:moveTo>
                  <a:pt x="758" y="379"/>
                </a:moveTo>
                <a:cubicBezTo>
                  <a:pt x="758" y="170"/>
                  <a:pt x="588" y="0"/>
                  <a:pt x="379" y="0"/>
                </a:cubicBezTo>
                <a:cubicBezTo>
                  <a:pt x="170" y="0"/>
                  <a:pt x="0" y="170"/>
                  <a:pt x="0" y="379"/>
                </a:cubicBezTo>
                <a:cubicBezTo>
                  <a:pt x="143" y="379"/>
                  <a:pt x="143" y="379"/>
                  <a:pt x="143" y="379"/>
                </a:cubicBezTo>
                <a:cubicBezTo>
                  <a:pt x="143" y="249"/>
                  <a:pt x="249" y="143"/>
                  <a:pt x="379" y="143"/>
                </a:cubicBezTo>
                <a:cubicBezTo>
                  <a:pt x="510" y="143"/>
                  <a:pt x="615" y="249"/>
                  <a:pt x="615" y="379"/>
                </a:cubicBezTo>
                <a:cubicBezTo>
                  <a:pt x="758" y="379"/>
                  <a:pt x="758" y="379"/>
                  <a:pt x="758" y="3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26"/>
          <p:cNvSpPr/>
          <p:nvPr/>
        </p:nvSpPr>
        <p:spPr bwMode="auto">
          <a:xfrm>
            <a:off x="7613893" y="4138661"/>
            <a:ext cx="2106010" cy="1054961"/>
          </a:xfrm>
          <a:custGeom>
            <a:avLst/>
            <a:gdLst>
              <a:gd name="T0" fmla="*/ 758 w 758"/>
              <a:gd name="T1" fmla="*/ 0 h 379"/>
              <a:gd name="T2" fmla="*/ 379 w 758"/>
              <a:gd name="T3" fmla="*/ 379 h 379"/>
              <a:gd name="T4" fmla="*/ 0 w 758"/>
              <a:gd name="T5" fmla="*/ 0 h 379"/>
              <a:gd name="T6" fmla="*/ 143 w 758"/>
              <a:gd name="T7" fmla="*/ 0 h 379"/>
              <a:gd name="T8" fmla="*/ 379 w 758"/>
              <a:gd name="T9" fmla="*/ 236 h 379"/>
              <a:gd name="T10" fmla="*/ 615 w 758"/>
              <a:gd name="T11" fmla="*/ 0 h 379"/>
              <a:gd name="T12" fmla="*/ 758 w 758"/>
              <a:gd name="T13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8" h="379">
                <a:moveTo>
                  <a:pt x="758" y="0"/>
                </a:moveTo>
                <a:cubicBezTo>
                  <a:pt x="758" y="209"/>
                  <a:pt x="588" y="379"/>
                  <a:pt x="379" y="379"/>
                </a:cubicBezTo>
                <a:cubicBezTo>
                  <a:pt x="170" y="379"/>
                  <a:pt x="0" y="209"/>
                  <a:pt x="0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130"/>
                  <a:pt x="248" y="236"/>
                  <a:pt x="379" y="236"/>
                </a:cubicBezTo>
                <a:cubicBezTo>
                  <a:pt x="509" y="236"/>
                  <a:pt x="615" y="130"/>
                  <a:pt x="615" y="0"/>
                </a:cubicBezTo>
                <a:cubicBezTo>
                  <a:pt x="758" y="0"/>
                  <a:pt x="758" y="0"/>
                  <a:pt x="75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27"/>
          <p:cNvSpPr/>
          <p:nvPr/>
        </p:nvSpPr>
        <p:spPr bwMode="auto">
          <a:xfrm>
            <a:off x="5905613" y="3083701"/>
            <a:ext cx="2102098" cy="1054961"/>
          </a:xfrm>
          <a:custGeom>
            <a:avLst/>
            <a:gdLst>
              <a:gd name="T0" fmla="*/ 757 w 757"/>
              <a:gd name="T1" fmla="*/ 379 h 379"/>
              <a:gd name="T2" fmla="*/ 378 w 757"/>
              <a:gd name="T3" fmla="*/ 0 h 379"/>
              <a:gd name="T4" fmla="*/ 0 w 757"/>
              <a:gd name="T5" fmla="*/ 379 h 379"/>
              <a:gd name="T6" fmla="*/ 142 w 757"/>
              <a:gd name="T7" fmla="*/ 379 h 379"/>
              <a:gd name="T8" fmla="*/ 378 w 757"/>
              <a:gd name="T9" fmla="*/ 143 h 379"/>
              <a:gd name="T10" fmla="*/ 615 w 757"/>
              <a:gd name="T11" fmla="*/ 379 h 379"/>
              <a:gd name="T12" fmla="*/ 757 w 757"/>
              <a:gd name="T13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7" h="379">
                <a:moveTo>
                  <a:pt x="757" y="379"/>
                </a:moveTo>
                <a:cubicBezTo>
                  <a:pt x="757" y="170"/>
                  <a:pt x="588" y="0"/>
                  <a:pt x="378" y="0"/>
                </a:cubicBezTo>
                <a:cubicBezTo>
                  <a:pt x="169" y="0"/>
                  <a:pt x="0" y="170"/>
                  <a:pt x="0" y="379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2" y="249"/>
                  <a:pt x="248" y="143"/>
                  <a:pt x="378" y="143"/>
                </a:cubicBezTo>
                <a:cubicBezTo>
                  <a:pt x="509" y="143"/>
                  <a:pt x="615" y="249"/>
                  <a:pt x="615" y="379"/>
                </a:cubicBezTo>
                <a:cubicBezTo>
                  <a:pt x="757" y="379"/>
                  <a:pt x="757" y="379"/>
                  <a:pt x="757" y="37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28"/>
          <p:cNvSpPr/>
          <p:nvPr/>
        </p:nvSpPr>
        <p:spPr bwMode="auto">
          <a:xfrm>
            <a:off x="4194724" y="4138661"/>
            <a:ext cx="2104706" cy="1054961"/>
          </a:xfrm>
          <a:custGeom>
            <a:avLst/>
            <a:gdLst>
              <a:gd name="T0" fmla="*/ 758 w 758"/>
              <a:gd name="T1" fmla="*/ 0 h 379"/>
              <a:gd name="T2" fmla="*/ 379 w 758"/>
              <a:gd name="T3" fmla="*/ 379 h 379"/>
              <a:gd name="T4" fmla="*/ 0 w 758"/>
              <a:gd name="T5" fmla="*/ 0 h 379"/>
              <a:gd name="T6" fmla="*/ 142 w 758"/>
              <a:gd name="T7" fmla="*/ 0 h 379"/>
              <a:gd name="T8" fmla="*/ 379 w 758"/>
              <a:gd name="T9" fmla="*/ 236 h 379"/>
              <a:gd name="T10" fmla="*/ 615 w 758"/>
              <a:gd name="T11" fmla="*/ 0 h 379"/>
              <a:gd name="T12" fmla="*/ 758 w 758"/>
              <a:gd name="T13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8" h="379">
                <a:moveTo>
                  <a:pt x="758" y="0"/>
                </a:moveTo>
                <a:cubicBezTo>
                  <a:pt x="758" y="209"/>
                  <a:pt x="588" y="379"/>
                  <a:pt x="379" y="379"/>
                </a:cubicBezTo>
                <a:cubicBezTo>
                  <a:pt x="169" y="379"/>
                  <a:pt x="0" y="209"/>
                  <a:pt x="0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130"/>
                  <a:pt x="248" y="236"/>
                  <a:pt x="379" y="236"/>
                </a:cubicBezTo>
                <a:cubicBezTo>
                  <a:pt x="509" y="236"/>
                  <a:pt x="615" y="130"/>
                  <a:pt x="615" y="0"/>
                </a:cubicBezTo>
                <a:cubicBezTo>
                  <a:pt x="758" y="0"/>
                  <a:pt x="758" y="0"/>
                  <a:pt x="7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9346950" y="2852888"/>
            <a:ext cx="938902" cy="2563723"/>
            <a:chOff x="9346950" y="2852888"/>
            <a:chExt cx="938902" cy="2563723"/>
          </a:xfrm>
        </p:grpSpPr>
        <p:sp>
          <p:nvSpPr>
            <p:cNvPr id="29" name="Freeform 29"/>
            <p:cNvSpPr/>
            <p:nvPr/>
          </p:nvSpPr>
          <p:spPr bwMode="auto">
            <a:xfrm>
              <a:off x="9346950" y="2852888"/>
              <a:ext cx="938902" cy="2563723"/>
            </a:xfrm>
            <a:custGeom>
              <a:avLst/>
              <a:gdLst>
                <a:gd name="T0" fmla="*/ 54 w 338"/>
                <a:gd name="T1" fmla="*/ 37 h 921"/>
                <a:gd name="T2" fmla="*/ 54 w 338"/>
                <a:gd name="T3" fmla="*/ 884 h 921"/>
                <a:gd name="T4" fmla="*/ 56 w 338"/>
                <a:gd name="T5" fmla="*/ 894 h 921"/>
                <a:gd name="T6" fmla="*/ 28 w 338"/>
                <a:gd name="T7" fmla="*/ 921 h 921"/>
                <a:gd name="T8" fmla="*/ 0 w 338"/>
                <a:gd name="T9" fmla="*/ 894 h 921"/>
                <a:gd name="T10" fmla="*/ 28 w 338"/>
                <a:gd name="T11" fmla="*/ 866 h 921"/>
                <a:gd name="T12" fmla="*/ 51 w 338"/>
                <a:gd name="T13" fmla="*/ 877 h 921"/>
                <a:gd name="T14" fmla="*/ 51 w 338"/>
                <a:gd name="T15" fmla="*/ 43 h 921"/>
                <a:gd name="T16" fmla="*/ 28 w 338"/>
                <a:gd name="T17" fmla="*/ 55 h 921"/>
                <a:gd name="T18" fmla="*/ 0 w 338"/>
                <a:gd name="T19" fmla="*/ 27 h 921"/>
                <a:gd name="T20" fmla="*/ 28 w 338"/>
                <a:gd name="T21" fmla="*/ 0 h 921"/>
                <a:gd name="T22" fmla="*/ 56 w 338"/>
                <a:gd name="T23" fmla="*/ 27 h 921"/>
                <a:gd name="T24" fmla="*/ 54 w 338"/>
                <a:gd name="T25" fmla="*/ 37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8" h="921">
                  <a:moveTo>
                    <a:pt x="54" y="37"/>
                  </a:moveTo>
                  <a:cubicBezTo>
                    <a:pt x="336" y="244"/>
                    <a:pt x="338" y="676"/>
                    <a:pt x="54" y="884"/>
                  </a:cubicBezTo>
                  <a:cubicBezTo>
                    <a:pt x="55" y="887"/>
                    <a:pt x="56" y="890"/>
                    <a:pt x="56" y="894"/>
                  </a:cubicBezTo>
                  <a:cubicBezTo>
                    <a:pt x="56" y="909"/>
                    <a:pt x="43" y="921"/>
                    <a:pt x="28" y="921"/>
                  </a:cubicBezTo>
                  <a:cubicBezTo>
                    <a:pt x="12" y="921"/>
                    <a:pt x="0" y="909"/>
                    <a:pt x="0" y="894"/>
                  </a:cubicBezTo>
                  <a:cubicBezTo>
                    <a:pt x="0" y="878"/>
                    <a:pt x="12" y="866"/>
                    <a:pt x="28" y="866"/>
                  </a:cubicBezTo>
                  <a:cubicBezTo>
                    <a:pt x="37" y="866"/>
                    <a:pt x="46" y="870"/>
                    <a:pt x="51" y="877"/>
                  </a:cubicBezTo>
                  <a:cubicBezTo>
                    <a:pt x="329" y="672"/>
                    <a:pt x="328" y="248"/>
                    <a:pt x="51" y="43"/>
                  </a:cubicBezTo>
                  <a:cubicBezTo>
                    <a:pt x="46" y="51"/>
                    <a:pt x="37" y="55"/>
                    <a:pt x="28" y="55"/>
                  </a:cubicBezTo>
                  <a:cubicBezTo>
                    <a:pt x="12" y="55"/>
                    <a:pt x="0" y="43"/>
                    <a:pt x="0" y="27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6" y="12"/>
                    <a:pt x="56" y="27"/>
                  </a:cubicBezTo>
                  <a:cubicBezTo>
                    <a:pt x="56" y="31"/>
                    <a:pt x="55" y="34"/>
                    <a:pt x="54" y="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Oval 30"/>
            <p:cNvSpPr>
              <a:spLocks noChangeArrowheads="1"/>
            </p:cNvSpPr>
            <p:nvPr/>
          </p:nvSpPr>
          <p:spPr bwMode="auto">
            <a:xfrm>
              <a:off x="10000270" y="4057812"/>
              <a:ext cx="155180" cy="1551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906150" y="2852888"/>
            <a:ext cx="938902" cy="2563723"/>
            <a:chOff x="1906150" y="2852888"/>
            <a:chExt cx="938902" cy="2563723"/>
          </a:xfrm>
        </p:grpSpPr>
        <p:sp>
          <p:nvSpPr>
            <p:cNvPr id="32" name="Freeform 32"/>
            <p:cNvSpPr/>
            <p:nvPr/>
          </p:nvSpPr>
          <p:spPr bwMode="auto">
            <a:xfrm>
              <a:off x="1906150" y="2852888"/>
              <a:ext cx="938902" cy="2563723"/>
            </a:xfrm>
            <a:custGeom>
              <a:avLst/>
              <a:gdLst>
                <a:gd name="T0" fmla="*/ 284 w 338"/>
                <a:gd name="T1" fmla="*/ 37 h 921"/>
                <a:gd name="T2" fmla="*/ 284 w 338"/>
                <a:gd name="T3" fmla="*/ 884 h 921"/>
                <a:gd name="T4" fmla="*/ 282 w 338"/>
                <a:gd name="T5" fmla="*/ 894 h 921"/>
                <a:gd name="T6" fmla="*/ 310 w 338"/>
                <a:gd name="T7" fmla="*/ 921 h 921"/>
                <a:gd name="T8" fmla="*/ 338 w 338"/>
                <a:gd name="T9" fmla="*/ 894 h 921"/>
                <a:gd name="T10" fmla="*/ 310 w 338"/>
                <a:gd name="T11" fmla="*/ 866 h 921"/>
                <a:gd name="T12" fmla="*/ 287 w 338"/>
                <a:gd name="T13" fmla="*/ 877 h 921"/>
                <a:gd name="T14" fmla="*/ 287 w 338"/>
                <a:gd name="T15" fmla="*/ 43 h 921"/>
                <a:gd name="T16" fmla="*/ 310 w 338"/>
                <a:gd name="T17" fmla="*/ 55 h 921"/>
                <a:gd name="T18" fmla="*/ 338 w 338"/>
                <a:gd name="T19" fmla="*/ 27 h 921"/>
                <a:gd name="T20" fmla="*/ 310 w 338"/>
                <a:gd name="T21" fmla="*/ 0 h 921"/>
                <a:gd name="T22" fmla="*/ 282 w 338"/>
                <a:gd name="T23" fmla="*/ 27 h 921"/>
                <a:gd name="T24" fmla="*/ 284 w 338"/>
                <a:gd name="T25" fmla="*/ 37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8" h="921">
                  <a:moveTo>
                    <a:pt x="284" y="37"/>
                  </a:moveTo>
                  <a:cubicBezTo>
                    <a:pt x="2" y="244"/>
                    <a:pt x="0" y="676"/>
                    <a:pt x="284" y="884"/>
                  </a:cubicBezTo>
                  <a:cubicBezTo>
                    <a:pt x="283" y="887"/>
                    <a:pt x="282" y="890"/>
                    <a:pt x="282" y="894"/>
                  </a:cubicBezTo>
                  <a:cubicBezTo>
                    <a:pt x="282" y="909"/>
                    <a:pt x="295" y="921"/>
                    <a:pt x="310" y="921"/>
                  </a:cubicBezTo>
                  <a:cubicBezTo>
                    <a:pt x="325" y="921"/>
                    <a:pt x="338" y="909"/>
                    <a:pt x="338" y="894"/>
                  </a:cubicBezTo>
                  <a:cubicBezTo>
                    <a:pt x="338" y="878"/>
                    <a:pt x="325" y="866"/>
                    <a:pt x="310" y="866"/>
                  </a:cubicBezTo>
                  <a:cubicBezTo>
                    <a:pt x="301" y="866"/>
                    <a:pt x="292" y="870"/>
                    <a:pt x="287" y="877"/>
                  </a:cubicBezTo>
                  <a:cubicBezTo>
                    <a:pt x="9" y="672"/>
                    <a:pt x="10" y="248"/>
                    <a:pt x="287" y="43"/>
                  </a:cubicBezTo>
                  <a:cubicBezTo>
                    <a:pt x="292" y="51"/>
                    <a:pt x="301" y="55"/>
                    <a:pt x="310" y="55"/>
                  </a:cubicBezTo>
                  <a:cubicBezTo>
                    <a:pt x="325" y="55"/>
                    <a:pt x="338" y="43"/>
                    <a:pt x="338" y="27"/>
                  </a:cubicBezTo>
                  <a:cubicBezTo>
                    <a:pt x="338" y="12"/>
                    <a:pt x="325" y="0"/>
                    <a:pt x="310" y="0"/>
                  </a:cubicBezTo>
                  <a:cubicBezTo>
                    <a:pt x="295" y="0"/>
                    <a:pt x="282" y="12"/>
                    <a:pt x="282" y="27"/>
                  </a:cubicBezTo>
                  <a:cubicBezTo>
                    <a:pt x="282" y="31"/>
                    <a:pt x="283" y="34"/>
                    <a:pt x="284" y="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2036553" y="4057812"/>
              <a:ext cx="152572" cy="1551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35" name="Inhaltsplatzhalter 4"/>
          <p:cNvSpPr txBox="1"/>
          <p:nvPr/>
        </p:nvSpPr>
        <p:spPr>
          <a:xfrm>
            <a:off x="2328532" y="5761372"/>
            <a:ext cx="2423772" cy="5539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</a:t>
            </a:r>
          </a:p>
        </p:txBody>
      </p:sp>
      <p:sp>
        <p:nvSpPr>
          <p:cNvPr id="36" name="Inhaltsplatzhalter 4"/>
          <p:cNvSpPr txBox="1"/>
          <p:nvPr/>
        </p:nvSpPr>
        <p:spPr>
          <a:xfrm>
            <a:off x="4028925" y="1990104"/>
            <a:ext cx="2423772" cy="5539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</a:t>
            </a:r>
          </a:p>
        </p:txBody>
      </p:sp>
      <p:sp>
        <p:nvSpPr>
          <p:cNvPr id="37" name="Inhaltsplatzhalter 4"/>
          <p:cNvSpPr txBox="1"/>
          <p:nvPr/>
        </p:nvSpPr>
        <p:spPr>
          <a:xfrm>
            <a:off x="5762963" y="5732393"/>
            <a:ext cx="2423772" cy="5539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</a:t>
            </a:r>
          </a:p>
        </p:txBody>
      </p:sp>
      <p:sp>
        <p:nvSpPr>
          <p:cNvPr id="38" name="Inhaltsplatzhalter 4"/>
          <p:cNvSpPr txBox="1"/>
          <p:nvPr/>
        </p:nvSpPr>
        <p:spPr>
          <a:xfrm>
            <a:off x="7444504" y="1978045"/>
            <a:ext cx="2423772" cy="5539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4949541" y="3839941"/>
            <a:ext cx="607698" cy="680228"/>
            <a:chOff x="3471863" y="1916113"/>
            <a:chExt cx="492125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72"/>
            <p:cNvSpPr/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261264" y="3741945"/>
            <a:ext cx="648953" cy="676069"/>
            <a:chOff x="708025" y="1916113"/>
            <a:chExt cx="531813" cy="5540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" name="Freeform 93"/>
            <p:cNvSpPr/>
            <p:nvPr/>
          </p:nvSpPr>
          <p:spPr bwMode="auto">
            <a:xfrm>
              <a:off x="708025" y="1916113"/>
              <a:ext cx="307975" cy="457200"/>
            </a:xfrm>
            <a:custGeom>
              <a:avLst/>
              <a:gdLst>
                <a:gd name="T0" fmla="*/ 1457 w 1939"/>
                <a:gd name="T1" fmla="*/ 4 h 2887"/>
                <a:gd name="T2" fmla="*/ 1621 w 1939"/>
                <a:gd name="T3" fmla="*/ 49 h 2887"/>
                <a:gd name="T4" fmla="*/ 1761 w 1939"/>
                <a:gd name="T5" fmla="*/ 140 h 2887"/>
                <a:gd name="T6" fmla="*/ 1865 w 1939"/>
                <a:gd name="T7" fmla="*/ 268 h 2887"/>
                <a:gd name="T8" fmla="*/ 1927 w 1939"/>
                <a:gd name="T9" fmla="*/ 426 h 2887"/>
                <a:gd name="T10" fmla="*/ 1939 w 1939"/>
                <a:gd name="T11" fmla="*/ 1064 h 2887"/>
                <a:gd name="T12" fmla="*/ 1918 w 1939"/>
                <a:gd name="T13" fmla="*/ 1175 h 2887"/>
                <a:gd name="T14" fmla="*/ 1861 w 1939"/>
                <a:gd name="T15" fmla="*/ 1269 h 2887"/>
                <a:gd name="T16" fmla="*/ 1831 w 1939"/>
                <a:gd name="T17" fmla="*/ 1784 h 2887"/>
                <a:gd name="T18" fmla="*/ 1799 w 1939"/>
                <a:gd name="T19" fmla="*/ 1825 h 2887"/>
                <a:gd name="T20" fmla="*/ 1745 w 1939"/>
                <a:gd name="T21" fmla="*/ 1832 h 2887"/>
                <a:gd name="T22" fmla="*/ 1703 w 1939"/>
                <a:gd name="T23" fmla="*/ 1801 h 2887"/>
                <a:gd name="T24" fmla="*/ 1694 w 1939"/>
                <a:gd name="T25" fmla="*/ 1260 h 2887"/>
                <a:gd name="T26" fmla="*/ 1712 w 1939"/>
                <a:gd name="T27" fmla="*/ 1213 h 2887"/>
                <a:gd name="T28" fmla="*/ 1764 w 1939"/>
                <a:gd name="T29" fmla="*/ 1165 h 2887"/>
                <a:gd name="T30" fmla="*/ 1796 w 1939"/>
                <a:gd name="T31" fmla="*/ 1092 h 2887"/>
                <a:gd name="T32" fmla="*/ 1796 w 1939"/>
                <a:gd name="T33" fmla="*/ 492 h 2887"/>
                <a:gd name="T34" fmla="*/ 1751 w 1939"/>
                <a:gd name="T35" fmla="*/ 354 h 2887"/>
                <a:gd name="T36" fmla="*/ 1664 w 1939"/>
                <a:gd name="T37" fmla="*/ 242 h 2887"/>
                <a:gd name="T38" fmla="*/ 1543 w 1939"/>
                <a:gd name="T39" fmla="*/ 168 h 2887"/>
                <a:gd name="T40" fmla="*/ 1398 w 1939"/>
                <a:gd name="T41" fmla="*/ 141 h 2887"/>
                <a:gd name="T42" fmla="*/ 1186 w 1939"/>
                <a:gd name="T43" fmla="*/ 154 h 2887"/>
                <a:gd name="T44" fmla="*/ 1057 w 1939"/>
                <a:gd name="T45" fmla="*/ 213 h 2887"/>
                <a:gd name="T46" fmla="*/ 957 w 1939"/>
                <a:gd name="T47" fmla="*/ 313 h 2887"/>
                <a:gd name="T48" fmla="*/ 897 w 1939"/>
                <a:gd name="T49" fmla="*/ 443 h 2887"/>
                <a:gd name="T50" fmla="*/ 884 w 1939"/>
                <a:gd name="T51" fmla="*/ 1064 h 2887"/>
                <a:gd name="T52" fmla="*/ 904 w 1939"/>
                <a:gd name="T53" fmla="*/ 1143 h 2887"/>
                <a:gd name="T54" fmla="*/ 958 w 1939"/>
                <a:gd name="T55" fmla="*/ 1203 h 2887"/>
                <a:gd name="T56" fmla="*/ 987 w 1939"/>
                <a:gd name="T57" fmla="*/ 1243 h 2887"/>
                <a:gd name="T58" fmla="*/ 987 w 1939"/>
                <a:gd name="T59" fmla="*/ 1786 h 2887"/>
                <a:gd name="T60" fmla="*/ 954 w 1939"/>
                <a:gd name="T61" fmla="*/ 1838 h 2887"/>
                <a:gd name="T62" fmla="*/ 904 w 1939"/>
                <a:gd name="T63" fmla="*/ 1865 h 2887"/>
                <a:gd name="T64" fmla="*/ 824 w 1939"/>
                <a:gd name="T65" fmla="*/ 1908 h 2887"/>
                <a:gd name="T66" fmla="*/ 710 w 1939"/>
                <a:gd name="T67" fmla="*/ 1972 h 2887"/>
                <a:gd name="T68" fmla="*/ 572 w 1939"/>
                <a:gd name="T69" fmla="*/ 2055 h 2887"/>
                <a:gd name="T70" fmla="*/ 420 w 1939"/>
                <a:gd name="T71" fmla="*/ 2156 h 2887"/>
                <a:gd name="T72" fmla="*/ 261 w 1939"/>
                <a:gd name="T73" fmla="*/ 2274 h 2887"/>
                <a:gd name="T74" fmla="*/ 165 w 1939"/>
                <a:gd name="T75" fmla="*/ 2367 h 2887"/>
                <a:gd name="T76" fmla="*/ 140 w 1939"/>
                <a:gd name="T77" fmla="*/ 2458 h 2887"/>
                <a:gd name="T78" fmla="*/ 131 w 1939"/>
                <a:gd name="T79" fmla="*/ 2852 h 2887"/>
                <a:gd name="T80" fmla="*/ 88 w 1939"/>
                <a:gd name="T81" fmla="*/ 2885 h 2887"/>
                <a:gd name="T82" fmla="*/ 34 w 1939"/>
                <a:gd name="T83" fmla="*/ 2877 h 2887"/>
                <a:gd name="T84" fmla="*/ 2 w 1939"/>
                <a:gd name="T85" fmla="*/ 2836 h 2887"/>
                <a:gd name="T86" fmla="*/ 2 w 1939"/>
                <a:gd name="T87" fmla="*/ 2418 h 2887"/>
                <a:gd name="T88" fmla="*/ 39 w 1939"/>
                <a:gd name="T89" fmla="*/ 2303 h 2887"/>
                <a:gd name="T90" fmla="*/ 118 w 1939"/>
                <a:gd name="T91" fmla="*/ 2209 h 2887"/>
                <a:gd name="T92" fmla="*/ 287 w 1939"/>
                <a:gd name="T93" fmla="*/ 2078 h 2887"/>
                <a:gd name="T94" fmla="*/ 452 w 1939"/>
                <a:gd name="T95" fmla="*/ 1965 h 2887"/>
                <a:gd name="T96" fmla="*/ 603 w 1939"/>
                <a:gd name="T97" fmla="*/ 1871 h 2887"/>
                <a:gd name="T98" fmla="*/ 731 w 1939"/>
                <a:gd name="T99" fmla="*/ 1798 h 2887"/>
                <a:gd name="T100" fmla="*/ 826 w 1939"/>
                <a:gd name="T101" fmla="*/ 1747 h 2887"/>
                <a:gd name="T102" fmla="*/ 822 w 1939"/>
                <a:gd name="T103" fmla="*/ 1269 h 2887"/>
                <a:gd name="T104" fmla="*/ 764 w 1939"/>
                <a:gd name="T105" fmla="*/ 1175 h 2887"/>
                <a:gd name="T106" fmla="*/ 744 w 1939"/>
                <a:gd name="T107" fmla="*/ 1064 h 2887"/>
                <a:gd name="T108" fmla="*/ 756 w 1939"/>
                <a:gd name="T109" fmla="*/ 426 h 2887"/>
                <a:gd name="T110" fmla="*/ 818 w 1939"/>
                <a:gd name="T111" fmla="*/ 268 h 2887"/>
                <a:gd name="T112" fmla="*/ 922 w 1939"/>
                <a:gd name="T113" fmla="*/ 140 h 2887"/>
                <a:gd name="T114" fmla="*/ 1062 w 1939"/>
                <a:gd name="T115" fmla="*/ 49 h 2887"/>
                <a:gd name="T116" fmla="*/ 1226 w 1939"/>
                <a:gd name="T117" fmla="*/ 4 h 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39" h="2887">
                  <a:moveTo>
                    <a:pt x="1285" y="0"/>
                  </a:moveTo>
                  <a:lnTo>
                    <a:pt x="1398" y="0"/>
                  </a:lnTo>
                  <a:lnTo>
                    <a:pt x="1457" y="4"/>
                  </a:lnTo>
                  <a:lnTo>
                    <a:pt x="1514" y="13"/>
                  </a:lnTo>
                  <a:lnTo>
                    <a:pt x="1569" y="28"/>
                  </a:lnTo>
                  <a:lnTo>
                    <a:pt x="1621" y="49"/>
                  </a:lnTo>
                  <a:lnTo>
                    <a:pt x="1670" y="75"/>
                  </a:lnTo>
                  <a:lnTo>
                    <a:pt x="1717" y="106"/>
                  </a:lnTo>
                  <a:lnTo>
                    <a:pt x="1761" y="140"/>
                  </a:lnTo>
                  <a:lnTo>
                    <a:pt x="1799" y="179"/>
                  </a:lnTo>
                  <a:lnTo>
                    <a:pt x="1834" y="223"/>
                  </a:lnTo>
                  <a:lnTo>
                    <a:pt x="1865" y="268"/>
                  </a:lnTo>
                  <a:lnTo>
                    <a:pt x="1891" y="318"/>
                  </a:lnTo>
                  <a:lnTo>
                    <a:pt x="1912" y="371"/>
                  </a:lnTo>
                  <a:lnTo>
                    <a:pt x="1927" y="426"/>
                  </a:lnTo>
                  <a:lnTo>
                    <a:pt x="1936" y="483"/>
                  </a:lnTo>
                  <a:lnTo>
                    <a:pt x="1939" y="542"/>
                  </a:lnTo>
                  <a:lnTo>
                    <a:pt x="1939" y="1064"/>
                  </a:lnTo>
                  <a:lnTo>
                    <a:pt x="1936" y="1103"/>
                  </a:lnTo>
                  <a:lnTo>
                    <a:pt x="1930" y="1140"/>
                  </a:lnTo>
                  <a:lnTo>
                    <a:pt x="1918" y="1175"/>
                  </a:lnTo>
                  <a:lnTo>
                    <a:pt x="1903" y="1208"/>
                  </a:lnTo>
                  <a:lnTo>
                    <a:pt x="1884" y="1240"/>
                  </a:lnTo>
                  <a:lnTo>
                    <a:pt x="1861" y="1269"/>
                  </a:lnTo>
                  <a:lnTo>
                    <a:pt x="1834" y="1295"/>
                  </a:lnTo>
                  <a:lnTo>
                    <a:pt x="1834" y="1764"/>
                  </a:lnTo>
                  <a:lnTo>
                    <a:pt x="1831" y="1784"/>
                  </a:lnTo>
                  <a:lnTo>
                    <a:pt x="1825" y="1801"/>
                  </a:lnTo>
                  <a:lnTo>
                    <a:pt x="1814" y="1814"/>
                  </a:lnTo>
                  <a:lnTo>
                    <a:pt x="1799" y="1825"/>
                  </a:lnTo>
                  <a:lnTo>
                    <a:pt x="1782" y="1832"/>
                  </a:lnTo>
                  <a:lnTo>
                    <a:pt x="1764" y="1835"/>
                  </a:lnTo>
                  <a:lnTo>
                    <a:pt x="1745" y="1832"/>
                  </a:lnTo>
                  <a:lnTo>
                    <a:pt x="1728" y="1825"/>
                  </a:lnTo>
                  <a:lnTo>
                    <a:pt x="1714" y="1814"/>
                  </a:lnTo>
                  <a:lnTo>
                    <a:pt x="1703" y="1801"/>
                  </a:lnTo>
                  <a:lnTo>
                    <a:pt x="1696" y="1784"/>
                  </a:lnTo>
                  <a:lnTo>
                    <a:pt x="1694" y="1764"/>
                  </a:lnTo>
                  <a:lnTo>
                    <a:pt x="1694" y="1260"/>
                  </a:lnTo>
                  <a:lnTo>
                    <a:pt x="1696" y="1243"/>
                  </a:lnTo>
                  <a:lnTo>
                    <a:pt x="1701" y="1227"/>
                  </a:lnTo>
                  <a:lnTo>
                    <a:pt x="1712" y="1213"/>
                  </a:lnTo>
                  <a:lnTo>
                    <a:pt x="1725" y="1203"/>
                  </a:lnTo>
                  <a:lnTo>
                    <a:pt x="1746" y="1186"/>
                  </a:lnTo>
                  <a:lnTo>
                    <a:pt x="1764" y="1165"/>
                  </a:lnTo>
                  <a:lnTo>
                    <a:pt x="1779" y="1143"/>
                  </a:lnTo>
                  <a:lnTo>
                    <a:pt x="1790" y="1119"/>
                  </a:lnTo>
                  <a:lnTo>
                    <a:pt x="1796" y="1092"/>
                  </a:lnTo>
                  <a:lnTo>
                    <a:pt x="1798" y="1064"/>
                  </a:lnTo>
                  <a:lnTo>
                    <a:pt x="1798" y="542"/>
                  </a:lnTo>
                  <a:lnTo>
                    <a:pt x="1796" y="492"/>
                  </a:lnTo>
                  <a:lnTo>
                    <a:pt x="1786" y="443"/>
                  </a:lnTo>
                  <a:lnTo>
                    <a:pt x="1772" y="397"/>
                  </a:lnTo>
                  <a:lnTo>
                    <a:pt x="1751" y="354"/>
                  </a:lnTo>
                  <a:lnTo>
                    <a:pt x="1727" y="313"/>
                  </a:lnTo>
                  <a:lnTo>
                    <a:pt x="1697" y="276"/>
                  </a:lnTo>
                  <a:lnTo>
                    <a:pt x="1664" y="242"/>
                  </a:lnTo>
                  <a:lnTo>
                    <a:pt x="1627" y="213"/>
                  </a:lnTo>
                  <a:lnTo>
                    <a:pt x="1586" y="188"/>
                  </a:lnTo>
                  <a:lnTo>
                    <a:pt x="1543" y="168"/>
                  </a:lnTo>
                  <a:lnTo>
                    <a:pt x="1496" y="154"/>
                  </a:lnTo>
                  <a:lnTo>
                    <a:pt x="1448" y="144"/>
                  </a:lnTo>
                  <a:lnTo>
                    <a:pt x="1398" y="141"/>
                  </a:lnTo>
                  <a:lnTo>
                    <a:pt x="1285" y="141"/>
                  </a:lnTo>
                  <a:lnTo>
                    <a:pt x="1235" y="144"/>
                  </a:lnTo>
                  <a:lnTo>
                    <a:pt x="1186" y="154"/>
                  </a:lnTo>
                  <a:lnTo>
                    <a:pt x="1141" y="168"/>
                  </a:lnTo>
                  <a:lnTo>
                    <a:pt x="1097" y="189"/>
                  </a:lnTo>
                  <a:lnTo>
                    <a:pt x="1057" y="213"/>
                  </a:lnTo>
                  <a:lnTo>
                    <a:pt x="1019" y="243"/>
                  </a:lnTo>
                  <a:lnTo>
                    <a:pt x="985" y="276"/>
                  </a:lnTo>
                  <a:lnTo>
                    <a:pt x="957" y="313"/>
                  </a:lnTo>
                  <a:lnTo>
                    <a:pt x="931" y="354"/>
                  </a:lnTo>
                  <a:lnTo>
                    <a:pt x="912" y="397"/>
                  </a:lnTo>
                  <a:lnTo>
                    <a:pt x="897" y="443"/>
                  </a:lnTo>
                  <a:lnTo>
                    <a:pt x="887" y="492"/>
                  </a:lnTo>
                  <a:lnTo>
                    <a:pt x="884" y="542"/>
                  </a:lnTo>
                  <a:lnTo>
                    <a:pt x="884" y="1064"/>
                  </a:lnTo>
                  <a:lnTo>
                    <a:pt x="886" y="1092"/>
                  </a:lnTo>
                  <a:lnTo>
                    <a:pt x="894" y="1119"/>
                  </a:lnTo>
                  <a:lnTo>
                    <a:pt x="904" y="1143"/>
                  </a:lnTo>
                  <a:lnTo>
                    <a:pt x="918" y="1165"/>
                  </a:lnTo>
                  <a:lnTo>
                    <a:pt x="936" y="1186"/>
                  </a:lnTo>
                  <a:lnTo>
                    <a:pt x="958" y="1203"/>
                  </a:lnTo>
                  <a:lnTo>
                    <a:pt x="971" y="1213"/>
                  </a:lnTo>
                  <a:lnTo>
                    <a:pt x="981" y="1227"/>
                  </a:lnTo>
                  <a:lnTo>
                    <a:pt x="987" y="1243"/>
                  </a:lnTo>
                  <a:lnTo>
                    <a:pt x="989" y="1260"/>
                  </a:lnTo>
                  <a:lnTo>
                    <a:pt x="989" y="1764"/>
                  </a:lnTo>
                  <a:lnTo>
                    <a:pt x="987" y="1786"/>
                  </a:lnTo>
                  <a:lnTo>
                    <a:pt x="980" y="1805"/>
                  </a:lnTo>
                  <a:lnTo>
                    <a:pt x="969" y="1823"/>
                  </a:lnTo>
                  <a:lnTo>
                    <a:pt x="954" y="1838"/>
                  </a:lnTo>
                  <a:lnTo>
                    <a:pt x="937" y="1849"/>
                  </a:lnTo>
                  <a:lnTo>
                    <a:pt x="924" y="1856"/>
                  </a:lnTo>
                  <a:lnTo>
                    <a:pt x="904" y="1865"/>
                  </a:lnTo>
                  <a:lnTo>
                    <a:pt x="882" y="1877"/>
                  </a:lnTo>
                  <a:lnTo>
                    <a:pt x="854" y="1891"/>
                  </a:lnTo>
                  <a:lnTo>
                    <a:pt x="824" y="1908"/>
                  </a:lnTo>
                  <a:lnTo>
                    <a:pt x="789" y="1926"/>
                  </a:lnTo>
                  <a:lnTo>
                    <a:pt x="751" y="1947"/>
                  </a:lnTo>
                  <a:lnTo>
                    <a:pt x="710" y="1972"/>
                  </a:lnTo>
                  <a:lnTo>
                    <a:pt x="666" y="1997"/>
                  </a:lnTo>
                  <a:lnTo>
                    <a:pt x="620" y="2025"/>
                  </a:lnTo>
                  <a:lnTo>
                    <a:pt x="572" y="2055"/>
                  </a:lnTo>
                  <a:lnTo>
                    <a:pt x="523" y="2087"/>
                  </a:lnTo>
                  <a:lnTo>
                    <a:pt x="472" y="2121"/>
                  </a:lnTo>
                  <a:lnTo>
                    <a:pt x="420" y="2156"/>
                  </a:lnTo>
                  <a:lnTo>
                    <a:pt x="367" y="2194"/>
                  </a:lnTo>
                  <a:lnTo>
                    <a:pt x="314" y="2234"/>
                  </a:lnTo>
                  <a:lnTo>
                    <a:pt x="261" y="2274"/>
                  </a:lnTo>
                  <a:lnTo>
                    <a:pt x="206" y="2318"/>
                  </a:lnTo>
                  <a:lnTo>
                    <a:pt x="184" y="2340"/>
                  </a:lnTo>
                  <a:lnTo>
                    <a:pt x="165" y="2367"/>
                  </a:lnTo>
                  <a:lnTo>
                    <a:pt x="151" y="2395"/>
                  </a:lnTo>
                  <a:lnTo>
                    <a:pt x="144" y="2426"/>
                  </a:lnTo>
                  <a:lnTo>
                    <a:pt x="140" y="2458"/>
                  </a:lnTo>
                  <a:lnTo>
                    <a:pt x="140" y="2817"/>
                  </a:lnTo>
                  <a:lnTo>
                    <a:pt x="137" y="2836"/>
                  </a:lnTo>
                  <a:lnTo>
                    <a:pt x="131" y="2852"/>
                  </a:lnTo>
                  <a:lnTo>
                    <a:pt x="120" y="2867"/>
                  </a:lnTo>
                  <a:lnTo>
                    <a:pt x="105" y="2877"/>
                  </a:lnTo>
                  <a:lnTo>
                    <a:pt x="88" y="2885"/>
                  </a:lnTo>
                  <a:lnTo>
                    <a:pt x="70" y="2887"/>
                  </a:lnTo>
                  <a:lnTo>
                    <a:pt x="51" y="2885"/>
                  </a:lnTo>
                  <a:lnTo>
                    <a:pt x="34" y="2877"/>
                  </a:lnTo>
                  <a:lnTo>
                    <a:pt x="20" y="2867"/>
                  </a:lnTo>
                  <a:lnTo>
                    <a:pt x="10" y="2852"/>
                  </a:lnTo>
                  <a:lnTo>
                    <a:pt x="2" y="2836"/>
                  </a:lnTo>
                  <a:lnTo>
                    <a:pt x="0" y="2817"/>
                  </a:lnTo>
                  <a:lnTo>
                    <a:pt x="0" y="2458"/>
                  </a:lnTo>
                  <a:lnTo>
                    <a:pt x="2" y="2418"/>
                  </a:lnTo>
                  <a:lnTo>
                    <a:pt x="10" y="2377"/>
                  </a:lnTo>
                  <a:lnTo>
                    <a:pt x="22" y="2339"/>
                  </a:lnTo>
                  <a:lnTo>
                    <a:pt x="39" y="2303"/>
                  </a:lnTo>
                  <a:lnTo>
                    <a:pt x="62" y="2269"/>
                  </a:lnTo>
                  <a:lnTo>
                    <a:pt x="87" y="2237"/>
                  </a:lnTo>
                  <a:lnTo>
                    <a:pt x="118" y="2209"/>
                  </a:lnTo>
                  <a:lnTo>
                    <a:pt x="174" y="2163"/>
                  </a:lnTo>
                  <a:lnTo>
                    <a:pt x="231" y="2120"/>
                  </a:lnTo>
                  <a:lnTo>
                    <a:pt x="287" y="2078"/>
                  </a:lnTo>
                  <a:lnTo>
                    <a:pt x="344" y="2039"/>
                  </a:lnTo>
                  <a:lnTo>
                    <a:pt x="398" y="2001"/>
                  </a:lnTo>
                  <a:lnTo>
                    <a:pt x="452" y="1965"/>
                  </a:lnTo>
                  <a:lnTo>
                    <a:pt x="504" y="1931"/>
                  </a:lnTo>
                  <a:lnTo>
                    <a:pt x="555" y="1901"/>
                  </a:lnTo>
                  <a:lnTo>
                    <a:pt x="603" y="1871"/>
                  </a:lnTo>
                  <a:lnTo>
                    <a:pt x="649" y="1844"/>
                  </a:lnTo>
                  <a:lnTo>
                    <a:pt x="692" y="1820"/>
                  </a:lnTo>
                  <a:lnTo>
                    <a:pt x="731" y="1798"/>
                  </a:lnTo>
                  <a:lnTo>
                    <a:pt x="767" y="1778"/>
                  </a:lnTo>
                  <a:lnTo>
                    <a:pt x="799" y="1761"/>
                  </a:lnTo>
                  <a:lnTo>
                    <a:pt x="826" y="1747"/>
                  </a:lnTo>
                  <a:lnTo>
                    <a:pt x="849" y="1736"/>
                  </a:lnTo>
                  <a:lnTo>
                    <a:pt x="849" y="1295"/>
                  </a:lnTo>
                  <a:lnTo>
                    <a:pt x="822" y="1269"/>
                  </a:lnTo>
                  <a:lnTo>
                    <a:pt x="799" y="1240"/>
                  </a:lnTo>
                  <a:lnTo>
                    <a:pt x="780" y="1208"/>
                  </a:lnTo>
                  <a:lnTo>
                    <a:pt x="764" y="1175"/>
                  </a:lnTo>
                  <a:lnTo>
                    <a:pt x="753" y="1140"/>
                  </a:lnTo>
                  <a:lnTo>
                    <a:pt x="746" y="1103"/>
                  </a:lnTo>
                  <a:lnTo>
                    <a:pt x="744" y="1064"/>
                  </a:lnTo>
                  <a:lnTo>
                    <a:pt x="744" y="542"/>
                  </a:lnTo>
                  <a:lnTo>
                    <a:pt x="747" y="483"/>
                  </a:lnTo>
                  <a:lnTo>
                    <a:pt x="756" y="426"/>
                  </a:lnTo>
                  <a:lnTo>
                    <a:pt x="771" y="371"/>
                  </a:lnTo>
                  <a:lnTo>
                    <a:pt x="792" y="318"/>
                  </a:lnTo>
                  <a:lnTo>
                    <a:pt x="818" y="268"/>
                  </a:lnTo>
                  <a:lnTo>
                    <a:pt x="848" y="223"/>
                  </a:lnTo>
                  <a:lnTo>
                    <a:pt x="883" y="179"/>
                  </a:lnTo>
                  <a:lnTo>
                    <a:pt x="922" y="140"/>
                  </a:lnTo>
                  <a:lnTo>
                    <a:pt x="966" y="106"/>
                  </a:lnTo>
                  <a:lnTo>
                    <a:pt x="1012" y="75"/>
                  </a:lnTo>
                  <a:lnTo>
                    <a:pt x="1062" y="49"/>
                  </a:lnTo>
                  <a:lnTo>
                    <a:pt x="1114" y="28"/>
                  </a:lnTo>
                  <a:lnTo>
                    <a:pt x="1169" y="13"/>
                  </a:lnTo>
                  <a:lnTo>
                    <a:pt x="1226" y="4"/>
                  </a:lnTo>
                  <a:lnTo>
                    <a:pt x="1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94"/>
            <p:cNvSpPr>
              <a:spLocks noEditPoints="1"/>
            </p:cNvSpPr>
            <p:nvPr/>
          </p:nvSpPr>
          <p:spPr bwMode="auto">
            <a:xfrm>
              <a:off x="882650" y="2206625"/>
              <a:ext cx="77788" cy="263525"/>
            </a:xfrm>
            <a:custGeom>
              <a:avLst/>
              <a:gdLst>
                <a:gd name="T0" fmla="*/ 144 w 487"/>
                <a:gd name="T1" fmla="*/ 1406 h 1657"/>
                <a:gd name="T2" fmla="*/ 335 w 487"/>
                <a:gd name="T3" fmla="*/ 1404 h 1657"/>
                <a:gd name="T4" fmla="*/ 264 w 487"/>
                <a:gd name="T5" fmla="*/ 313 h 1657"/>
                <a:gd name="T6" fmla="*/ 217 w 487"/>
                <a:gd name="T7" fmla="*/ 313 h 1657"/>
                <a:gd name="T8" fmla="*/ 416 w 487"/>
                <a:gd name="T9" fmla="*/ 0 h 1657"/>
                <a:gd name="T10" fmla="*/ 452 w 487"/>
                <a:gd name="T11" fmla="*/ 9 h 1657"/>
                <a:gd name="T12" fmla="*/ 477 w 487"/>
                <a:gd name="T13" fmla="*/ 35 h 1657"/>
                <a:gd name="T14" fmla="*/ 487 w 487"/>
                <a:gd name="T15" fmla="*/ 70 h 1657"/>
                <a:gd name="T16" fmla="*/ 476 w 487"/>
                <a:gd name="T17" fmla="*/ 142 h 1657"/>
                <a:gd name="T18" fmla="*/ 445 w 487"/>
                <a:gd name="T19" fmla="*/ 206 h 1657"/>
                <a:gd name="T20" fmla="*/ 477 w 487"/>
                <a:gd name="T21" fmla="*/ 1431 h 1657"/>
                <a:gd name="T22" fmla="*/ 466 w 487"/>
                <a:gd name="T23" fmla="*/ 1470 h 1657"/>
                <a:gd name="T24" fmla="*/ 284 w 487"/>
                <a:gd name="T25" fmla="*/ 1638 h 1657"/>
                <a:gd name="T26" fmla="*/ 254 w 487"/>
                <a:gd name="T27" fmla="*/ 1655 h 1657"/>
                <a:gd name="T28" fmla="*/ 221 w 487"/>
                <a:gd name="T29" fmla="*/ 1655 h 1657"/>
                <a:gd name="T30" fmla="*/ 190 w 487"/>
                <a:gd name="T31" fmla="*/ 1639 h 1657"/>
                <a:gd name="T32" fmla="*/ 14 w 487"/>
                <a:gd name="T33" fmla="*/ 1478 h 1657"/>
                <a:gd name="T34" fmla="*/ 2 w 487"/>
                <a:gd name="T35" fmla="*/ 1450 h 1657"/>
                <a:gd name="T36" fmla="*/ 54 w 487"/>
                <a:gd name="T37" fmla="*/ 223 h 1657"/>
                <a:gd name="T38" fmla="*/ 20 w 487"/>
                <a:gd name="T39" fmla="*/ 168 h 1657"/>
                <a:gd name="T40" fmla="*/ 2 w 487"/>
                <a:gd name="T41" fmla="*/ 105 h 1657"/>
                <a:gd name="T42" fmla="*/ 2 w 487"/>
                <a:gd name="T43" fmla="*/ 52 h 1657"/>
                <a:gd name="T44" fmla="*/ 20 w 487"/>
                <a:gd name="T45" fmla="*/ 21 h 1657"/>
                <a:gd name="T46" fmla="*/ 51 w 487"/>
                <a:gd name="T47" fmla="*/ 3 h 1657"/>
                <a:gd name="T48" fmla="*/ 88 w 487"/>
                <a:gd name="T49" fmla="*/ 3 h 1657"/>
                <a:gd name="T50" fmla="*/ 120 w 487"/>
                <a:gd name="T51" fmla="*/ 21 h 1657"/>
                <a:gd name="T52" fmla="*/ 137 w 487"/>
                <a:gd name="T53" fmla="*/ 52 h 1657"/>
                <a:gd name="T54" fmla="*/ 143 w 487"/>
                <a:gd name="T55" fmla="*/ 95 h 1657"/>
                <a:gd name="T56" fmla="*/ 163 w 487"/>
                <a:gd name="T57" fmla="*/ 135 h 1657"/>
                <a:gd name="T58" fmla="*/ 198 w 487"/>
                <a:gd name="T59" fmla="*/ 164 h 1657"/>
                <a:gd name="T60" fmla="*/ 244 w 487"/>
                <a:gd name="T61" fmla="*/ 174 h 1657"/>
                <a:gd name="T62" fmla="*/ 283 w 487"/>
                <a:gd name="T63" fmla="*/ 166 h 1657"/>
                <a:gd name="T64" fmla="*/ 306 w 487"/>
                <a:gd name="T65" fmla="*/ 151 h 1657"/>
                <a:gd name="T66" fmla="*/ 327 w 487"/>
                <a:gd name="T67" fmla="*/ 131 h 1657"/>
                <a:gd name="T68" fmla="*/ 344 w 487"/>
                <a:gd name="T69" fmla="*/ 92 h 1657"/>
                <a:gd name="T70" fmla="*/ 349 w 487"/>
                <a:gd name="T71" fmla="*/ 52 h 1657"/>
                <a:gd name="T72" fmla="*/ 366 w 487"/>
                <a:gd name="T73" fmla="*/ 21 h 1657"/>
                <a:gd name="T74" fmla="*/ 398 w 487"/>
                <a:gd name="T75" fmla="*/ 3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1657">
                  <a:moveTo>
                    <a:pt x="190" y="308"/>
                  </a:moveTo>
                  <a:lnTo>
                    <a:pt x="144" y="1406"/>
                  </a:lnTo>
                  <a:lnTo>
                    <a:pt x="237" y="1492"/>
                  </a:lnTo>
                  <a:lnTo>
                    <a:pt x="335" y="1404"/>
                  </a:lnTo>
                  <a:lnTo>
                    <a:pt x="285" y="311"/>
                  </a:lnTo>
                  <a:lnTo>
                    <a:pt x="264" y="313"/>
                  </a:lnTo>
                  <a:lnTo>
                    <a:pt x="244" y="314"/>
                  </a:lnTo>
                  <a:lnTo>
                    <a:pt x="217" y="313"/>
                  </a:lnTo>
                  <a:lnTo>
                    <a:pt x="190" y="308"/>
                  </a:lnTo>
                  <a:close/>
                  <a:moveTo>
                    <a:pt x="416" y="0"/>
                  </a:moveTo>
                  <a:lnTo>
                    <a:pt x="435" y="3"/>
                  </a:lnTo>
                  <a:lnTo>
                    <a:pt x="452" y="9"/>
                  </a:lnTo>
                  <a:lnTo>
                    <a:pt x="466" y="21"/>
                  </a:lnTo>
                  <a:lnTo>
                    <a:pt x="477" y="35"/>
                  </a:lnTo>
                  <a:lnTo>
                    <a:pt x="484" y="52"/>
                  </a:lnTo>
                  <a:lnTo>
                    <a:pt x="487" y="70"/>
                  </a:lnTo>
                  <a:lnTo>
                    <a:pt x="484" y="107"/>
                  </a:lnTo>
                  <a:lnTo>
                    <a:pt x="476" y="142"/>
                  </a:lnTo>
                  <a:lnTo>
                    <a:pt x="463" y="176"/>
                  </a:lnTo>
                  <a:lnTo>
                    <a:pt x="445" y="206"/>
                  </a:lnTo>
                  <a:lnTo>
                    <a:pt x="422" y="234"/>
                  </a:lnTo>
                  <a:lnTo>
                    <a:pt x="477" y="1431"/>
                  </a:lnTo>
                  <a:lnTo>
                    <a:pt x="475" y="1451"/>
                  </a:lnTo>
                  <a:lnTo>
                    <a:pt x="466" y="1470"/>
                  </a:lnTo>
                  <a:lnTo>
                    <a:pt x="453" y="1486"/>
                  </a:lnTo>
                  <a:lnTo>
                    <a:pt x="284" y="1638"/>
                  </a:lnTo>
                  <a:lnTo>
                    <a:pt x="270" y="1649"/>
                  </a:lnTo>
                  <a:lnTo>
                    <a:pt x="254" y="1655"/>
                  </a:lnTo>
                  <a:lnTo>
                    <a:pt x="237" y="1657"/>
                  </a:lnTo>
                  <a:lnTo>
                    <a:pt x="221" y="1655"/>
                  </a:lnTo>
                  <a:lnTo>
                    <a:pt x="205" y="1649"/>
                  </a:lnTo>
                  <a:lnTo>
                    <a:pt x="190" y="1639"/>
                  </a:lnTo>
                  <a:lnTo>
                    <a:pt x="24" y="1489"/>
                  </a:lnTo>
                  <a:lnTo>
                    <a:pt x="14" y="1478"/>
                  </a:lnTo>
                  <a:lnTo>
                    <a:pt x="6" y="1465"/>
                  </a:lnTo>
                  <a:lnTo>
                    <a:pt x="2" y="1450"/>
                  </a:lnTo>
                  <a:lnTo>
                    <a:pt x="1" y="1434"/>
                  </a:lnTo>
                  <a:lnTo>
                    <a:pt x="54" y="223"/>
                  </a:lnTo>
                  <a:lnTo>
                    <a:pt x="35" y="198"/>
                  </a:lnTo>
                  <a:lnTo>
                    <a:pt x="20" y="168"/>
                  </a:lnTo>
                  <a:lnTo>
                    <a:pt x="10" y="137"/>
                  </a:lnTo>
                  <a:lnTo>
                    <a:pt x="2" y="10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1"/>
                  </a:lnTo>
                  <a:lnTo>
                    <a:pt x="88" y="3"/>
                  </a:lnTo>
                  <a:lnTo>
                    <a:pt x="105" y="10"/>
                  </a:lnTo>
                  <a:lnTo>
                    <a:pt x="120" y="21"/>
                  </a:lnTo>
                  <a:lnTo>
                    <a:pt x="131" y="36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3" y="95"/>
                  </a:lnTo>
                  <a:lnTo>
                    <a:pt x="151" y="116"/>
                  </a:lnTo>
                  <a:lnTo>
                    <a:pt x="163" y="135"/>
                  </a:lnTo>
                  <a:lnTo>
                    <a:pt x="179" y="151"/>
                  </a:lnTo>
                  <a:lnTo>
                    <a:pt x="198" y="164"/>
                  </a:lnTo>
                  <a:lnTo>
                    <a:pt x="219" y="171"/>
                  </a:lnTo>
                  <a:lnTo>
                    <a:pt x="244" y="174"/>
                  </a:lnTo>
                  <a:lnTo>
                    <a:pt x="264" y="172"/>
                  </a:lnTo>
                  <a:lnTo>
                    <a:pt x="283" y="166"/>
                  </a:lnTo>
                  <a:lnTo>
                    <a:pt x="301" y="156"/>
                  </a:lnTo>
                  <a:lnTo>
                    <a:pt x="306" y="151"/>
                  </a:lnTo>
                  <a:lnTo>
                    <a:pt x="313" y="147"/>
                  </a:lnTo>
                  <a:lnTo>
                    <a:pt x="327" y="131"/>
                  </a:lnTo>
                  <a:lnTo>
                    <a:pt x="337" y="113"/>
                  </a:lnTo>
                  <a:lnTo>
                    <a:pt x="344" y="92"/>
                  </a:lnTo>
                  <a:lnTo>
                    <a:pt x="346" y="70"/>
                  </a:lnTo>
                  <a:lnTo>
                    <a:pt x="349" y="52"/>
                  </a:lnTo>
                  <a:lnTo>
                    <a:pt x="355" y="35"/>
                  </a:lnTo>
                  <a:lnTo>
                    <a:pt x="366" y="21"/>
                  </a:lnTo>
                  <a:lnTo>
                    <a:pt x="381" y="9"/>
                  </a:lnTo>
                  <a:lnTo>
                    <a:pt x="398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95"/>
            <p:cNvSpPr>
              <a:spLocks noEditPoints="1"/>
            </p:cNvSpPr>
            <p:nvPr/>
          </p:nvSpPr>
          <p:spPr bwMode="auto">
            <a:xfrm>
              <a:off x="1139825" y="2171700"/>
              <a:ext cx="100013" cy="100013"/>
            </a:xfrm>
            <a:custGeom>
              <a:avLst/>
              <a:gdLst>
                <a:gd name="T0" fmla="*/ 140 w 632"/>
                <a:gd name="T1" fmla="*/ 147 h 632"/>
                <a:gd name="T2" fmla="*/ 140 w 632"/>
                <a:gd name="T3" fmla="*/ 492 h 632"/>
                <a:gd name="T4" fmla="*/ 487 w 632"/>
                <a:gd name="T5" fmla="*/ 492 h 632"/>
                <a:gd name="T6" fmla="*/ 476 w 632"/>
                <a:gd name="T7" fmla="*/ 447 h 632"/>
                <a:gd name="T8" fmla="*/ 460 w 632"/>
                <a:gd name="T9" fmla="*/ 402 h 632"/>
                <a:gd name="T10" fmla="*/ 440 w 632"/>
                <a:gd name="T11" fmla="*/ 361 h 632"/>
                <a:gd name="T12" fmla="*/ 416 w 632"/>
                <a:gd name="T13" fmla="*/ 320 h 632"/>
                <a:gd name="T14" fmla="*/ 387 w 632"/>
                <a:gd name="T15" fmla="*/ 283 h 632"/>
                <a:gd name="T16" fmla="*/ 352 w 632"/>
                <a:gd name="T17" fmla="*/ 249 h 632"/>
                <a:gd name="T18" fmla="*/ 314 w 632"/>
                <a:gd name="T19" fmla="*/ 219 h 632"/>
                <a:gd name="T20" fmla="*/ 274 w 632"/>
                <a:gd name="T21" fmla="*/ 194 h 632"/>
                <a:gd name="T22" fmla="*/ 232 w 632"/>
                <a:gd name="T23" fmla="*/ 174 h 632"/>
                <a:gd name="T24" fmla="*/ 187 w 632"/>
                <a:gd name="T25" fmla="*/ 158 h 632"/>
                <a:gd name="T26" fmla="*/ 140 w 632"/>
                <a:gd name="T27" fmla="*/ 147 h 632"/>
                <a:gd name="T28" fmla="*/ 70 w 632"/>
                <a:gd name="T29" fmla="*/ 0 h 632"/>
                <a:gd name="T30" fmla="*/ 123 w 632"/>
                <a:gd name="T31" fmla="*/ 2 h 632"/>
                <a:gd name="T32" fmla="*/ 176 w 632"/>
                <a:gd name="T33" fmla="*/ 10 h 632"/>
                <a:gd name="T34" fmla="*/ 227 w 632"/>
                <a:gd name="T35" fmla="*/ 22 h 632"/>
                <a:gd name="T36" fmla="*/ 277 w 632"/>
                <a:gd name="T37" fmla="*/ 40 h 632"/>
                <a:gd name="T38" fmla="*/ 325 w 632"/>
                <a:gd name="T39" fmla="*/ 61 h 632"/>
                <a:gd name="T40" fmla="*/ 371 w 632"/>
                <a:gd name="T41" fmla="*/ 87 h 632"/>
                <a:gd name="T42" fmla="*/ 413 w 632"/>
                <a:gd name="T43" fmla="*/ 117 h 632"/>
                <a:gd name="T44" fmla="*/ 454 w 632"/>
                <a:gd name="T45" fmla="*/ 151 h 632"/>
                <a:gd name="T46" fmla="*/ 491 w 632"/>
                <a:gd name="T47" fmla="*/ 190 h 632"/>
                <a:gd name="T48" fmla="*/ 523 w 632"/>
                <a:gd name="T49" fmla="*/ 230 h 632"/>
                <a:gd name="T50" fmla="*/ 552 w 632"/>
                <a:gd name="T51" fmla="*/ 273 h 632"/>
                <a:gd name="T52" fmla="*/ 575 w 632"/>
                <a:gd name="T53" fmla="*/ 317 h 632"/>
                <a:gd name="T54" fmla="*/ 595 w 632"/>
                <a:gd name="T55" fmla="*/ 363 h 632"/>
                <a:gd name="T56" fmla="*/ 611 w 632"/>
                <a:gd name="T57" fmla="*/ 412 h 632"/>
                <a:gd name="T58" fmla="*/ 623 w 632"/>
                <a:gd name="T59" fmla="*/ 461 h 632"/>
                <a:gd name="T60" fmla="*/ 629 w 632"/>
                <a:gd name="T61" fmla="*/ 511 h 632"/>
                <a:gd name="T62" fmla="*/ 632 w 632"/>
                <a:gd name="T63" fmla="*/ 562 h 632"/>
                <a:gd name="T64" fmla="*/ 629 w 632"/>
                <a:gd name="T65" fmla="*/ 581 h 632"/>
                <a:gd name="T66" fmla="*/ 622 w 632"/>
                <a:gd name="T67" fmla="*/ 598 h 632"/>
                <a:gd name="T68" fmla="*/ 611 w 632"/>
                <a:gd name="T69" fmla="*/ 612 h 632"/>
                <a:gd name="T70" fmla="*/ 598 w 632"/>
                <a:gd name="T71" fmla="*/ 623 h 632"/>
                <a:gd name="T72" fmla="*/ 580 w 632"/>
                <a:gd name="T73" fmla="*/ 630 h 632"/>
                <a:gd name="T74" fmla="*/ 561 w 632"/>
                <a:gd name="T75" fmla="*/ 632 h 632"/>
                <a:gd name="T76" fmla="*/ 70 w 632"/>
                <a:gd name="T77" fmla="*/ 632 h 632"/>
                <a:gd name="T78" fmla="*/ 52 w 632"/>
                <a:gd name="T79" fmla="*/ 630 h 632"/>
                <a:gd name="T80" fmla="*/ 35 w 632"/>
                <a:gd name="T81" fmla="*/ 623 h 632"/>
                <a:gd name="T82" fmla="*/ 21 w 632"/>
                <a:gd name="T83" fmla="*/ 612 h 632"/>
                <a:gd name="T84" fmla="*/ 9 w 632"/>
                <a:gd name="T85" fmla="*/ 598 h 632"/>
                <a:gd name="T86" fmla="*/ 3 w 632"/>
                <a:gd name="T87" fmla="*/ 581 h 632"/>
                <a:gd name="T88" fmla="*/ 0 w 632"/>
                <a:gd name="T89" fmla="*/ 562 h 632"/>
                <a:gd name="T90" fmla="*/ 0 w 632"/>
                <a:gd name="T91" fmla="*/ 70 h 632"/>
                <a:gd name="T92" fmla="*/ 3 w 632"/>
                <a:gd name="T93" fmla="*/ 51 h 632"/>
                <a:gd name="T94" fmla="*/ 9 w 632"/>
                <a:gd name="T95" fmla="*/ 34 h 632"/>
                <a:gd name="T96" fmla="*/ 20 w 632"/>
                <a:gd name="T97" fmla="*/ 20 h 632"/>
                <a:gd name="T98" fmla="*/ 35 w 632"/>
                <a:gd name="T99" fmla="*/ 10 h 632"/>
                <a:gd name="T100" fmla="*/ 52 w 632"/>
                <a:gd name="T101" fmla="*/ 2 h 632"/>
                <a:gd name="T102" fmla="*/ 70 w 632"/>
                <a:gd name="T10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2" h="632">
                  <a:moveTo>
                    <a:pt x="140" y="147"/>
                  </a:moveTo>
                  <a:lnTo>
                    <a:pt x="140" y="492"/>
                  </a:lnTo>
                  <a:lnTo>
                    <a:pt x="487" y="492"/>
                  </a:lnTo>
                  <a:lnTo>
                    <a:pt x="476" y="447"/>
                  </a:lnTo>
                  <a:lnTo>
                    <a:pt x="460" y="402"/>
                  </a:lnTo>
                  <a:lnTo>
                    <a:pt x="440" y="361"/>
                  </a:lnTo>
                  <a:lnTo>
                    <a:pt x="416" y="320"/>
                  </a:lnTo>
                  <a:lnTo>
                    <a:pt x="387" y="283"/>
                  </a:lnTo>
                  <a:lnTo>
                    <a:pt x="352" y="249"/>
                  </a:lnTo>
                  <a:lnTo>
                    <a:pt x="314" y="219"/>
                  </a:lnTo>
                  <a:lnTo>
                    <a:pt x="274" y="194"/>
                  </a:lnTo>
                  <a:lnTo>
                    <a:pt x="232" y="174"/>
                  </a:lnTo>
                  <a:lnTo>
                    <a:pt x="187" y="158"/>
                  </a:lnTo>
                  <a:lnTo>
                    <a:pt x="140" y="147"/>
                  </a:lnTo>
                  <a:close/>
                  <a:moveTo>
                    <a:pt x="70" y="0"/>
                  </a:moveTo>
                  <a:lnTo>
                    <a:pt x="123" y="2"/>
                  </a:lnTo>
                  <a:lnTo>
                    <a:pt x="176" y="10"/>
                  </a:lnTo>
                  <a:lnTo>
                    <a:pt x="227" y="22"/>
                  </a:lnTo>
                  <a:lnTo>
                    <a:pt x="277" y="40"/>
                  </a:lnTo>
                  <a:lnTo>
                    <a:pt x="325" y="61"/>
                  </a:lnTo>
                  <a:lnTo>
                    <a:pt x="371" y="87"/>
                  </a:lnTo>
                  <a:lnTo>
                    <a:pt x="413" y="117"/>
                  </a:lnTo>
                  <a:lnTo>
                    <a:pt x="454" y="151"/>
                  </a:lnTo>
                  <a:lnTo>
                    <a:pt x="491" y="190"/>
                  </a:lnTo>
                  <a:lnTo>
                    <a:pt x="523" y="230"/>
                  </a:lnTo>
                  <a:lnTo>
                    <a:pt x="552" y="273"/>
                  </a:lnTo>
                  <a:lnTo>
                    <a:pt x="575" y="317"/>
                  </a:lnTo>
                  <a:lnTo>
                    <a:pt x="595" y="363"/>
                  </a:lnTo>
                  <a:lnTo>
                    <a:pt x="611" y="412"/>
                  </a:lnTo>
                  <a:lnTo>
                    <a:pt x="623" y="461"/>
                  </a:lnTo>
                  <a:lnTo>
                    <a:pt x="629" y="511"/>
                  </a:lnTo>
                  <a:lnTo>
                    <a:pt x="632" y="562"/>
                  </a:lnTo>
                  <a:lnTo>
                    <a:pt x="629" y="581"/>
                  </a:lnTo>
                  <a:lnTo>
                    <a:pt x="622" y="598"/>
                  </a:lnTo>
                  <a:lnTo>
                    <a:pt x="611" y="612"/>
                  </a:lnTo>
                  <a:lnTo>
                    <a:pt x="598" y="623"/>
                  </a:lnTo>
                  <a:lnTo>
                    <a:pt x="580" y="630"/>
                  </a:lnTo>
                  <a:lnTo>
                    <a:pt x="561" y="632"/>
                  </a:lnTo>
                  <a:lnTo>
                    <a:pt x="70" y="632"/>
                  </a:lnTo>
                  <a:lnTo>
                    <a:pt x="52" y="630"/>
                  </a:lnTo>
                  <a:lnTo>
                    <a:pt x="35" y="623"/>
                  </a:lnTo>
                  <a:lnTo>
                    <a:pt x="21" y="612"/>
                  </a:lnTo>
                  <a:lnTo>
                    <a:pt x="9" y="598"/>
                  </a:lnTo>
                  <a:lnTo>
                    <a:pt x="3" y="581"/>
                  </a:lnTo>
                  <a:lnTo>
                    <a:pt x="0" y="562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96"/>
            <p:cNvSpPr>
              <a:spLocks noEditPoints="1"/>
            </p:cNvSpPr>
            <p:nvPr/>
          </p:nvSpPr>
          <p:spPr bwMode="auto">
            <a:xfrm>
              <a:off x="996950" y="2192338"/>
              <a:ext cx="220663" cy="220663"/>
            </a:xfrm>
            <a:custGeom>
              <a:avLst/>
              <a:gdLst>
                <a:gd name="T0" fmla="*/ 569 w 1395"/>
                <a:gd name="T1" fmla="*/ 156 h 1394"/>
                <a:gd name="T2" fmla="*/ 461 w 1395"/>
                <a:gd name="T3" fmla="*/ 194 h 1394"/>
                <a:gd name="T4" fmla="*/ 364 w 1395"/>
                <a:gd name="T5" fmla="*/ 252 h 1394"/>
                <a:gd name="T6" fmla="*/ 281 w 1395"/>
                <a:gd name="T7" fmla="*/ 328 h 1394"/>
                <a:gd name="T8" fmla="*/ 215 w 1395"/>
                <a:gd name="T9" fmla="*/ 419 h 1394"/>
                <a:gd name="T10" fmla="*/ 168 w 1395"/>
                <a:gd name="T11" fmla="*/ 524 h 1394"/>
                <a:gd name="T12" fmla="*/ 144 w 1395"/>
                <a:gd name="T13" fmla="*/ 638 h 1394"/>
                <a:gd name="T14" fmla="*/ 144 w 1395"/>
                <a:gd name="T15" fmla="*/ 758 h 1394"/>
                <a:gd name="T16" fmla="*/ 169 w 1395"/>
                <a:gd name="T17" fmla="*/ 873 h 1394"/>
                <a:gd name="T18" fmla="*/ 217 w 1395"/>
                <a:gd name="T19" fmla="*/ 978 h 1394"/>
                <a:gd name="T20" fmla="*/ 284 w 1395"/>
                <a:gd name="T21" fmla="*/ 1069 h 1394"/>
                <a:gd name="T22" fmla="*/ 369 w 1395"/>
                <a:gd name="T23" fmla="*/ 1146 h 1394"/>
                <a:gd name="T24" fmla="*/ 468 w 1395"/>
                <a:gd name="T25" fmla="*/ 1205 h 1394"/>
                <a:gd name="T26" fmla="*/ 578 w 1395"/>
                <a:gd name="T27" fmla="*/ 1241 h 1394"/>
                <a:gd name="T28" fmla="*/ 697 w 1395"/>
                <a:gd name="T29" fmla="*/ 1254 h 1394"/>
                <a:gd name="T30" fmla="*/ 815 w 1395"/>
                <a:gd name="T31" fmla="*/ 1242 h 1394"/>
                <a:gd name="T32" fmla="*/ 925 w 1395"/>
                <a:gd name="T33" fmla="*/ 1206 h 1394"/>
                <a:gd name="T34" fmla="*/ 1023 w 1395"/>
                <a:gd name="T35" fmla="*/ 1148 h 1394"/>
                <a:gd name="T36" fmla="*/ 1107 w 1395"/>
                <a:gd name="T37" fmla="*/ 1074 h 1394"/>
                <a:gd name="T38" fmla="*/ 1175 w 1395"/>
                <a:gd name="T39" fmla="*/ 983 h 1394"/>
                <a:gd name="T40" fmla="*/ 1223 w 1395"/>
                <a:gd name="T41" fmla="*/ 880 h 1394"/>
                <a:gd name="T42" fmla="*/ 1249 w 1395"/>
                <a:gd name="T43" fmla="*/ 767 h 1394"/>
                <a:gd name="T44" fmla="*/ 679 w 1395"/>
                <a:gd name="T45" fmla="*/ 765 h 1394"/>
                <a:gd name="T46" fmla="*/ 648 w 1395"/>
                <a:gd name="T47" fmla="*/ 747 h 1394"/>
                <a:gd name="T48" fmla="*/ 630 w 1395"/>
                <a:gd name="T49" fmla="*/ 716 h 1394"/>
                <a:gd name="T50" fmla="*/ 628 w 1395"/>
                <a:gd name="T51" fmla="*/ 145 h 1394"/>
                <a:gd name="T52" fmla="*/ 716 w 1395"/>
                <a:gd name="T53" fmla="*/ 2 h 1394"/>
                <a:gd name="T54" fmla="*/ 747 w 1395"/>
                <a:gd name="T55" fmla="*/ 20 h 1394"/>
                <a:gd name="T56" fmla="*/ 765 w 1395"/>
                <a:gd name="T57" fmla="*/ 51 h 1394"/>
                <a:gd name="T58" fmla="*/ 768 w 1395"/>
                <a:gd name="T59" fmla="*/ 627 h 1394"/>
                <a:gd name="T60" fmla="*/ 1343 w 1395"/>
                <a:gd name="T61" fmla="*/ 629 h 1394"/>
                <a:gd name="T62" fmla="*/ 1375 w 1395"/>
                <a:gd name="T63" fmla="*/ 647 h 1394"/>
                <a:gd name="T64" fmla="*/ 1392 w 1395"/>
                <a:gd name="T65" fmla="*/ 678 h 1394"/>
                <a:gd name="T66" fmla="*/ 1392 w 1395"/>
                <a:gd name="T67" fmla="*/ 764 h 1394"/>
                <a:gd name="T68" fmla="*/ 1367 w 1395"/>
                <a:gd name="T69" fmla="*/ 893 h 1394"/>
                <a:gd name="T70" fmla="*/ 1320 w 1395"/>
                <a:gd name="T71" fmla="*/ 1012 h 1394"/>
                <a:gd name="T72" fmla="*/ 1252 w 1395"/>
                <a:gd name="T73" fmla="*/ 1118 h 1394"/>
                <a:gd name="T74" fmla="*/ 1167 w 1395"/>
                <a:gd name="T75" fmla="*/ 1212 h 1394"/>
                <a:gd name="T76" fmla="*/ 1067 w 1395"/>
                <a:gd name="T77" fmla="*/ 1288 h 1394"/>
                <a:gd name="T78" fmla="*/ 953 w 1395"/>
                <a:gd name="T79" fmla="*/ 1345 h 1394"/>
                <a:gd name="T80" fmla="*/ 830 w 1395"/>
                <a:gd name="T81" fmla="*/ 1381 h 1394"/>
                <a:gd name="T82" fmla="*/ 697 w 1395"/>
                <a:gd name="T83" fmla="*/ 1394 h 1394"/>
                <a:gd name="T84" fmla="*/ 565 w 1395"/>
                <a:gd name="T85" fmla="*/ 1381 h 1394"/>
                <a:gd name="T86" fmla="*/ 442 w 1395"/>
                <a:gd name="T87" fmla="*/ 1345 h 1394"/>
                <a:gd name="T88" fmla="*/ 328 w 1395"/>
                <a:gd name="T89" fmla="*/ 1288 h 1394"/>
                <a:gd name="T90" fmla="*/ 228 w 1395"/>
                <a:gd name="T91" fmla="*/ 1212 h 1394"/>
                <a:gd name="T92" fmla="*/ 143 w 1395"/>
                <a:gd name="T93" fmla="*/ 1118 h 1394"/>
                <a:gd name="T94" fmla="*/ 76 w 1395"/>
                <a:gd name="T95" fmla="*/ 1012 h 1394"/>
                <a:gd name="T96" fmla="*/ 28 w 1395"/>
                <a:gd name="T97" fmla="*/ 893 h 1394"/>
                <a:gd name="T98" fmla="*/ 3 w 1395"/>
                <a:gd name="T99" fmla="*/ 764 h 1394"/>
                <a:gd name="T100" fmla="*/ 3 w 1395"/>
                <a:gd name="T101" fmla="*/ 630 h 1394"/>
                <a:gd name="T102" fmla="*/ 28 w 1395"/>
                <a:gd name="T103" fmla="*/ 501 h 1394"/>
                <a:gd name="T104" fmla="*/ 76 w 1395"/>
                <a:gd name="T105" fmla="*/ 382 h 1394"/>
                <a:gd name="T106" fmla="*/ 143 w 1395"/>
                <a:gd name="T107" fmla="*/ 276 h 1394"/>
                <a:gd name="T108" fmla="*/ 228 w 1395"/>
                <a:gd name="T109" fmla="*/ 182 h 1394"/>
                <a:gd name="T110" fmla="*/ 328 w 1395"/>
                <a:gd name="T111" fmla="*/ 107 h 1394"/>
                <a:gd name="T112" fmla="*/ 442 w 1395"/>
                <a:gd name="T113" fmla="*/ 49 h 1394"/>
                <a:gd name="T114" fmla="*/ 565 w 1395"/>
                <a:gd name="T115" fmla="*/ 12 h 1394"/>
                <a:gd name="T116" fmla="*/ 697 w 1395"/>
                <a:gd name="T117" fmla="*/ 0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95" h="1394">
                  <a:moveTo>
                    <a:pt x="628" y="145"/>
                  </a:moveTo>
                  <a:lnTo>
                    <a:pt x="569" y="156"/>
                  </a:lnTo>
                  <a:lnTo>
                    <a:pt x="514" y="172"/>
                  </a:lnTo>
                  <a:lnTo>
                    <a:pt x="461" y="194"/>
                  </a:lnTo>
                  <a:lnTo>
                    <a:pt x="411" y="220"/>
                  </a:lnTo>
                  <a:lnTo>
                    <a:pt x="364" y="252"/>
                  </a:lnTo>
                  <a:lnTo>
                    <a:pt x="320" y="287"/>
                  </a:lnTo>
                  <a:lnTo>
                    <a:pt x="281" y="328"/>
                  </a:lnTo>
                  <a:lnTo>
                    <a:pt x="246" y="372"/>
                  </a:lnTo>
                  <a:lnTo>
                    <a:pt x="215" y="419"/>
                  </a:lnTo>
                  <a:lnTo>
                    <a:pt x="190" y="470"/>
                  </a:lnTo>
                  <a:lnTo>
                    <a:pt x="168" y="524"/>
                  </a:lnTo>
                  <a:lnTo>
                    <a:pt x="153" y="579"/>
                  </a:lnTo>
                  <a:lnTo>
                    <a:pt x="144" y="638"/>
                  </a:lnTo>
                  <a:lnTo>
                    <a:pt x="141" y="697"/>
                  </a:lnTo>
                  <a:lnTo>
                    <a:pt x="144" y="758"/>
                  </a:lnTo>
                  <a:lnTo>
                    <a:pt x="153" y="816"/>
                  </a:lnTo>
                  <a:lnTo>
                    <a:pt x="169" y="873"/>
                  </a:lnTo>
                  <a:lnTo>
                    <a:pt x="191" y="927"/>
                  </a:lnTo>
                  <a:lnTo>
                    <a:pt x="217" y="978"/>
                  </a:lnTo>
                  <a:lnTo>
                    <a:pt x="248" y="1026"/>
                  </a:lnTo>
                  <a:lnTo>
                    <a:pt x="284" y="1069"/>
                  </a:lnTo>
                  <a:lnTo>
                    <a:pt x="325" y="1110"/>
                  </a:lnTo>
                  <a:lnTo>
                    <a:pt x="369" y="1146"/>
                  </a:lnTo>
                  <a:lnTo>
                    <a:pt x="417" y="1178"/>
                  </a:lnTo>
                  <a:lnTo>
                    <a:pt x="468" y="1205"/>
                  </a:lnTo>
                  <a:lnTo>
                    <a:pt x="522" y="1226"/>
                  </a:lnTo>
                  <a:lnTo>
                    <a:pt x="578" y="1241"/>
                  </a:lnTo>
                  <a:lnTo>
                    <a:pt x="638" y="1250"/>
                  </a:lnTo>
                  <a:lnTo>
                    <a:pt x="697" y="1254"/>
                  </a:lnTo>
                  <a:lnTo>
                    <a:pt x="758" y="1250"/>
                  </a:lnTo>
                  <a:lnTo>
                    <a:pt x="815" y="1242"/>
                  </a:lnTo>
                  <a:lnTo>
                    <a:pt x="872" y="1226"/>
                  </a:lnTo>
                  <a:lnTo>
                    <a:pt x="925" y="1206"/>
                  </a:lnTo>
                  <a:lnTo>
                    <a:pt x="975" y="1179"/>
                  </a:lnTo>
                  <a:lnTo>
                    <a:pt x="1023" y="1148"/>
                  </a:lnTo>
                  <a:lnTo>
                    <a:pt x="1066" y="1113"/>
                  </a:lnTo>
                  <a:lnTo>
                    <a:pt x="1107" y="1074"/>
                  </a:lnTo>
                  <a:lnTo>
                    <a:pt x="1143" y="1030"/>
                  </a:lnTo>
                  <a:lnTo>
                    <a:pt x="1175" y="983"/>
                  </a:lnTo>
                  <a:lnTo>
                    <a:pt x="1201" y="933"/>
                  </a:lnTo>
                  <a:lnTo>
                    <a:pt x="1223" y="880"/>
                  </a:lnTo>
                  <a:lnTo>
                    <a:pt x="1239" y="825"/>
                  </a:lnTo>
                  <a:lnTo>
                    <a:pt x="1249" y="767"/>
                  </a:lnTo>
                  <a:lnTo>
                    <a:pt x="697" y="767"/>
                  </a:lnTo>
                  <a:lnTo>
                    <a:pt x="679" y="765"/>
                  </a:lnTo>
                  <a:lnTo>
                    <a:pt x="662" y="758"/>
                  </a:lnTo>
                  <a:lnTo>
                    <a:pt x="648" y="747"/>
                  </a:lnTo>
                  <a:lnTo>
                    <a:pt x="636" y="732"/>
                  </a:lnTo>
                  <a:lnTo>
                    <a:pt x="630" y="716"/>
                  </a:lnTo>
                  <a:lnTo>
                    <a:pt x="628" y="697"/>
                  </a:lnTo>
                  <a:lnTo>
                    <a:pt x="628" y="145"/>
                  </a:lnTo>
                  <a:close/>
                  <a:moveTo>
                    <a:pt x="697" y="0"/>
                  </a:moveTo>
                  <a:lnTo>
                    <a:pt x="716" y="2"/>
                  </a:lnTo>
                  <a:lnTo>
                    <a:pt x="733" y="10"/>
                  </a:lnTo>
                  <a:lnTo>
                    <a:pt x="747" y="20"/>
                  </a:lnTo>
                  <a:lnTo>
                    <a:pt x="759" y="34"/>
                  </a:lnTo>
                  <a:lnTo>
                    <a:pt x="765" y="51"/>
                  </a:lnTo>
                  <a:lnTo>
                    <a:pt x="768" y="70"/>
                  </a:lnTo>
                  <a:lnTo>
                    <a:pt x="768" y="627"/>
                  </a:lnTo>
                  <a:lnTo>
                    <a:pt x="1325" y="627"/>
                  </a:lnTo>
                  <a:lnTo>
                    <a:pt x="1343" y="629"/>
                  </a:lnTo>
                  <a:lnTo>
                    <a:pt x="1360" y="636"/>
                  </a:lnTo>
                  <a:lnTo>
                    <a:pt x="1375" y="647"/>
                  </a:lnTo>
                  <a:lnTo>
                    <a:pt x="1385" y="662"/>
                  </a:lnTo>
                  <a:lnTo>
                    <a:pt x="1392" y="678"/>
                  </a:lnTo>
                  <a:lnTo>
                    <a:pt x="1395" y="697"/>
                  </a:lnTo>
                  <a:lnTo>
                    <a:pt x="1392" y="764"/>
                  </a:lnTo>
                  <a:lnTo>
                    <a:pt x="1382" y="829"/>
                  </a:lnTo>
                  <a:lnTo>
                    <a:pt x="1367" y="893"/>
                  </a:lnTo>
                  <a:lnTo>
                    <a:pt x="1346" y="954"/>
                  </a:lnTo>
                  <a:lnTo>
                    <a:pt x="1320" y="1012"/>
                  </a:lnTo>
                  <a:lnTo>
                    <a:pt x="1289" y="1066"/>
                  </a:lnTo>
                  <a:lnTo>
                    <a:pt x="1252" y="1118"/>
                  </a:lnTo>
                  <a:lnTo>
                    <a:pt x="1212" y="1167"/>
                  </a:lnTo>
                  <a:lnTo>
                    <a:pt x="1167" y="1212"/>
                  </a:lnTo>
                  <a:lnTo>
                    <a:pt x="1119" y="1252"/>
                  </a:lnTo>
                  <a:lnTo>
                    <a:pt x="1067" y="1288"/>
                  </a:lnTo>
                  <a:lnTo>
                    <a:pt x="1012" y="1320"/>
                  </a:lnTo>
                  <a:lnTo>
                    <a:pt x="953" y="1345"/>
                  </a:lnTo>
                  <a:lnTo>
                    <a:pt x="893" y="1366"/>
                  </a:lnTo>
                  <a:lnTo>
                    <a:pt x="830" y="1381"/>
                  </a:lnTo>
                  <a:lnTo>
                    <a:pt x="765" y="1391"/>
                  </a:lnTo>
                  <a:lnTo>
                    <a:pt x="697" y="1394"/>
                  </a:lnTo>
                  <a:lnTo>
                    <a:pt x="630" y="1391"/>
                  </a:lnTo>
                  <a:lnTo>
                    <a:pt x="565" y="1381"/>
                  </a:lnTo>
                  <a:lnTo>
                    <a:pt x="502" y="1366"/>
                  </a:lnTo>
                  <a:lnTo>
                    <a:pt x="442" y="1345"/>
                  </a:lnTo>
                  <a:lnTo>
                    <a:pt x="383" y="1320"/>
                  </a:lnTo>
                  <a:lnTo>
                    <a:pt x="328" y="1288"/>
                  </a:lnTo>
                  <a:lnTo>
                    <a:pt x="276" y="1252"/>
                  </a:lnTo>
                  <a:lnTo>
                    <a:pt x="228" y="1212"/>
                  </a:lnTo>
                  <a:lnTo>
                    <a:pt x="183" y="1167"/>
                  </a:lnTo>
                  <a:lnTo>
                    <a:pt x="143" y="1118"/>
                  </a:lnTo>
                  <a:lnTo>
                    <a:pt x="107" y="1066"/>
                  </a:lnTo>
                  <a:lnTo>
                    <a:pt x="76" y="1012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29"/>
                  </a:lnTo>
                  <a:lnTo>
                    <a:pt x="3" y="764"/>
                  </a:lnTo>
                  <a:lnTo>
                    <a:pt x="0" y="697"/>
                  </a:lnTo>
                  <a:lnTo>
                    <a:pt x="3" y="630"/>
                  </a:lnTo>
                  <a:lnTo>
                    <a:pt x="13" y="565"/>
                  </a:lnTo>
                  <a:lnTo>
                    <a:pt x="28" y="501"/>
                  </a:lnTo>
                  <a:lnTo>
                    <a:pt x="49" y="441"/>
                  </a:lnTo>
                  <a:lnTo>
                    <a:pt x="76" y="382"/>
                  </a:lnTo>
                  <a:lnTo>
                    <a:pt x="107" y="328"/>
                  </a:lnTo>
                  <a:lnTo>
                    <a:pt x="143" y="276"/>
                  </a:lnTo>
                  <a:lnTo>
                    <a:pt x="183" y="227"/>
                  </a:lnTo>
                  <a:lnTo>
                    <a:pt x="228" y="182"/>
                  </a:lnTo>
                  <a:lnTo>
                    <a:pt x="276" y="142"/>
                  </a:lnTo>
                  <a:lnTo>
                    <a:pt x="328" y="107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2"/>
                  </a:lnTo>
                  <a:lnTo>
                    <a:pt x="630" y="3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8397876" y="3838402"/>
            <a:ext cx="561091" cy="642567"/>
            <a:chOff x="9990138" y="2690813"/>
            <a:chExt cx="481013" cy="5508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" name="Freeform 107"/>
            <p:cNvSpPr/>
            <p:nvPr/>
          </p:nvSpPr>
          <p:spPr bwMode="auto">
            <a:xfrm>
              <a:off x="10121901" y="3182938"/>
              <a:ext cx="219075" cy="58738"/>
            </a:xfrm>
            <a:custGeom>
              <a:avLst/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08"/>
            <p:cNvSpPr>
              <a:spLocks noEditPoints="1"/>
            </p:cNvSpPr>
            <p:nvPr/>
          </p:nvSpPr>
          <p:spPr bwMode="auto">
            <a:xfrm>
              <a:off x="9990138" y="2809875"/>
              <a:ext cx="481013" cy="347663"/>
            </a:xfrm>
            <a:custGeom>
              <a:avLst/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09"/>
            <p:cNvSpPr/>
            <p:nvPr/>
          </p:nvSpPr>
          <p:spPr bwMode="auto">
            <a:xfrm>
              <a:off x="9990138" y="2809875"/>
              <a:ext cx="157163" cy="231775"/>
            </a:xfrm>
            <a:custGeom>
              <a:avLst/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10"/>
            <p:cNvSpPr/>
            <p:nvPr/>
          </p:nvSpPr>
          <p:spPr bwMode="auto">
            <a:xfrm>
              <a:off x="10139363" y="2690813"/>
              <a:ext cx="179388" cy="300038"/>
            </a:xfrm>
            <a:custGeom>
              <a:avLst/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4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111"/>
            <p:cNvSpPr/>
            <p:nvPr/>
          </p:nvSpPr>
          <p:spPr bwMode="auto">
            <a:xfrm>
              <a:off x="10217151" y="2943225"/>
              <a:ext cx="22225" cy="71438"/>
            </a:xfrm>
            <a:custGeom>
              <a:avLst/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599846" y="3736037"/>
            <a:ext cx="731170" cy="722765"/>
            <a:chOff x="4356100" y="3465513"/>
            <a:chExt cx="552450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" name="Freeform 242"/>
            <p:cNvSpPr/>
            <p:nvPr/>
          </p:nvSpPr>
          <p:spPr bwMode="auto">
            <a:xfrm>
              <a:off x="4486275" y="3465513"/>
              <a:ext cx="422275" cy="422275"/>
            </a:xfrm>
            <a:custGeom>
              <a:avLst/>
              <a:gdLst>
                <a:gd name="T0" fmla="*/ 2000 w 2664"/>
                <a:gd name="T1" fmla="*/ 115 h 2664"/>
                <a:gd name="T2" fmla="*/ 2063 w 2664"/>
                <a:gd name="T3" fmla="*/ 268 h 2664"/>
                <a:gd name="T4" fmla="*/ 2150 w 2664"/>
                <a:gd name="T5" fmla="*/ 560 h 2664"/>
                <a:gd name="T6" fmla="*/ 2425 w 2664"/>
                <a:gd name="T7" fmla="*/ 602 h 2664"/>
                <a:gd name="T8" fmla="*/ 2566 w 2664"/>
                <a:gd name="T9" fmla="*/ 688 h 2664"/>
                <a:gd name="T10" fmla="*/ 2660 w 2664"/>
                <a:gd name="T11" fmla="*/ 999 h 2664"/>
                <a:gd name="T12" fmla="*/ 2552 w 2664"/>
                <a:gd name="T13" fmla="*/ 1126 h 2664"/>
                <a:gd name="T14" fmla="*/ 2552 w 2664"/>
                <a:gd name="T15" fmla="*/ 1538 h 2664"/>
                <a:gd name="T16" fmla="*/ 2660 w 2664"/>
                <a:gd name="T17" fmla="*/ 1662 h 2664"/>
                <a:gd name="T18" fmla="*/ 2565 w 2664"/>
                <a:gd name="T19" fmla="*/ 1976 h 2664"/>
                <a:gd name="T20" fmla="*/ 2426 w 2664"/>
                <a:gd name="T21" fmla="*/ 2062 h 2664"/>
                <a:gd name="T22" fmla="*/ 2149 w 2664"/>
                <a:gd name="T23" fmla="*/ 2103 h 2664"/>
                <a:gd name="T24" fmla="*/ 2062 w 2664"/>
                <a:gd name="T25" fmla="*/ 2395 h 2664"/>
                <a:gd name="T26" fmla="*/ 1999 w 2664"/>
                <a:gd name="T27" fmla="*/ 2548 h 2664"/>
                <a:gd name="T28" fmla="*/ 1706 w 2664"/>
                <a:gd name="T29" fmla="*/ 2664 h 2664"/>
                <a:gd name="T30" fmla="*/ 1551 w 2664"/>
                <a:gd name="T31" fmla="*/ 2576 h 2664"/>
                <a:gd name="T32" fmla="*/ 1481 w 2664"/>
                <a:gd name="T33" fmla="*/ 2322 h 2664"/>
                <a:gd name="T34" fmla="*/ 1579 w 2664"/>
                <a:gd name="T35" fmla="*/ 2308 h 2664"/>
                <a:gd name="T36" fmla="*/ 1691 w 2664"/>
                <a:gd name="T37" fmla="*/ 2520 h 2664"/>
                <a:gd name="T38" fmla="*/ 1914 w 2664"/>
                <a:gd name="T39" fmla="*/ 2435 h 2664"/>
                <a:gd name="T40" fmla="*/ 1849 w 2664"/>
                <a:gd name="T41" fmla="*/ 2216 h 2664"/>
                <a:gd name="T42" fmla="*/ 1982 w 2664"/>
                <a:gd name="T43" fmla="*/ 2071 h 2664"/>
                <a:gd name="T44" fmla="*/ 2179 w 2664"/>
                <a:gd name="T45" fmla="*/ 1854 h 2664"/>
                <a:gd name="T46" fmla="*/ 2421 w 2664"/>
                <a:gd name="T47" fmla="*/ 1921 h 2664"/>
                <a:gd name="T48" fmla="*/ 2524 w 2664"/>
                <a:gd name="T49" fmla="*/ 1696 h 2664"/>
                <a:gd name="T50" fmla="*/ 2310 w 2664"/>
                <a:gd name="T51" fmla="*/ 1578 h 2664"/>
                <a:gd name="T52" fmla="*/ 2316 w 2664"/>
                <a:gd name="T53" fmla="*/ 1293 h 2664"/>
                <a:gd name="T54" fmla="*/ 2322 w 2664"/>
                <a:gd name="T55" fmla="*/ 1072 h 2664"/>
                <a:gd name="T56" fmla="*/ 2525 w 2664"/>
                <a:gd name="T57" fmla="*/ 962 h 2664"/>
                <a:gd name="T58" fmla="*/ 2428 w 2664"/>
                <a:gd name="T59" fmla="*/ 745 h 2664"/>
                <a:gd name="T60" fmla="*/ 2180 w 2664"/>
                <a:gd name="T61" fmla="*/ 810 h 2664"/>
                <a:gd name="T62" fmla="*/ 1983 w 2664"/>
                <a:gd name="T63" fmla="*/ 593 h 2664"/>
                <a:gd name="T64" fmla="*/ 1850 w 2664"/>
                <a:gd name="T65" fmla="*/ 448 h 2664"/>
                <a:gd name="T66" fmla="*/ 1915 w 2664"/>
                <a:gd name="T67" fmla="*/ 228 h 2664"/>
                <a:gd name="T68" fmla="*/ 1686 w 2664"/>
                <a:gd name="T69" fmla="*/ 146 h 2664"/>
                <a:gd name="T70" fmla="*/ 1563 w 2664"/>
                <a:gd name="T71" fmla="*/ 364 h 2664"/>
                <a:gd name="T72" fmla="*/ 1218 w 2664"/>
                <a:gd name="T73" fmla="*/ 354 h 2664"/>
                <a:gd name="T74" fmla="*/ 1063 w 2664"/>
                <a:gd name="T75" fmla="*/ 325 h 2664"/>
                <a:gd name="T76" fmla="*/ 953 w 2664"/>
                <a:gd name="T77" fmla="*/ 139 h 2664"/>
                <a:gd name="T78" fmla="*/ 743 w 2664"/>
                <a:gd name="T79" fmla="*/ 255 h 2664"/>
                <a:gd name="T80" fmla="*/ 801 w 2664"/>
                <a:gd name="T81" fmla="*/ 501 h 2664"/>
                <a:gd name="T82" fmla="*/ 553 w 2664"/>
                <a:gd name="T83" fmla="*/ 732 h 2664"/>
                <a:gd name="T84" fmla="*/ 430 w 2664"/>
                <a:gd name="T85" fmla="*/ 810 h 2664"/>
                <a:gd name="T86" fmla="*/ 221 w 2664"/>
                <a:gd name="T87" fmla="*/ 757 h 2664"/>
                <a:gd name="T88" fmla="*/ 154 w 2664"/>
                <a:gd name="T89" fmla="*/ 988 h 2664"/>
                <a:gd name="T90" fmla="*/ 368 w 2664"/>
                <a:gd name="T91" fmla="*/ 1116 h 2664"/>
                <a:gd name="T92" fmla="*/ 309 w 2664"/>
                <a:gd name="T93" fmla="*/ 1195 h 2664"/>
                <a:gd name="T94" fmla="*/ 43 w 2664"/>
                <a:gd name="T95" fmla="*/ 1074 h 2664"/>
                <a:gd name="T96" fmla="*/ 4 w 2664"/>
                <a:gd name="T97" fmla="*/ 915 h 2664"/>
                <a:gd name="T98" fmla="*/ 159 w 2664"/>
                <a:gd name="T99" fmla="*/ 627 h 2664"/>
                <a:gd name="T100" fmla="*/ 324 w 2664"/>
                <a:gd name="T101" fmla="*/ 615 h 2664"/>
                <a:gd name="T102" fmla="*/ 660 w 2664"/>
                <a:gd name="T103" fmla="*/ 430 h 2664"/>
                <a:gd name="T104" fmla="*/ 616 w 2664"/>
                <a:gd name="T105" fmla="*/ 184 h 2664"/>
                <a:gd name="T106" fmla="*/ 889 w 2664"/>
                <a:gd name="T107" fmla="*/ 13 h 2664"/>
                <a:gd name="T108" fmla="*/ 1054 w 2664"/>
                <a:gd name="T109" fmla="*/ 27 h 2664"/>
                <a:gd name="T110" fmla="*/ 1252 w 2664"/>
                <a:gd name="T111" fmla="*/ 211 h 2664"/>
                <a:gd name="T112" fmla="*/ 1570 w 2664"/>
                <a:gd name="T113" fmla="*/ 62 h 2664"/>
                <a:gd name="T114" fmla="*/ 1720 w 2664"/>
                <a:gd name="T115" fmla="*/ 0 h 2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4" h="2664">
                  <a:moveTo>
                    <a:pt x="1720" y="0"/>
                  </a:moveTo>
                  <a:lnTo>
                    <a:pt x="1749" y="4"/>
                  </a:lnTo>
                  <a:lnTo>
                    <a:pt x="1777" y="13"/>
                  </a:lnTo>
                  <a:lnTo>
                    <a:pt x="1951" y="86"/>
                  </a:lnTo>
                  <a:lnTo>
                    <a:pt x="1977" y="98"/>
                  </a:lnTo>
                  <a:lnTo>
                    <a:pt x="2000" y="115"/>
                  </a:lnTo>
                  <a:lnTo>
                    <a:pt x="2020" y="135"/>
                  </a:lnTo>
                  <a:lnTo>
                    <a:pt x="2036" y="158"/>
                  </a:lnTo>
                  <a:lnTo>
                    <a:pt x="2050" y="185"/>
                  </a:lnTo>
                  <a:lnTo>
                    <a:pt x="2059" y="212"/>
                  </a:lnTo>
                  <a:lnTo>
                    <a:pt x="2063" y="240"/>
                  </a:lnTo>
                  <a:lnTo>
                    <a:pt x="2063" y="268"/>
                  </a:lnTo>
                  <a:lnTo>
                    <a:pt x="2059" y="296"/>
                  </a:lnTo>
                  <a:lnTo>
                    <a:pt x="2050" y="324"/>
                  </a:lnTo>
                  <a:lnTo>
                    <a:pt x="2005" y="431"/>
                  </a:lnTo>
                  <a:lnTo>
                    <a:pt x="2055" y="471"/>
                  </a:lnTo>
                  <a:lnTo>
                    <a:pt x="2104" y="515"/>
                  </a:lnTo>
                  <a:lnTo>
                    <a:pt x="2150" y="560"/>
                  </a:lnTo>
                  <a:lnTo>
                    <a:pt x="2193" y="608"/>
                  </a:lnTo>
                  <a:lnTo>
                    <a:pt x="2234" y="660"/>
                  </a:lnTo>
                  <a:lnTo>
                    <a:pt x="2341" y="615"/>
                  </a:lnTo>
                  <a:lnTo>
                    <a:pt x="2369" y="606"/>
                  </a:lnTo>
                  <a:lnTo>
                    <a:pt x="2396" y="602"/>
                  </a:lnTo>
                  <a:lnTo>
                    <a:pt x="2425" y="602"/>
                  </a:lnTo>
                  <a:lnTo>
                    <a:pt x="2453" y="606"/>
                  </a:lnTo>
                  <a:lnTo>
                    <a:pt x="2480" y="615"/>
                  </a:lnTo>
                  <a:lnTo>
                    <a:pt x="2506" y="628"/>
                  </a:lnTo>
                  <a:lnTo>
                    <a:pt x="2529" y="645"/>
                  </a:lnTo>
                  <a:lnTo>
                    <a:pt x="2549" y="665"/>
                  </a:lnTo>
                  <a:lnTo>
                    <a:pt x="2566" y="688"/>
                  </a:lnTo>
                  <a:lnTo>
                    <a:pt x="2580" y="714"/>
                  </a:lnTo>
                  <a:lnTo>
                    <a:pt x="2651" y="888"/>
                  </a:lnTo>
                  <a:lnTo>
                    <a:pt x="2660" y="915"/>
                  </a:lnTo>
                  <a:lnTo>
                    <a:pt x="2664" y="944"/>
                  </a:lnTo>
                  <a:lnTo>
                    <a:pt x="2664" y="971"/>
                  </a:lnTo>
                  <a:lnTo>
                    <a:pt x="2660" y="999"/>
                  </a:lnTo>
                  <a:lnTo>
                    <a:pt x="2651" y="1027"/>
                  </a:lnTo>
                  <a:lnTo>
                    <a:pt x="2638" y="1052"/>
                  </a:lnTo>
                  <a:lnTo>
                    <a:pt x="2621" y="1075"/>
                  </a:lnTo>
                  <a:lnTo>
                    <a:pt x="2601" y="1095"/>
                  </a:lnTo>
                  <a:lnTo>
                    <a:pt x="2577" y="1112"/>
                  </a:lnTo>
                  <a:lnTo>
                    <a:pt x="2552" y="1126"/>
                  </a:lnTo>
                  <a:lnTo>
                    <a:pt x="2445" y="1170"/>
                  </a:lnTo>
                  <a:lnTo>
                    <a:pt x="2453" y="1251"/>
                  </a:lnTo>
                  <a:lnTo>
                    <a:pt x="2456" y="1331"/>
                  </a:lnTo>
                  <a:lnTo>
                    <a:pt x="2453" y="1413"/>
                  </a:lnTo>
                  <a:lnTo>
                    <a:pt x="2445" y="1493"/>
                  </a:lnTo>
                  <a:lnTo>
                    <a:pt x="2552" y="1538"/>
                  </a:lnTo>
                  <a:lnTo>
                    <a:pt x="2579" y="1552"/>
                  </a:lnTo>
                  <a:lnTo>
                    <a:pt x="2602" y="1568"/>
                  </a:lnTo>
                  <a:lnTo>
                    <a:pt x="2622" y="1589"/>
                  </a:lnTo>
                  <a:lnTo>
                    <a:pt x="2638" y="1612"/>
                  </a:lnTo>
                  <a:lnTo>
                    <a:pt x="2650" y="1636"/>
                  </a:lnTo>
                  <a:lnTo>
                    <a:pt x="2660" y="1662"/>
                  </a:lnTo>
                  <a:lnTo>
                    <a:pt x="2664" y="1691"/>
                  </a:lnTo>
                  <a:lnTo>
                    <a:pt x="2664" y="1719"/>
                  </a:lnTo>
                  <a:lnTo>
                    <a:pt x="2660" y="1748"/>
                  </a:lnTo>
                  <a:lnTo>
                    <a:pt x="2651" y="1775"/>
                  </a:lnTo>
                  <a:lnTo>
                    <a:pt x="2579" y="1949"/>
                  </a:lnTo>
                  <a:lnTo>
                    <a:pt x="2565" y="1976"/>
                  </a:lnTo>
                  <a:lnTo>
                    <a:pt x="2548" y="2000"/>
                  </a:lnTo>
                  <a:lnTo>
                    <a:pt x="2528" y="2019"/>
                  </a:lnTo>
                  <a:lnTo>
                    <a:pt x="2505" y="2035"/>
                  </a:lnTo>
                  <a:lnTo>
                    <a:pt x="2479" y="2048"/>
                  </a:lnTo>
                  <a:lnTo>
                    <a:pt x="2453" y="2056"/>
                  </a:lnTo>
                  <a:lnTo>
                    <a:pt x="2426" y="2062"/>
                  </a:lnTo>
                  <a:lnTo>
                    <a:pt x="2397" y="2062"/>
                  </a:lnTo>
                  <a:lnTo>
                    <a:pt x="2369" y="2058"/>
                  </a:lnTo>
                  <a:lnTo>
                    <a:pt x="2340" y="2048"/>
                  </a:lnTo>
                  <a:lnTo>
                    <a:pt x="2233" y="2004"/>
                  </a:lnTo>
                  <a:lnTo>
                    <a:pt x="2192" y="2054"/>
                  </a:lnTo>
                  <a:lnTo>
                    <a:pt x="2149" y="2103"/>
                  </a:lnTo>
                  <a:lnTo>
                    <a:pt x="2103" y="2149"/>
                  </a:lnTo>
                  <a:lnTo>
                    <a:pt x="2054" y="2191"/>
                  </a:lnTo>
                  <a:lnTo>
                    <a:pt x="2004" y="2232"/>
                  </a:lnTo>
                  <a:lnTo>
                    <a:pt x="2048" y="2340"/>
                  </a:lnTo>
                  <a:lnTo>
                    <a:pt x="2058" y="2367"/>
                  </a:lnTo>
                  <a:lnTo>
                    <a:pt x="2062" y="2395"/>
                  </a:lnTo>
                  <a:lnTo>
                    <a:pt x="2062" y="2423"/>
                  </a:lnTo>
                  <a:lnTo>
                    <a:pt x="2058" y="2452"/>
                  </a:lnTo>
                  <a:lnTo>
                    <a:pt x="2048" y="2479"/>
                  </a:lnTo>
                  <a:lnTo>
                    <a:pt x="2035" y="2504"/>
                  </a:lnTo>
                  <a:lnTo>
                    <a:pt x="2019" y="2528"/>
                  </a:lnTo>
                  <a:lnTo>
                    <a:pt x="1999" y="2548"/>
                  </a:lnTo>
                  <a:lnTo>
                    <a:pt x="1975" y="2564"/>
                  </a:lnTo>
                  <a:lnTo>
                    <a:pt x="1950" y="2578"/>
                  </a:lnTo>
                  <a:lnTo>
                    <a:pt x="1776" y="2650"/>
                  </a:lnTo>
                  <a:lnTo>
                    <a:pt x="1753" y="2657"/>
                  </a:lnTo>
                  <a:lnTo>
                    <a:pt x="1730" y="2661"/>
                  </a:lnTo>
                  <a:lnTo>
                    <a:pt x="1706" y="2664"/>
                  </a:lnTo>
                  <a:lnTo>
                    <a:pt x="1672" y="2660"/>
                  </a:lnTo>
                  <a:lnTo>
                    <a:pt x="1637" y="2650"/>
                  </a:lnTo>
                  <a:lnTo>
                    <a:pt x="1610" y="2636"/>
                  </a:lnTo>
                  <a:lnTo>
                    <a:pt x="1588" y="2619"/>
                  </a:lnTo>
                  <a:lnTo>
                    <a:pt x="1568" y="2599"/>
                  </a:lnTo>
                  <a:lnTo>
                    <a:pt x="1551" y="2576"/>
                  </a:lnTo>
                  <a:lnTo>
                    <a:pt x="1538" y="2551"/>
                  </a:lnTo>
                  <a:lnTo>
                    <a:pt x="1472" y="2391"/>
                  </a:lnTo>
                  <a:lnTo>
                    <a:pt x="1467" y="2373"/>
                  </a:lnTo>
                  <a:lnTo>
                    <a:pt x="1467" y="2355"/>
                  </a:lnTo>
                  <a:lnTo>
                    <a:pt x="1472" y="2338"/>
                  </a:lnTo>
                  <a:lnTo>
                    <a:pt x="1481" y="2322"/>
                  </a:lnTo>
                  <a:lnTo>
                    <a:pt x="1493" y="2309"/>
                  </a:lnTo>
                  <a:lnTo>
                    <a:pt x="1510" y="2299"/>
                  </a:lnTo>
                  <a:lnTo>
                    <a:pt x="1528" y="2295"/>
                  </a:lnTo>
                  <a:lnTo>
                    <a:pt x="1546" y="2295"/>
                  </a:lnTo>
                  <a:lnTo>
                    <a:pt x="1564" y="2300"/>
                  </a:lnTo>
                  <a:lnTo>
                    <a:pt x="1579" y="2308"/>
                  </a:lnTo>
                  <a:lnTo>
                    <a:pt x="1593" y="2321"/>
                  </a:lnTo>
                  <a:lnTo>
                    <a:pt x="1602" y="2338"/>
                  </a:lnTo>
                  <a:lnTo>
                    <a:pt x="1667" y="2497"/>
                  </a:lnTo>
                  <a:lnTo>
                    <a:pt x="1674" y="2508"/>
                  </a:lnTo>
                  <a:lnTo>
                    <a:pt x="1681" y="2515"/>
                  </a:lnTo>
                  <a:lnTo>
                    <a:pt x="1691" y="2520"/>
                  </a:lnTo>
                  <a:lnTo>
                    <a:pt x="1701" y="2523"/>
                  </a:lnTo>
                  <a:lnTo>
                    <a:pt x="1713" y="2523"/>
                  </a:lnTo>
                  <a:lnTo>
                    <a:pt x="1722" y="2520"/>
                  </a:lnTo>
                  <a:lnTo>
                    <a:pt x="1896" y="2449"/>
                  </a:lnTo>
                  <a:lnTo>
                    <a:pt x="1906" y="2443"/>
                  </a:lnTo>
                  <a:lnTo>
                    <a:pt x="1914" y="2435"/>
                  </a:lnTo>
                  <a:lnTo>
                    <a:pt x="1919" y="2425"/>
                  </a:lnTo>
                  <a:lnTo>
                    <a:pt x="1923" y="2415"/>
                  </a:lnTo>
                  <a:lnTo>
                    <a:pt x="1923" y="2404"/>
                  </a:lnTo>
                  <a:lnTo>
                    <a:pt x="1919" y="2394"/>
                  </a:lnTo>
                  <a:lnTo>
                    <a:pt x="1853" y="2235"/>
                  </a:lnTo>
                  <a:lnTo>
                    <a:pt x="1849" y="2216"/>
                  </a:lnTo>
                  <a:lnTo>
                    <a:pt x="1849" y="2197"/>
                  </a:lnTo>
                  <a:lnTo>
                    <a:pt x="1855" y="2178"/>
                  </a:lnTo>
                  <a:lnTo>
                    <a:pt x="1865" y="2162"/>
                  </a:lnTo>
                  <a:lnTo>
                    <a:pt x="1879" y="2149"/>
                  </a:lnTo>
                  <a:lnTo>
                    <a:pt x="1932" y="2111"/>
                  </a:lnTo>
                  <a:lnTo>
                    <a:pt x="1982" y="2071"/>
                  </a:lnTo>
                  <a:lnTo>
                    <a:pt x="2028" y="2027"/>
                  </a:lnTo>
                  <a:lnTo>
                    <a:pt x="2072" y="1981"/>
                  </a:lnTo>
                  <a:lnTo>
                    <a:pt x="2112" y="1931"/>
                  </a:lnTo>
                  <a:lnTo>
                    <a:pt x="2150" y="1878"/>
                  </a:lnTo>
                  <a:lnTo>
                    <a:pt x="2163" y="1864"/>
                  </a:lnTo>
                  <a:lnTo>
                    <a:pt x="2179" y="1854"/>
                  </a:lnTo>
                  <a:lnTo>
                    <a:pt x="2197" y="1849"/>
                  </a:lnTo>
                  <a:lnTo>
                    <a:pt x="2216" y="1848"/>
                  </a:lnTo>
                  <a:lnTo>
                    <a:pt x="2236" y="1853"/>
                  </a:lnTo>
                  <a:lnTo>
                    <a:pt x="2395" y="1919"/>
                  </a:lnTo>
                  <a:lnTo>
                    <a:pt x="2408" y="1922"/>
                  </a:lnTo>
                  <a:lnTo>
                    <a:pt x="2421" y="1921"/>
                  </a:lnTo>
                  <a:lnTo>
                    <a:pt x="2433" y="1916"/>
                  </a:lnTo>
                  <a:lnTo>
                    <a:pt x="2442" y="1908"/>
                  </a:lnTo>
                  <a:lnTo>
                    <a:pt x="2450" y="1896"/>
                  </a:lnTo>
                  <a:lnTo>
                    <a:pt x="2523" y="1722"/>
                  </a:lnTo>
                  <a:lnTo>
                    <a:pt x="2525" y="1710"/>
                  </a:lnTo>
                  <a:lnTo>
                    <a:pt x="2524" y="1696"/>
                  </a:lnTo>
                  <a:lnTo>
                    <a:pt x="2519" y="1684"/>
                  </a:lnTo>
                  <a:lnTo>
                    <a:pt x="2511" y="1675"/>
                  </a:lnTo>
                  <a:lnTo>
                    <a:pt x="2499" y="1668"/>
                  </a:lnTo>
                  <a:lnTo>
                    <a:pt x="2340" y="1602"/>
                  </a:lnTo>
                  <a:lnTo>
                    <a:pt x="2323" y="1592"/>
                  </a:lnTo>
                  <a:lnTo>
                    <a:pt x="2310" y="1578"/>
                  </a:lnTo>
                  <a:lnTo>
                    <a:pt x="2301" y="1561"/>
                  </a:lnTo>
                  <a:lnTo>
                    <a:pt x="2297" y="1542"/>
                  </a:lnTo>
                  <a:lnTo>
                    <a:pt x="2298" y="1523"/>
                  </a:lnTo>
                  <a:lnTo>
                    <a:pt x="2310" y="1447"/>
                  </a:lnTo>
                  <a:lnTo>
                    <a:pt x="2316" y="1370"/>
                  </a:lnTo>
                  <a:lnTo>
                    <a:pt x="2316" y="1293"/>
                  </a:lnTo>
                  <a:lnTo>
                    <a:pt x="2310" y="1218"/>
                  </a:lnTo>
                  <a:lnTo>
                    <a:pt x="2298" y="1141"/>
                  </a:lnTo>
                  <a:lnTo>
                    <a:pt x="2297" y="1122"/>
                  </a:lnTo>
                  <a:lnTo>
                    <a:pt x="2301" y="1103"/>
                  </a:lnTo>
                  <a:lnTo>
                    <a:pt x="2310" y="1086"/>
                  </a:lnTo>
                  <a:lnTo>
                    <a:pt x="2322" y="1072"/>
                  </a:lnTo>
                  <a:lnTo>
                    <a:pt x="2340" y="1063"/>
                  </a:lnTo>
                  <a:lnTo>
                    <a:pt x="2499" y="996"/>
                  </a:lnTo>
                  <a:lnTo>
                    <a:pt x="2509" y="991"/>
                  </a:lnTo>
                  <a:lnTo>
                    <a:pt x="2517" y="983"/>
                  </a:lnTo>
                  <a:lnTo>
                    <a:pt x="2523" y="973"/>
                  </a:lnTo>
                  <a:lnTo>
                    <a:pt x="2525" y="962"/>
                  </a:lnTo>
                  <a:lnTo>
                    <a:pt x="2525" y="952"/>
                  </a:lnTo>
                  <a:lnTo>
                    <a:pt x="2523" y="941"/>
                  </a:lnTo>
                  <a:lnTo>
                    <a:pt x="2451" y="768"/>
                  </a:lnTo>
                  <a:lnTo>
                    <a:pt x="2445" y="758"/>
                  </a:lnTo>
                  <a:lnTo>
                    <a:pt x="2437" y="751"/>
                  </a:lnTo>
                  <a:lnTo>
                    <a:pt x="2428" y="745"/>
                  </a:lnTo>
                  <a:lnTo>
                    <a:pt x="2412" y="742"/>
                  </a:lnTo>
                  <a:lnTo>
                    <a:pt x="2396" y="745"/>
                  </a:lnTo>
                  <a:lnTo>
                    <a:pt x="2236" y="811"/>
                  </a:lnTo>
                  <a:lnTo>
                    <a:pt x="2217" y="816"/>
                  </a:lnTo>
                  <a:lnTo>
                    <a:pt x="2198" y="815"/>
                  </a:lnTo>
                  <a:lnTo>
                    <a:pt x="2180" y="810"/>
                  </a:lnTo>
                  <a:lnTo>
                    <a:pt x="2164" y="799"/>
                  </a:lnTo>
                  <a:lnTo>
                    <a:pt x="2150" y="784"/>
                  </a:lnTo>
                  <a:lnTo>
                    <a:pt x="2113" y="732"/>
                  </a:lnTo>
                  <a:lnTo>
                    <a:pt x="2072" y="682"/>
                  </a:lnTo>
                  <a:lnTo>
                    <a:pt x="2029" y="636"/>
                  </a:lnTo>
                  <a:lnTo>
                    <a:pt x="1983" y="593"/>
                  </a:lnTo>
                  <a:lnTo>
                    <a:pt x="1933" y="551"/>
                  </a:lnTo>
                  <a:lnTo>
                    <a:pt x="1880" y="515"/>
                  </a:lnTo>
                  <a:lnTo>
                    <a:pt x="1866" y="501"/>
                  </a:lnTo>
                  <a:lnTo>
                    <a:pt x="1855" y="485"/>
                  </a:lnTo>
                  <a:lnTo>
                    <a:pt x="1850" y="467"/>
                  </a:lnTo>
                  <a:lnTo>
                    <a:pt x="1850" y="448"/>
                  </a:lnTo>
                  <a:lnTo>
                    <a:pt x="1855" y="429"/>
                  </a:lnTo>
                  <a:lnTo>
                    <a:pt x="1920" y="269"/>
                  </a:lnTo>
                  <a:lnTo>
                    <a:pt x="1924" y="258"/>
                  </a:lnTo>
                  <a:lnTo>
                    <a:pt x="1924" y="248"/>
                  </a:lnTo>
                  <a:lnTo>
                    <a:pt x="1920" y="237"/>
                  </a:lnTo>
                  <a:lnTo>
                    <a:pt x="1915" y="228"/>
                  </a:lnTo>
                  <a:lnTo>
                    <a:pt x="1908" y="221"/>
                  </a:lnTo>
                  <a:lnTo>
                    <a:pt x="1898" y="215"/>
                  </a:lnTo>
                  <a:lnTo>
                    <a:pt x="1724" y="143"/>
                  </a:lnTo>
                  <a:lnTo>
                    <a:pt x="1711" y="139"/>
                  </a:lnTo>
                  <a:lnTo>
                    <a:pt x="1698" y="140"/>
                  </a:lnTo>
                  <a:lnTo>
                    <a:pt x="1686" y="146"/>
                  </a:lnTo>
                  <a:lnTo>
                    <a:pt x="1676" y="154"/>
                  </a:lnTo>
                  <a:lnTo>
                    <a:pt x="1670" y="165"/>
                  </a:lnTo>
                  <a:lnTo>
                    <a:pt x="1603" y="325"/>
                  </a:lnTo>
                  <a:lnTo>
                    <a:pt x="1594" y="342"/>
                  </a:lnTo>
                  <a:lnTo>
                    <a:pt x="1580" y="354"/>
                  </a:lnTo>
                  <a:lnTo>
                    <a:pt x="1563" y="364"/>
                  </a:lnTo>
                  <a:lnTo>
                    <a:pt x="1544" y="368"/>
                  </a:lnTo>
                  <a:lnTo>
                    <a:pt x="1524" y="367"/>
                  </a:lnTo>
                  <a:lnTo>
                    <a:pt x="1448" y="354"/>
                  </a:lnTo>
                  <a:lnTo>
                    <a:pt x="1372" y="348"/>
                  </a:lnTo>
                  <a:lnTo>
                    <a:pt x="1295" y="348"/>
                  </a:lnTo>
                  <a:lnTo>
                    <a:pt x="1218" y="354"/>
                  </a:lnTo>
                  <a:lnTo>
                    <a:pt x="1142" y="367"/>
                  </a:lnTo>
                  <a:lnTo>
                    <a:pt x="1122" y="368"/>
                  </a:lnTo>
                  <a:lnTo>
                    <a:pt x="1104" y="364"/>
                  </a:lnTo>
                  <a:lnTo>
                    <a:pt x="1087" y="355"/>
                  </a:lnTo>
                  <a:lnTo>
                    <a:pt x="1074" y="342"/>
                  </a:lnTo>
                  <a:lnTo>
                    <a:pt x="1063" y="325"/>
                  </a:lnTo>
                  <a:lnTo>
                    <a:pt x="998" y="165"/>
                  </a:lnTo>
                  <a:lnTo>
                    <a:pt x="991" y="155"/>
                  </a:lnTo>
                  <a:lnTo>
                    <a:pt x="984" y="148"/>
                  </a:lnTo>
                  <a:lnTo>
                    <a:pt x="975" y="143"/>
                  </a:lnTo>
                  <a:lnTo>
                    <a:pt x="964" y="139"/>
                  </a:lnTo>
                  <a:lnTo>
                    <a:pt x="953" y="139"/>
                  </a:lnTo>
                  <a:lnTo>
                    <a:pt x="943" y="143"/>
                  </a:lnTo>
                  <a:lnTo>
                    <a:pt x="769" y="214"/>
                  </a:lnTo>
                  <a:lnTo>
                    <a:pt x="757" y="222"/>
                  </a:lnTo>
                  <a:lnTo>
                    <a:pt x="749" y="231"/>
                  </a:lnTo>
                  <a:lnTo>
                    <a:pt x="745" y="243"/>
                  </a:lnTo>
                  <a:lnTo>
                    <a:pt x="743" y="255"/>
                  </a:lnTo>
                  <a:lnTo>
                    <a:pt x="746" y="269"/>
                  </a:lnTo>
                  <a:lnTo>
                    <a:pt x="812" y="428"/>
                  </a:lnTo>
                  <a:lnTo>
                    <a:pt x="817" y="447"/>
                  </a:lnTo>
                  <a:lnTo>
                    <a:pt x="816" y="466"/>
                  </a:lnTo>
                  <a:lnTo>
                    <a:pt x="811" y="484"/>
                  </a:lnTo>
                  <a:lnTo>
                    <a:pt x="801" y="501"/>
                  </a:lnTo>
                  <a:lnTo>
                    <a:pt x="786" y="514"/>
                  </a:lnTo>
                  <a:lnTo>
                    <a:pt x="733" y="551"/>
                  </a:lnTo>
                  <a:lnTo>
                    <a:pt x="684" y="592"/>
                  </a:lnTo>
                  <a:lnTo>
                    <a:pt x="637" y="635"/>
                  </a:lnTo>
                  <a:lnTo>
                    <a:pt x="593" y="682"/>
                  </a:lnTo>
                  <a:lnTo>
                    <a:pt x="553" y="732"/>
                  </a:lnTo>
                  <a:lnTo>
                    <a:pt x="515" y="784"/>
                  </a:lnTo>
                  <a:lnTo>
                    <a:pt x="502" y="798"/>
                  </a:lnTo>
                  <a:lnTo>
                    <a:pt x="486" y="809"/>
                  </a:lnTo>
                  <a:lnTo>
                    <a:pt x="468" y="814"/>
                  </a:lnTo>
                  <a:lnTo>
                    <a:pt x="449" y="815"/>
                  </a:lnTo>
                  <a:lnTo>
                    <a:pt x="430" y="810"/>
                  </a:lnTo>
                  <a:lnTo>
                    <a:pt x="270" y="743"/>
                  </a:lnTo>
                  <a:lnTo>
                    <a:pt x="260" y="741"/>
                  </a:lnTo>
                  <a:lnTo>
                    <a:pt x="249" y="741"/>
                  </a:lnTo>
                  <a:lnTo>
                    <a:pt x="238" y="743"/>
                  </a:lnTo>
                  <a:lnTo>
                    <a:pt x="229" y="750"/>
                  </a:lnTo>
                  <a:lnTo>
                    <a:pt x="221" y="757"/>
                  </a:lnTo>
                  <a:lnTo>
                    <a:pt x="215" y="766"/>
                  </a:lnTo>
                  <a:lnTo>
                    <a:pt x="144" y="940"/>
                  </a:lnTo>
                  <a:lnTo>
                    <a:pt x="140" y="953"/>
                  </a:lnTo>
                  <a:lnTo>
                    <a:pt x="141" y="966"/>
                  </a:lnTo>
                  <a:lnTo>
                    <a:pt x="146" y="978"/>
                  </a:lnTo>
                  <a:lnTo>
                    <a:pt x="154" y="988"/>
                  </a:lnTo>
                  <a:lnTo>
                    <a:pt x="166" y="995"/>
                  </a:lnTo>
                  <a:lnTo>
                    <a:pt x="326" y="1061"/>
                  </a:lnTo>
                  <a:lnTo>
                    <a:pt x="342" y="1070"/>
                  </a:lnTo>
                  <a:lnTo>
                    <a:pt x="354" y="1083"/>
                  </a:lnTo>
                  <a:lnTo>
                    <a:pt x="364" y="1098"/>
                  </a:lnTo>
                  <a:lnTo>
                    <a:pt x="368" y="1116"/>
                  </a:lnTo>
                  <a:lnTo>
                    <a:pt x="369" y="1134"/>
                  </a:lnTo>
                  <a:lnTo>
                    <a:pt x="364" y="1152"/>
                  </a:lnTo>
                  <a:lnTo>
                    <a:pt x="354" y="1169"/>
                  </a:lnTo>
                  <a:lnTo>
                    <a:pt x="342" y="1182"/>
                  </a:lnTo>
                  <a:lnTo>
                    <a:pt x="326" y="1191"/>
                  </a:lnTo>
                  <a:lnTo>
                    <a:pt x="309" y="1195"/>
                  </a:lnTo>
                  <a:lnTo>
                    <a:pt x="290" y="1195"/>
                  </a:lnTo>
                  <a:lnTo>
                    <a:pt x="272" y="1191"/>
                  </a:lnTo>
                  <a:lnTo>
                    <a:pt x="113" y="1125"/>
                  </a:lnTo>
                  <a:lnTo>
                    <a:pt x="87" y="1111"/>
                  </a:lnTo>
                  <a:lnTo>
                    <a:pt x="62" y="1094"/>
                  </a:lnTo>
                  <a:lnTo>
                    <a:pt x="43" y="1074"/>
                  </a:lnTo>
                  <a:lnTo>
                    <a:pt x="27" y="1051"/>
                  </a:lnTo>
                  <a:lnTo>
                    <a:pt x="14" y="1027"/>
                  </a:lnTo>
                  <a:lnTo>
                    <a:pt x="5" y="999"/>
                  </a:lnTo>
                  <a:lnTo>
                    <a:pt x="0" y="972"/>
                  </a:lnTo>
                  <a:lnTo>
                    <a:pt x="0" y="944"/>
                  </a:lnTo>
                  <a:lnTo>
                    <a:pt x="4" y="915"/>
                  </a:lnTo>
                  <a:lnTo>
                    <a:pt x="14" y="887"/>
                  </a:lnTo>
                  <a:lnTo>
                    <a:pt x="87" y="713"/>
                  </a:lnTo>
                  <a:lnTo>
                    <a:pt x="99" y="687"/>
                  </a:lnTo>
                  <a:lnTo>
                    <a:pt x="116" y="664"/>
                  </a:lnTo>
                  <a:lnTo>
                    <a:pt x="136" y="644"/>
                  </a:lnTo>
                  <a:lnTo>
                    <a:pt x="159" y="627"/>
                  </a:lnTo>
                  <a:lnTo>
                    <a:pt x="185" y="615"/>
                  </a:lnTo>
                  <a:lnTo>
                    <a:pt x="212" y="605"/>
                  </a:lnTo>
                  <a:lnTo>
                    <a:pt x="241" y="601"/>
                  </a:lnTo>
                  <a:lnTo>
                    <a:pt x="269" y="601"/>
                  </a:lnTo>
                  <a:lnTo>
                    <a:pt x="296" y="605"/>
                  </a:lnTo>
                  <a:lnTo>
                    <a:pt x="324" y="615"/>
                  </a:lnTo>
                  <a:lnTo>
                    <a:pt x="433" y="659"/>
                  </a:lnTo>
                  <a:lnTo>
                    <a:pt x="473" y="608"/>
                  </a:lnTo>
                  <a:lnTo>
                    <a:pt x="516" y="560"/>
                  </a:lnTo>
                  <a:lnTo>
                    <a:pt x="561" y="514"/>
                  </a:lnTo>
                  <a:lnTo>
                    <a:pt x="610" y="470"/>
                  </a:lnTo>
                  <a:lnTo>
                    <a:pt x="660" y="430"/>
                  </a:lnTo>
                  <a:lnTo>
                    <a:pt x="616" y="323"/>
                  </a:lnTo>
                  <a:lnTo>
                    <a:pt x="607" y="294"/>
                  </a:lnTo>
                  <a:lnTo>
                    <a:pt x="602" y="266"/>
                  </a:lnTo>
                  <a:lnTo>
                    <a:pt x="603" y="237"/>
                  </a:lnTo>
                  <a:lnTo>
                    <a:pt x="608" y="210"/>
                  </a:lnTo>
                  <a:lnTo>
                    <a:pt x="616" y="184"/>
                  </a:lnTo>
                  <a:lnTo>
                    <a:pt x="629" y="158"/>
                  </a:lnTo>
                  <a:lnTo>
                    <a:pt x="646" y="136"/>
                  </a:lnTo>
                  <a:lnTo>
                    <a:pt x="666" y="115"/>
                  </a:lnTo>
                  <a:lnTo>
                    <a:pt x="689" y="98"/>
                  </a:lnTo>
                  <a:lnTo>
                    <a:pt x="715" y="85"/>
                  </a:lnTo>
                  <a:lnTo>
                    <a:pt x="889" y="13"/>
                  </a:lnTo>
                  <a:lnTo>
                    <a:pt x="917" y="4"/>
                  </a:lnTo>
                  <a:lnTo>
                    <a:pt x="944" y="0"/>
                  </a:lnTo>
                  <a:lnTo>
                    <a:pt x="972" y="0"/>
                  </a:lnTo>
                  <a:lnTo>
                    <a:pt x="1001" y="4"/>
                  </a:lnTo>
                  <a:lnTo>
                    <a:pt x="1028" y="13"/>
                  </a:lnTo>
                  <a:lnTo>
                    <a:pt x="1054" y="27"/>
                  </a:lnTo>
                  <a:lnTo>
                    <a:pt x="1077" y="43"/>
                  </a:lnTo>
                  <a:lnTo>
                    <a:pt x="1097" y="64"/>
                  </a:lnTo>
                  <a:lnTo>
                    <a:pt x="1114" y="87"/>
                  </a:lnTo>
                  <a:lnTo>
                    <a:pt x="1126" y="112"/>
                  </a:lnTo>
                  <a:lnTo>
                    <a:pt x="1172" y="219"/>
                  </a:lnTo>
                  <a:lnTo>
                    <a:pt x="1252" y="211"/>
                  </a:lnTo>
                  <a:lnTo>
                    <a:pt x="1333" y="208"/>
                  </a:lnTo>
                  <a:lnTo>
                    <a:pt x="1414" y="211"/>
                  </a:lnTo>
                  <a:lnTo>
                    <a:pt x="1494" y="219"/>
                  </a:lnTo>
                  <a:lnTo>
                    <a:pt x="1540" y="112"/>
                  </a:lnTo>
                  <a:lnTo>
                    <a:pt x="1552" y="86"/>
                  </a:lnTo>
                  <a:lnTo>
                    <a:pt x="1570" y="62"/>
                  </a:lnTo>
                  <a:lnTo>
                    <a:pt x="1590" y="42"/>
                  </a:lnTo>
                  <a:lnTo>
                    <a:pt x="1613" y="26"/>
                  </a:lnTo>
                  <a:lnTo>
                    <a:pt x="1638" y="13"/>
                  </a:lnTo>
                  <a:lnTo>
                    <a:pt x="1664" y="4"/>
                  </a:lnTo>
                  <a:lnTo>
                    <a:pt x="1692" y="0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243"/>
            <p:cNvSpPr/>
            <p:nvPr/>
          </p:nvSpPr>
          <p:spPr bwMode="auto">
            <a:xfrm>
              <a:off x="4606925" y="3586163"/>
              <a:ext cx="180975" cy="180975"/>
            </a:xfrm>
            <a:custGeom>
              <a:avLst/>
              <a:gdLst>
                <a:gd name="T0" fmla="*/ 573 w 1145"/>
                <a:gd name="T1" fmla="*/ 0 h 1143"/>
                <a:gd name="T2" fmla="*/ 694 w 1145"/>
                <a:gd name="T3" fmla="*/ 13 h 1143"/>
                <a:gd name="T4" fmla="*/ 807 w 1145"/>
                <a:gd name="T5" fmla="*/ 51 h 1143"/>
                <a:gd name="T6" fmla="*/ 908 w 1145"/>
                <a:gd name="T7" fmla="*/ 109 h 1143"/>
                <a:gd name="T8" fmla="*/ 995 w 1145"/>
                <a:gd name="T9" fmla="*/ 187 h 1143"/>
                <a:gd name="T10" fmla="*/ 1065 w 1145"/>
                <a:gd name="T11" fmla="*/ 280 h 1143"/>
                <a:gd name="T12" fmla="*/ 1114 w 1145"/>
                <a:gd name="T13" fmla="*/ 388 h 1143"/>
                <a:gd name="T14" fmla="*/ 1140 w 1145"/>
                <a:gd name="T15" fmla="*/ 505 h 1143"/>
                <a:gd name="T16" fmla="*/ 1142 w 1145"/>
                <a:gd name="T17" fmla="*/ 625 h 1143"/>
                <a:gd name="T18" fmla="*/ 1119 w 1145"/>
                <a:gd name="T19" fmla="*/ 737 h 1143"/>
                <a:gd name="T20" fmla="*/ 1077 w 1145"/>
                <a:gd name="T21" fmla="*/ 840 h 1143"/>
                <a:gd name="T22" fmla="*/ 1016 w 1145"/>
                <a:gd name="T23" fmla="*/ 932 h 1143"/>
                <a:gd name="T24" fmla="*/ 939 w 1145"/>
                <a:gd name="T25" fmla="*/ 1010 h 1143"/>
                <a:gd name="T26" fmla="*/ 848 w 1145"/>
                <a:gd name="T27" fmla="*/ 1072 h 1143"/>
                <a:gd name="T28" fmla="*/ 746 w 1145"/>
                <a:gd name="T29" fmla="*/ 1116 h 1143"/>
                <a:gd name="T30" fmla="*/ 634 w 1145"/>
                <a:gd name="T31" fmla="*/ 1139 h 1143"/>
                <a:gd name="T32" fmla="*/ 575 w 1145"/>
                <a:gd name="T33" fmla="*/ 1143 h 1143"/>
                <a:gd name="T34" fmla="*/ 540 w 1145"/>
                <a:gd name="T35" fmla="*/ 1133 h 1143"/>
                <a:gd name="T36" fmla="*/ 515 w 1145"/>
                <a:gd name="T37" fmla="*/ 1108 h 1143"/>
                <a:gd name="T38" fmla="*/ 506 w 1145"/>
                <a:gd name="T39" fmla="*/ 1073 h 1143"/>
                <a:gd name="T40" fmla="*/ 514 w 1145"/>
                <a:gd name="T41" fmla="*/ 1037 h 1143"/>
                <a:gd name="T42" fmla="*/ 539 w 1145"/>
                <a:gd name="T43" fmla="*/ 1012 h 1143"/>
                <a:gd name="T44" fmla="*/ 575 w 1145"/>
                <a:gd name="T45" fmla="*/ 1002 h 1143"/>
                <a:gd name="T46" fmla="*/ 673 w 1145"/>
                <a:gd name="T47" fmla="*/ 990 h 1143"/>
                <a:gd name="T48" fmla="*/ 764 w 1145"/>
                <a:gd name="T49" fmla="*/ 957 h 1143"/>
                <a:gd name="T50" fmla="*/ 844 w 1145"/>
                <a:gd name="T51" fmla="*/ 905 h 1143"/>
                <a:gd name="T52" fmla="*/ 910 w 1145"/>
                <a:gd name="T53" fmla="*/ 838 h 1143"/>
                <a:gd name="T54" fmla="*/ 960 w 1145"/>
                <a:gd name="T55" fmla="*/ 758 h 1143"/>
                <a:gd name="T56" fmla="*/ 992 w 1145"/>
                <a:gd name="T57" fmla="*/ 666 h 1143"/>
                <a:gd name="T58" fmla="*/ 1003 w 1145"/>
                <a:gd name="T59" fmla="*/ 568 h 1143"/>
                <a:gd name="T60" fmla="*/ 990 w 1145"/>
                <a:gd name="T61" fmla="*/ 463 h 1143"/>
                <a:gd name="T62" fmla="*/ 952 w 1145"/>
                <a:gd name="T63" fmla="*/ 367 h 1143"/>
                <a:gd name="T64" fmla="*/ 893 w 1145"/>
                <a:gd name="T65" fmla="*/ 284 h 1143"/>
                <a:gd name="T66" fmla="*/ 817 w 1145"/>
                <a:gd name="T67" fmla="*/ 216 h 1143"/>
                <a:gd name="T68" fmla="*/ 727 w 1145"/>
                <a:gd name="T69" fmla="*/ 169 h 1143"/>
                <a:gd name="T70" fmla="*/ 626 w 1145"/>
                <a:gd name="T71" fmla="*/ 143 h 1143"/>
                <a:gd name="T72" fmla="*/ 569 w 1145"/>
                <a:gd name="T73" fmla="*/ 139 h 1143"/>
                <a:gd name="T74" fmla="*/ 473 w 1145"/>
                <a:gd name="T75" fmla="*/ 151 h 1143"/>
                <a:gd name="T76" fmla="*/ 382 w 1145"/>
                <a:gd name="T77" fmla="*/ 184 h 1143"/>
                <a:gd name="T78" fmla="*/ 301 w 1145"/>
                <a:gd name="T79" fmla="*/ 235 h 1143"/>
                <a:gd name="T80" fmla="*/ 232 w 1145"/>
                <a:gd name="T81" fmla="*/ 305 h 1143"/>
                <a:gd name="T82" fmla="*/ 182 w 1145"/>
                <a:gd name="T83" fmla="*/ 387 h 1143"/>
                <a:gd name="T84" fmla="*/ 151 w 1145"/>
                <a:gd name="T85" fmla="*/ 478 h 1143"/>
                <a:gd name="T86" fmla="*/ 141 w 1145"/>
                <a:gd name="T87" fmla="*/ 575 h 1143"/>
                <a:gd name="T88" fmla="*/ 132 w 1145"/>
                <a:gd name="T89" fmla="*/ 610 h 1143"/>
                <a:gd name="T90" fmla="*/ 107 w 1145"/>
                <a:gd name="T91" fmla="*/ 636 h 1143"/>
                <a:gd name="T92" fmla="*/ 71 w 1145"/>
                <a:gd name="T93" fmla="*/ 645 h 1143"/>
                <a:gd name="T94" fmla="*/ 52 w 1145"/>
                <a:gd name="T95" fmla="*/ 643 h 1143"/>
                <a:gd name="T96" fmla="*/ 21 w 1145"/>
                <a:gd name="T97" fmla="*/ 625 h 1143"/>
                <a:gd name="T98" fmla="*/ 3 w 1145"/>
                <a:gd name="T99" fmla="*/ 593 h 1143"/>
                <a:gd name="T100" fmla="*/ 3 w 1145"/>
                <a:gd name="T101" fmla="*/ 519 h 1143"/>
                <a:gd name="T102" fmla="*/ 24 w 1145"/>
                <a:gd name="T103" fmla="*/ 409 h 1143"/>
                <a:gd name="T104" fmla="*/ 66 w 1145"/>
                <a:gd name="T105" fmla="*/ 306 h 1143"/>
                <a:gd name="T106" fmla="*/ 127 w 1145"/>
                <a:gd name="T107" fmla="*/ 213 h 1143"/>
                <a:gd name="T108" fmla="*/ 207 w 1145"/>
                <a:gd name="T109" fmla="*/ 132 h 1143"/>
                <a:gd name="T110" fmla="*/ 300 w 1145"/>
                <a:gd name="T111" fmla="*/ 69 h 1143"/>
                <a:gd name="T112" fmla="*/ 402 w 1145"/>
                <a:gd name="T113" fmla="*/ 25 h 1143"/>
                <a:gd name="T114" fmla="*/ 512 w 1145"/>
                <a:gd name="T115" fmla="*/ 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5" h="1143">
                  <a:moveTo>
                    <a:pt x="569" y="0"/>
                  </a:moveTo>
                  <a:lnTo>
                    <a:pt x="573" y="0"/>
                  </a:lnTo>
                  <a:lnTo>
                    <a:pt x="634" y="3"/>
                  </a:lnTo>
                  <a:lnTo>
                    <a:pt x="694" y="13"/>
                  </a:lnTo>
                  <a:lnTo>
                    <a:pt x="752" y="29"/>
                  </a:lnTo>
                  <a:lnTo>
                    <a:pt x="807" y="51"/>
                  </a:lnTo>
                  <a:lnTo>
                    <a:pt x="860" y="77"/>
                  </a:lnTo>
                  <a:lnTo>
                    <a:pt x="908" y="109"/>
                  </a:lnTo>
                  <a:lnTo>
                    <a:pt x="954" y="146"/>
                  </a:lnTo>
                  <a:lnTo>
                    <a:pt x="995" y="187"/>
                  </a:lnTo>
                  <a:lnTo>
                    <a:pt x="1033" y="232"/>
                  </a:lnTo>
                  <a:lnTo>
                    <a:pt x="1065" y="280"/>
                  </a:lnTo>
                  <a:lnTo>
                    <a:pt x="1092" y="332"/>
                  </a:lnTo>
                  <a:lnTo>
                    <a:pt x="1114" y="388"/>
                  </a:lnTo>
                  <a:lnTo>
                    <a:pt x="1130" y="445"/>
                  </a:lnTo>
                  <a:lnTo>
                    <a:pt x="1140" y="505"/>
                  </a:lnTo>
                  <a:lnTo>
                    <a:pt x="1145" y="567"/>
                  </a:lnTo>
                  <a:lnTo>
                    <a:pt x="1142" y="625"/>
                  </a:lnTo>
                  <a:lnTo>
                    <a:pt x="1133" y="682"/>
                  </a:lnTo>
                  <a:lnTo>
                    <a:pt x="1119" y="737"/>
                  </a:lnTo>
                  <a:lnTo>
                    <a:pt x="1101" y="790"/>
                  </a:lnTo>
                  <a:lnTo>
                    <a:pt x="1077" y="840"/>
                  </a:lnTo>
                  <a:lnTo>
                    <a:pt x="1049" y="888"/>
                  </a:lnTo>
                  <a:lnTo>
                    <a:pt x="1016" y="932"/>
                  </a:lnTo>
                  <a:lnTo>
                    <a:pt x="979" y="972"/>
                  </a:lnTo>
                  <a:lnTo>
                    <a:pt x="939" y="1010"/>
                  </a:lnTo>
                  <a:lnTo>
                    <a:pt x="896" y="1042"/>
                  </a:lnTo>
                  <a:lnTo>
                    <a:pt x="848" y="1072"/>
                  </a:lnTo>
                  <a:lnTo>
                    <a:pt x="799" y="1096"/>
                  </a:lnTo>
                  <a:lnTo>
                    <a:pt x="746" y="1116"/>
                  </a:lnTo>
                  <a:lnTo>
                    <a:pt x="691" y="1130"/>
                  </a:lnTo>
                  <a:lnTo>
                    <a:pt x="634" y="1139"/>
                  </a:lnTo>
                  <a:lnTo>
                    <a:pt x="576" y="1143"/>
                  </a:lnTo>
                  <a:lnTo>
                    <a:pt x="575" y="1143"/>
                  </a:lnTo>
                  <a:lnTo>
                    <a:pt x="557" y="1140"/>
                  </a:lnTo>
                  <a:lnTo>
                    <a:pt x="540" y="1133"/>
                  </a:lnTo>
                  <a:lnTo>
                    <a:pt x="526" y="1123"/>
                  </a:lnTo>
                  <a:lnTo>
                    <a:pt x="515" y="1108"/>
                  </a:lnTo>
                  <a:lnTo>
                    <a:pt x="508" y="1092"/>
                  </a:lnTo>
                  <a:lnTo>
                    <a:pt x="506" y="1073"/>
                  </a:lnTo>
                  <a:lnTo>
                    <a:pt x="508" y="1054"/>
                  </a:lnTo>
                  <a:lnTo>
                    <a:pt x="514" y="1037"/>
                  </a:lnTo>
                  <a:lnTo>
                    <a:pt x="525" y="1022"/>
                  </a:lnTo>
                  <a:lnTo>
                    <a:pt x="539" y="1012"/>
                  </a:lnTo>
                  <a:lnTo>
                    <a:pt x="556" y="1005"/>
                  </a:lnTo>
                  <a:lnTo>
                    <a:pt x="575" y="1002"/>
                  </a:lnTo>
                  <a:lnTo>
                    <a:pt x="625" y="999"/>
                  </a:lnTo>
                  <a:lnTo>
                    <a:pt x="673" y="990"/>
                  </a:lnTo>
                  <a:lnTo>
                    <a:pt x="720" y="976"/>
                  </a:lnTo>
                  <a:lnTo>
                    <a:pt x="764" y="957"/>
                  </a:lnTo>
                  <a:lnTo>
                    <a:pt x="805" y="933"/>
                  </a:lnTo>
                  <a:lnTo>
                    <a:pt x="844" y="905"/>
                  </a:lnTo>
                  <a:lnTo>
                    <a:pt x="879" y="873"/>
                  </a:lnTo>
                  <a:lnTo>
                    <a:pt x="910" y="838"/>
                  </a:lnTo>
                  <a:lnTo>
                    <a:pt x="937" y="799"/>
                  </a:lnTo>
                  <a:lnTo>
                    <a:pt x="960" y="758"/>
                  </a:lnTo>
                  <a:lnTo>
                    <a:pt x="979" y="714"/>
                  </a:lnTo>
                  <a:lnTo>
                    <a:pt x="992" y="666"/>
                  </a:lnTo>
                  <a:lnTo>
                    <a:pt x="1000" y="618"/>
                  </a:lnTo>
                  <a:lnTo>
                    <a:pt x="1003" y="568"/>
                  </a:lnTo>
                  <a:lnTo>
                    <a:pt x="999" y="514"/>
                  </a:lnTo>
                  <a:lnTo>
                    <a:pt x="990" y="463"/>
                  </a:lnTo>
                  <a:lnTo>
                    <a:pt x="973" y="413"/>
                  </a:lnTo>
                  <a:lnTo>
                    <a:pt x="952" y="367"/>
                  </a:lnTo>
                  <a:lnTo>
                    <a:pt x="924" y="324"/>
                  </a:lnTo>
                  <a:lnTo>
                    <a:pt x="893" y="284"/>
                  </a:lnTo>
                  <a:lnTo>
                    <a:pt x="857" y="248"/>
                  </a:lnTo>
                  <a:lnTo>
                    <a:pt x="817" y="216"/>
                  </a:lnTo>
                  <a:lnTo>
                    <a:pt x="773" y="190"/>
                  </a:lnTo>
                  <a:lnTo>
                    <a:pt x="727" y="169"/>
                  </a:lnTo>
                  <a:lnTo>
                    <a:pt x="678" y="153"/>
                  </a:lnTo>
                  <a:lnTo>
                    <a:pt x="626" y="143"/>
                  </a:lnTo>
                  <a:lnTo>
                    <a:pt x="572" y="139"/>
                  </a:lnTo>
                  <a:lnTo>
                    <a:pt x="569" y="139"/>
                  </a:lnTo>
                  <a:lnTo>
                    <a:pt x="520" y="142"/>
                  </a:lnTo>
                  <a:lnTo>
                    <a:pt x="473" y="151"/>
                  </a:lnTo>
                  <a:lnTo>
                    <a:pt x="427" y="165"/>
                  </a:lnTo>
                  <a:lnTo>
                    <a:pt x="382" y="184"/>
                  </a:lnTo>
                  <a:lnTo>
                    <a:pt x="341" y="207"/>
                  </a:lnTo>
                  <a:lnTo>
                    <a:pt x="301" y="235"/>
                  </a:lnTo>
                  <a:lnTo>
                    <a:pt x="265" y="268"/>
                  </a:lnTo>
                  <a:lnTo>
                    <a:pt x="232" y="305"/>
                  </a:lnTo>
                  <a:lnTo>
                    <a:pt x="205" y="345"/>
                  </a:lnTo>
                  <a:lnTo>
                    <a:pt x="182" y="387"/>
                  </a:lnTo>
                  <a:lnTo>
                    <a:pt x="164" y="431"/>
                  </a:lnTo>
                  <a:lnTo>
                    <a:pt x="151" y="478"/>
                  </a:lnTo>
                  <a:lnTo>
                    <a:pt x="143" y="525"/>
                  </a:lnTo>
                  <a:lnTo>
                    <a:pt x="141" y="575"/>
                  </a:lnTo>
                  <a:lnTo>
                    <a:pt x="139" y="592"/>
                  </a:lnTo>
                  <a:lnTo>
                    <a:pt x="132" y="610"/>
                  </a:lnTo>
                  <a:lnTo>
                    <a:pt x="121" y="624"/>
                  </a:lnTo>
                  <a:lnTo>
                    <a:pt x="107" y="636"/>
                  </a:lnTo>
                  <a:lnTo>
                    <a:pt x="90" y="643"/>
                  </a:lnTo>
                  <a:lnTo>
                    <a:pt x="71" y="645"/>
                  </a:lnTo>
                  <a:lnTo>
                    <a:pt x="70" y="645"/>
                  </a:lnTo>
                  <a:lnTo>
                    <a:pt x="52" y="643"/>
                  </a:lnTo>
                  <a:lnTo>
                    <a:pt x="35" y="636"/>
                  </a:lnTo>
                  <a:lnTo>
                    <a:pt x="21" y="625"/>
                  </a:lnTo>
                  <a:lnTo>
                    <a:pt x="10" y="610"/>
                  </a:lnTo>
                  <a:lnTo>
                    <a:pt x="3" y="593"/>
                  </a:lnTo>
                  <a:lnTo>
                    <a:pt x="0" y="576"/>
                  </a:lnTo>
                  <a:lnTo>
                    <a:pt x="3" y="519"/>
                  </a:lnTo>
                  <a:lnTo>
                    <a:pt x="11" y="463"/>
                  </a:lnTo>
                  <a:lnTo>
                    <a:pt x="24" y="409"/>
                  </a:lnTo>
                  <a:lnTo>
                    <a:pt x="42" y="356"/>
                  </a:lnTo>
                  <a:lnTo>
                    <a:pt x="66" y="306"/>
                  </a:lnTo>
                  <a:lnTo>
                    <a:pt x="94" y="258"/>
                  </a:lnTo>
                  <a:lnTo>
                    <a:pt x="127" y="213"/>
                  </a:lnTo>
                  <a:lnTo>
                    <a:pt x="165" y="170"/>
                  </a:lnTo>
                  <a:lnTo>
                    <a:pt x="207" y="132"/>
                  </a:lnTo>
                  <a:lnTo>
                    <a:pt x="251" y="98"/>
                  </a:lnTo>
                  <a:lnTo>
                    <a:pt x="300" y="69"/>
                  </a:lnTo>
                  <a:lnTo>
                    <a:pt x="350" y="44"/>
                  </a:lnTo>
                  <a:lnTo>
                    <a:pt x="402" y="25"/>
                  </a:lnTo>
                  <a:lnTo>
                    <a:pt x="456" y="12"/>
                  </a:lnTo>
                  <a:lnTo>
                    <a:pt x="512" y="3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244"/>
            <p:cNvSpPr>
              <a:spLocks noEditPoints="1"/>
            </p:cNvSpPr>
            <p:nvPr/>
          </p:nvSpPr>
          <p:spPr bwMode="auto">
            <a:xfrm>
              <a:off x="4356100" y="3684588"/>
              <a:ext cx="327025" cy="327025"/>
            </a:xfrm>
            <a:custGeom>
              <a:avLst/>
              <a:gdLst>
                <a:gd name="T0" fmla="*/ 950 w 2058"/>
                <a:gd name="T1" fmla="*/ 279 h 2058"/>
                <a:gd name="T2" fmla="*/ 789 w 2058"/>
                <a:gd name="T3" fmla="*/ 378 h 2058"/>
                <a:gd name="T4" fmla="*/ 571 w 2058"/>
                <a:gd name="T5" fmla="*/ 455 h 2058"/>
                <a:gd name="T6" fmla="*/ 453 w 2058"/>
                <a:gd name="T7" fmla="*/ 350 h 2058"/>
                <a:gd name="T8" fmla="*/ 353 w 2058"/>
                <a:gd name="T9" fmla="*/ 465 h 2058"/>
                <a:gd name="T10" fmla="*/ 422 w 2058"/>
                <a:gd name="T11" fmla="*/ 688 h 2058"/>
                <a:gd name="T12" fmla="*/ 315 w 2058"/>
                <a:gd name="T13" fmla="*/ 938 h 2058"/>
                <a:gd name="T14" fmla="*/ 142 w 2058"/>
                <a:gd name="T15" fmla="*/ 957 h 2058"/>
                <a:gd name="T16" fmla="*/ 153 w 2058"/>
                <a:gd name="T17" fmla="*/ 1109 h 2058"/>
                <a:gd name="T18" fmla="*/ 360 w 2058"/>
                <a:gd name="T19" fmla="*/ 1219 h 2058"/>
                <a:gd name="T20" fmla="*/ 461 w 2058"/>
                <a:gd name="T21" fmla="*/ 1470 h 2058"/>
                <a:gd name="T22" fmla="*/ 351 w 2058"/>
                <a:gd name="T23" fmla="*/ 1605 h 2058"/>
                <a:gd name="T24" fmla="*/ 463 w 2058"/>
                <a:gd name="T25" fmla="*/ 1708 h 2058"/>
                <a:gd name="T26" fmla="*/ 643 w 2058"/>
                <a:gd name="T27" fmla="*/ 1607 h 2058"/>
                <a:gd name="T28" fmla="*/ 928 w 2058"/>
                <a:gd name="T29" fmla="*/ 1730 h 2058"/>
                <a:gd name="T30" fmla="*/ 954 w 2058"/>
                <a:gd name="T31" fmla="*/ 1916 h 2058"/>
                <a:gd name="T32" fmla="*/ 1109 w 2058"/>
                <a:gd name="T33" fmla="*/ 1911 h 2058"/>
                <a:gd name="T34" fmla="*/ 1167 w 2058"/>
                <a:gd name="T35" fmla="*/ 1713 h 2058"/>
                <a:gd name="T36" fmla="*/ 1453 w 2058"/>
                <a:gd name="T37" fmla="*/ 1597 h 2058"/>
                <a:gd name="T38" fmla="*/ 1602 w 2058"/>
                <a:gd name="T39" fmla="*/ 1710 h 2058"/>
                <a:gd name="T40" fmla="*/ 1710 w 2058"/>
                <a:gd name="T41" fmla="*/ 1602 h 2058"/>
                <a:gd name="T42" fmla="*/ 1598 w 2058"/>
                <a:gd name="T43" fmla="*/ 1454 h 2058"/>
                <a:gd name="T44" fmla="*/ 1713 w 2058"/>
                <a:gd name="T45" fmla="*/ 1167 h 2058"/>
                <a:gd name="T46" fmla="*/ 1911 w 2058"/>
                <a:gd name="T47" fmla="*/ 1110 h 2058"/>
                <a:gd name="T48" fmla="*/ 1917 w 2058"/>
                <a:gd name="T49" fmla="*/ 955 h 2058"/>
                <a:gd name="T50" fmla="*/ 1731 w 2058"/>
                <a:gd name="T51" fmla="*/ 928 h 2058"/>
                <a:gd name="T52" fmla="*/ 1609 w 2058"/>
                <a:gd name="T53" fmla="*/ 644 h 2058"/>
                <a:gd name="T54" fmla="*/ 1708 w 2058"/>
                <a:gd name="T55" fmla="*/ 464 h 2058"/>
                <a:gd name="T56" fmla="*/ 1607 w 2058"/>
                <a:gd name="T57" fmla="*/ 352 h 2058"/>
                <a:gd name="T58" fmla="*/ 1490 w 2058"/>
                <a:gd name="T59" fmla="*/ 455 h 2058"/>
                <a:gd name="T60" fmla="*/ 1272 w 2058"/>
                <a:gd name="T61" fmla="*/ 378 h 2058"/>
                <a:gd name="T62" fmla="*/ 1110 w 2058"/>
                <a:gd name="T63" fmla="*/ 279 h 2058"/>
                <a:gd name="T64" fmla="*/ 962 w 2058"/>
                <a:gd name="T65" fmla="*/ 141 h 2058"/>
                <a:gd name="T66" fmla="*/ 1224 w 2058"/>
                <a:gd name="T67" fmla="*/ 67 h 2058"/>
                <a:gd name="T68" fmla="*/ 1398 w 2058"/>
                <a:gd name="T69" fmla="*/ 279 h 2058"/>
                <a:gd name="T70" fmla="*/ 1602 w 2058"/>
                <a:gd name="T71" fmla="*/ 209 h 2058"/>
                <a:gd name="T72" fmla="*/ 1834 w 2058"/>
                <a:gd name="T73" fmla="*/ 388 h 2058"/>
                <a:gd name="T74" fmla="*/ 1805 w 2058"/>
                <a:gd name="T75" fmla="*/ 564 h 2058"/>
                <a:gd name="T76" fmla="*/ 1937 w 2058"/>
                <a:gd name="T77" fmla="*/ 812 h 2058"/>
                <a:gd name="T78" fmla="*/ 2058 w 2058"/>
                <a:gd name="T79" fmla="*/ 960 h 2058"/>
                <a:gd name="T80" fmla="*/ 1966 w 2058"/>
                <a:gd name="T81" fmla="*/ 1238 h 2058"/>
                <a:gd name="T82" fmla="*/ 1756 w 2058"/>
                <a:gd name="T83" fmla="*/ 1444 h 2058"/>
                <a:gd name="T84" fmla="*/ 1848 w 2058"/>
                <a:gd name="T85" fmla="*/ 1631 h 2058"/>
                <a:gd name="T86" fmla="*/ 1648 w 2058"/>
                <a:gd name="T87" fmla="*/ 1841 h 2058"/>
                <a:gd name="T88" fmla="*/ 1445 w 2058"/>
                <a:gd name="T89" fmla="*/ 1755 h 2058"/>
                <a:gd name="T90" fmla="*/ 1238 w 2058"/>
                <a:gd name="T91" fmla="*/ 1965 h 2058"/>
                <a:gd name="T92" fmla="*/ 961 w 2058"/>
                <a:gd name="T93" fmla="*/ 2058 h 2058"/>
                <a:gd name="T94" fmla="*/ 812 w 2058"/>
                <a:gd name="T95" fmla="*/ 1936 h 2058"/>
                <a:gd name="T96" fmla="*/ 564 w 2058"/>
                <a:gd name="T97" fmla="*/ 1805 h 2058"/>
                <a:gd name="T98" fmla="*/ 400 w 2058"/>
                <a:gd name="T99" fmla="*/ 1837 h 2058"/>
                <a:gd name="T100" fmla="*/ 210 w 2058"/>
                <a:gd name="T101" fmla="*/ 1614 h 2058"/>
                <a:gd name="T102" fmla="*/ 278 w 2058"/>
                <a:gd name="T103" fmla="*/ 1397 h 2058"/>
                <a:gd name="T104" fmla="*/ 67 w 2058"/>
                <a:gd name="T105" fmla="*/ 1223 h 2058"/>
                <a:gd name="T106" fmla="*/ 3 w 2058"/>
                <a:gd name="T107" fmla="*/ 930 h 2058"/>
                <a:gd name="T108" fmla="*/ 152 w 2058"/>
                <a:gd name="T109" fmla="*/ 809 h 2058"/>
                <a:gd name="T110" fmla="*/ 236 w 2058"/>
                <a:gd name="T111" fmla="*/ 543 h 2058"/>
                <a:gd name="T112" fmla="*/ 236 w 2058"/>
                <a:gd name="T113" fmla="*/ 371 h 2058"/>
                <a:gd name="T114" fmla="*/ 458 w 2058"/>
                <a:gd name="T115" fmla="*/ 209 h 2058"/>
                <a:gd name="T116" fmla="*/ 709 w 2058"/>
                <a:gd name="T117" fmla="*/ 256 h 2058"/>
                <a:gd name="T118" fmla="*/ 853 w 2058"/>
                <a:gd name="T119" fmla="*/ 45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8" h="2058">
                  <a:moveTo>
                    <a:pt x="962" y="141"/>
                  </a:moveTo>
                  <a:lnTo>
                    <a:pt x="958" y="143"/>
                  </a:lnTo>
                  <a:lnTo>
                    <a:pt x="954" y="145"/>
                  </a:lnTo>
                  <a:lnTo>
                    <a:pt x="952" y="147"/>
                  </a:lnTo>
                  <a:lnTo>
                    <a:pt x="951" y="150"/>
                  </a:lnTo>
                  <a:lnTo>
                    <a:pt x="950" y="153"/>
                  </a:lnTo>
                  <a:lnTo>
                    <a:pt x="950" y="279"/>
                  </a:lnTo>
                  <a:lnTo>
                    <a:pt x="947" y="299"/>
                  </a:lnTo>
                  <a:lnTo>
                    <a:pt x="940" y="315"/>
                  </a:lnTo>
                  <a:lnTo>
                    <a:pt x="928" y="330"/>
                  </a:lnTo>
                  <a:lnTo>
                    <a:pt x="912" y="342"/>
                  </a:lnTo>
                  <a:lnTo>
                    <a:pt x="893" y="348"/>
                  </a:lnTo>
                  <a:lnTo>
                    <a:pt x="840" y="361"/>
                  </a:lnTo>
                  <a:lnTo>
                    <a:pt x="789" y="378"/>
                  </a:lnTo>
                  <a:lnTo>
                    <a:pt x="738" y="398"/>
                  </a:lnTo>
                  <a:lnTo>
                    <a:pt x="690" y="423"/>
                  </a:lnTo>
                  <a:lnTo>
                    <a:pt x="643" y="451"/>
                  </a:lnTo>
                  <a:lnTo>
                    <a:pt x="625" y="460"/>
                  </a:lnTo>
                  <a:lnTo>
                    <a:pt x="607" y="464"/>
                  </a:lnTo>
                  <a:lnTo>
                    <a:pt x="588" y="462"/>
                  </a:lnTo>
                  <a:lnTo>
                    <a:pt x="571" y="455"/>
                  </a:lnTo>
                  <a:lnTo>
                    <a:pt x="555" y="443"/>
                  </a:lnTo>
                  <a:lnTo>
                    <a:pt x="466" y="352"/>
                  </a:lnTo>
                  <a:lnTo>
                    <a:pt x="463" y="350"/>
                  </a:lnTo>
                  <a:lnTo>
                    <a:pt x="461" y="349"/>
                  </a:lnTo>
                  <a:lnTo>
                    <a:pt x="458" y="349"/>
                  </a:lnTo>
                  <a:lnTo>
                    <a:pt x="456" y="349"/>
                  </a:lnTo>
                  <a:lnTo>
                    <a:pt x="453" y="350"/>
                  </a:lnTo>
                  <a:lnTo>
                    <a:pt x="450" y="352"/>
                  </a:lnTo>
                  <a:lnTo>
                    <a:pt x="353" y="449"/>
                  </a:lnTo>
                  <a:lnTo>
                    <a:pt x="351" y="452"/>
                  </a:lnTo>
                  <a:lnTo>
                    <a:pt x="350" y="456"/>
                  </a:lnTo>
                  <a:lnTo>
                    <a:pt x="350" y="459"/>
                  </a:lnTo>
                  <a:lnTo>
                    <a:pt x="351" y="462"/>
                  </a:lnTo>
                  <a:lnTo>
                    <a:pt x="353" y="465"/>
                  </a:lnTo>
                  <a:lnTo>
                    <a:pt x="443" y="554"/>
                  </a:lnTo>
                  <a:lnTo>
                    <a:pt x="455" y="569"/>
                  </a:lnTo>
                  <a:lnTo>
                    <a:pt x="461" y="587"/>
                  </a:lnTo>
                  <a:lnTo>
                    <a:pt x="463" y="606"/>
                  </a:lnTo>
                  <a:lnTo>
                    <a:pt x="460" y="625"/>
                  </a:lnTo>
                  <a:lnTo>
                    <a:pt x="451" y="642"/>
                  </a:lnTo>
                  <a:lnTo>
                    <a:pt x="422" y="688"/>
                  </a:lnTo>
                  <a:lnTo>
                    <a:pt x="398" y="737"/>
                  </a:lnTo>
                  <a:lnTo>
                    <a:pt x="376" y="788"/>
                  </a:lnTo>
                  <a:lnTo>
                    <a:pt x="360" y="839"/>
                  </a:lnTo>
                  <a:lnTo>
                    <a:pt x="347" y="892"/>
                  </a:lnTo>
                  <a:lnTo>
                    <a:pt x="341" y="911"/>
                  </a:lnTo>
                  <a:lnTo>
                    <a:pt x="330" y="927"/>
                  </a:lnTo>
                  <a:lnTo>
                    <a:pt x="315" y="938"/>
                  </a:lnTo>
                  <a:lnTo>
                    <a:pt x="297" y="947"/>
                  </a:lnTo>
                  <a:lnTo>
                    <a:pt x="278" y="949"/>
                  </a:lnTo>
                  <a:lnTo>
                    <a:pt x="153" y="949"/>
                  </a:lnTo>
                  <a:lnTo>
                    <a:pt x="149" y="950"/>
                  </a:lnTo>
                  <a:lnTo>
                    <a:pt x="146" y="951"/>
                  </a:lnTo>
                  <a:lnTo>
                    <a:pt x="143" y="954"/>
                  </a:lnTo>
                  <a:lnTo>
                    <a:pt x="142" y="957"/>
                  </a:lnTo>
                  <a:lnTo>
                    <a:pt x="141" y="960"/>
                  </a:lnTo>
                  <a:lnTo>
                    <a:pt x="141" y="1097"/>
                  </a:lnTo>
                  <a:lnTo>
                    <a:pt x="142" y="1101"/>
                  </a:lnTo>
                  <a:lnTo>
                    <a:pt x="143" y="1104"/>
                  </a:lnTo>
                  <a:lnTo>
                    <a:pt x="146" y="1107"/>
                  </a:lnTo>
                  <a:lnTo>
                    <a:pt x="149" y="1108"/>
                  </a:lnTo>
                  <a:lnTo>
                    <a:pt x="153" y="1109"/>
                  </a:lnTo>
                  <a:lnTo>
                    <a:pt x="278" y="1109"/>
                  </a:lnTo>
                  <a:lnTo>
                    <a:pt x="297" y="1111"/>
                  </a:lnTo>
                  <a:lnTo>
                    <a:pt x="315" y="1120"/>
                  </a:lnTo>
                  <a:lnTo>
                    <a:pt x="330" y="1131"/>
                  </a:lnTo>
                  <a:lnTo>
                    <a:pt x="341" y="1147"/>
                  </a:lnTo>
                  <a:lnTo>
                    <a:pt x="347" y="1166"/>
                  </a:lnTo>
                  <a:lnTo>
                    <a:pt x="360" y="1219"/>
                  </a:lnTo>
                  <a:lnTo>
                    <a:pt x="376" y="1270"/>
                  </a:lnTo>
                  <a:lnTo>
                    <a:pt x="398" y="1321"/>
                  </a:lnTo>
                  <a:lnTo>
                    <a:pt x="422" y="1368"/>
                  </a:lnTo>
                  <a:lnTo>
                    <a:pt x="451" y="1416"/>
                  </a:lnTo>
                  <a:lnTo>
                    <a:pt x="460" y="1433"/>
                  </a:lnTo>
                  <a:lnTo>
                    <a:pt x="463" y="1452"/>
                  </a:lnTo>
                  <a:lnTo>
                    <a:pt x="461" y="1470"/>
                  </a:lnTo>
                  <a:lnTo>
                    <a:pt x="455" y="1488"/>
                  </a:lnTo>
                  <a:lnTo>
                    <a:pt x="443" y="1504"/>
                  </a:lnTo>
                  <a:lnTo>
                    <a:pt x="353" y="1593"/>
                  </a:lnTo>
                  <a:lnTo>
                    <a:pt x="351" y="1596"/>
                  </a:lnTo>
                  <a:lnTo>
                    <a:pt x="350" y="1599"/>
                  </a:lnTo>
                  <a:lnTo>
                    <a:pt x="350" y="1602"/>
                  </a:lnTo>
                  <a:lnTo>
                    <a:pt x="351" y="1605"/>
                  </a:lnTo>
                  <a:lnTo>
                    <a:pt x="353" y="1609"/>
                  </a:lnTo>
                  <a:lnTo>
                    <a:pt x="450" y="1704"/>
                  </a:lnTo>
                  <a:lnTo>
                    <a:pt x="453" y="1708"/>
                  </a:lnTo>
                  <a:lnTo>
                    <a:pt x="456" y="1709"/>
                  </a:lnTo>
                  <a:lnTo>
                    <a:pt x="458" y="1709"/>
                  </a:lnTo>
                  <a:lnTo>
                    <a:pt x="461" y="1709"/>
                  </a:lnTo>
                  <a:lnTo>
                    <a:pt x="463" y="1708"/>
                  </a:lnTo>
                  <a:lnTo>
                    <a:pt x="466" y="1704"/>
                  </a:lnTo>
                  <a:lnTo>
                    <a:pt x="555" y="1616"/>
                  </a:lnTo>
                  <a:lnTo>
                    <a:pt x="569" y="1605"/>
                  </a:lnTo>
                  <a:lnTo>
                    <a:pt x="586" y="1598"/>
                  </a:lnTo>
                  <a:lnTo>
                    <a:pt x="604" y="1596"/>
                  </a:lnTo>
                  <a:lnTo>
                    <a:pt x="624" y="1599"/>
                  </a:lnTo>
                  <a:lnTo>
                    <a:pt x="643" y="1607"/>
                  </a:lnTo>
                  <a:lnTo>
                    <a:pt x="690" y="1636"/>
                  </a:lnTo>
                  <a:lnTo>
                    <a:pt x="738" y="1661"/>
                  </a:lnTo>
                  <a:lnTo>
                    <a:pt x="789" y="1682"/>
                  </a:lnTo>
                  <a:lnTo>
                    <a:pt x="840" y="1699"/>
                  </a:lnTo>
                  <a:lnTo>
                    <a:pt x="893" y="1713"/>
                  </a:lnTo>
                  <a:lnTo>
                    <a:pt x="912" y="1719"/>
                  </a:lnTo>
                  <a:lnTo>
                    <a:pt x="928" y="1730"/>
                  </a:lnTo>
                  <a:lnTo>
                    <a:pt x="940" y="1745"/>
                  </a:lnTo>
                  <a:lnTo>
                    <a:pt x="948" y="1762"/>
                  </a:lnTo>
                  <a:lnTo>
                    <a:pt x="950" y="1781"/>
                  </a:lnTo>
                  <a:lnTo>
                    <a:pt x="950" y="1907"/>
                  </a:lnTo>
                  <a:lnTo>
                    <a:pt x="951" y="1911"/>
                  </a:lnTo>
                  <a:lnTo>
                    <a:pt x="952" y="1914"/>
                  </a:lnTo>
                  <a:lnTo>
                    <a:pt x="954" y="1916"/>
                  </a:lnTo>
                  <a:lnTo>
                    <a:pt x="958" y="1918"/>
                  </a:lnTo>
                  <a:lnTo>
                    <a:pt x="962" y="1918"/>
                  </a:lnTo>
                  <a:lnTo>
                    <a:pt x="1099" y="1918"/>
                  </a:lnTo>
                  <a:lnTo>
                    <a:pt x="1102" y="1918"/>
                  </a:lnTo>
                  <a:lnTo>
                    <a:pt x="1105" y="1916"/>
                  </a:lnTo>
                  <a:lnTo>
                    <a:pt x="1108" y="1914"/>
                  </a:lnTo>
                  <a:lnTo>
                    <a:pt x="1109" y="1911"/>
                  </a:lnTo>
                  <a:lnTo>
                    <a:pt x="1110" y="1907"/>
                  </a:lnTo>
                  <a:lnTo>
                    <a:pt x="1110" y="1781"/>
                  </a:lnTo>
                  <a:lnTo>
                    <a:pt x="1113" y="1762"/>
                  </a:lnTo>
                  <a:lnTo>
                    <a:pt x="1121" y="1745"/>
                  </a:lnTo>
                  <a:lnTo>
                    <a:pt x="1133" y="1730"/>
                  </a:lnTo>
                  <a:lnTo>
                    <a:pt x="1148" y="1719"/>
                  </a:lnTo>
                  <a:lnTo>
                    <a:pt x="1167" y="1713"/>
                  </a:lnTo>
                  <a:lnTo>
                    <a:pt x="1220" y="1700"/>
                  </a:lnTo>
                  <a:lnTo>
                    <a:pt x="1272" y="1683"/>
                  </a:lnTo>
                  <a:lnTo>
                    <a:pt x="1321" y="1662"/>
                  </a:lnTo>
                  <a:lnTo>
                    <a:pt x="1370" y="1638"/>
                  </a:lnTo>
                  <a:lnTo>
                    <a:pt x="1417" y="1610"/>
                  </a:lnTo>
                  <a:lnTo>
                    <a:pt x="1434" y="1600"/>
                  </a:lnTo>
                  <a:lnTo>
                    <a:pt x="1453" y="1597"/>
                  </a:lnTo>
                  <a:lnTo>
                    <a:pt x="1472" y="1599"/>
                  </a:lnTo>
                  <a:lnTo>
                    <a:pt x="1490" y="1605"/>
                  </a:lnTo>
                  <a:lnTo>
                    <a:pt x="1506" y="1618"/>
                  </a:lnTo>
                  <a:lnTo>
                    <a:pt x="1594" y="1707"/>
                  </a:lnTo>
                  <a:lnTo>
                    <a:pt x="1598" y="1709"/>
                  </a:lnTo>
                  <a:lnTo>
                    <a:pt x="1600" y="1710"/>
                  </a:lnTo>
                  <a:lnTo>
                    <a:pt x="1602" y="1710"/>
                  </a:lnTo>
                  <a:lnTo>
                    <a:pt x="1605" y="1710"/>
                  </a:lnTo>
                  <a:lnTo>
                    <a:pt x="1607" y="1709"/>
                  </a:lnTo>
                  <a:lnTo>
                    <a:pt x="1610" y="1707"/>
                  </a:lnTo>
                  <a:lnTo>
                    <a:pt x="1706" y="1610"/>
                  </a:lnTo>
                  <a:lnTo>
                    <a:pt x="1708" y="1607"/>
                  </a:lnTo>
                  <a:lnTo>
                    <a:pt x="1709" y="1604"/>
                  </a:lnTo>
                  <a:lnTo>
                    <a:pt x="1710" y="1602"/>
                  </a:lnTo>
                  <a:lnTo>
                    <a:pt x="1709" y="1600"/>
                  </a:lnTo>
                  <a:lnTo>
                    <a:pt x="1708" y="1597"/>
                  </a:lnTo>
                  <a:lnTo>
                    <a:pt x="1706" y="1594"/>
                  </a:lnTo>
                  <a:lnTo>
                    <a:pt x="1618" y="1505"/>
                  </a:lnTo>
                  <a:lnTo>
                    <a:pt x="1606" y="1489"/>
                  </a:lnTo>
                  <a:lnTo>
                    <a:pt x="1600" y="1473"/>
                  </a:lnTo>
                  <a:lnTo>
                    <a:pt x="1598" y="1454"/>
                  </a:lnTo>
                  <a:lnTo>
                    <a:pt x="1601" y="1435"/>
                  </a:lnTo>
                  <a:lnTo>
                    <a:pt x="1609" y="1417"/>
                  </a:lnTo>
                  <a:lnTo>
                    <a:pt x="1638" y="1370"/>
                  </a:lnTo>
                  <a:lnTo>
                    <a:pt x="1663" y="1322"/>
                  </a:lnTo>
                  <a:lnTo>
                    <a:pt x="1683" y="1271"/>
                  </a:lnTo>
                  <a:lnTo>
                    <a:pt x="1700" y="1220"/>
                  </a:lnTo>
                  <a:lnTo>
                    <a:pt x="1713" y="1167"/>
                  </a:lnTo>
                  <a:lnTo>
                    <a:pt x="1719" y="1148"/>
                  </a:lnTo>
                  <a:lnTo>
                    <a:pt x="1731" y="1132"/>
                  </a:lnTo>
                  <a:lnTo>
                    <a:pt x="1745" y="1121"/>
                  </a:lnTo>
                  <a:lnTo>
                    <a:pt x="1762" y="1113"/>
                  </a:lnTo>
                  <a:lnTo>
                    <a:pt x="1782" y="1110"/>
                  </a:lnTo>
                  <a:lnTo>
                    <a:pt x="1908" y="1110"/>
                  </a:lnTo>
                  <a:lnTo>
                    <a:pt x="1911" y="1110"/>
                  </a:lnTo>
                  <a:lnTo>
                    <a:pt x="1914" y="1108"/>
                  </a:lnTo>
                  <a:lnTo>
                    <a:pt x="1917" y="1106"/>
                  </a:lnTo>
                  <a:lnTo>
                    <a:pt x="1918" y="1103"/>
                  </a:lnTo>
                  <a:lnTo>
                    <a:pt x="1919" y="1098"/>
                  </a:lnTo>
                  <a:lnTo>
                    <a:pt x="1919" y="961"/>
                  </a:lnTo>
                  <a:lnTo>
                    <a:pt x="1918" y="958"/>
                  </a:lnTo>
                  <a:lnTo>
                    <a:pt x="1917" y="955"/>
                  </a:lnTo>
                  <a:lnTo>
                    <a:pt x="1914" y="953"/>
                  </a:lnTo>
                  <a:lnTo>
                    <a:pt x="1911" y="951"/>
                  </a:lnTo>
                  <a:lnTo>
                    <a:pt x="1908" y="951"/>
                  </a:lnTo>
                  <a:lnTo>
                    <a:pt x="1782" y="951"/>
                  </a:lnTo>
                  <a:lnTo>
                    <a:pt x="1762" y="948"/>
                  </a:lnTo>
                  <a:lnTo>
                    <a:pt x="1745" y="940"/>
                  </a:lnTo>
                  <a:lnTo>
                    <a:pt x="1731" y="928"/>
                  </a:lnTo>
                  <a:lnTo>
                    <a:pt x="1719" y="912"/>
                  </a:lnTo>
                  <a:lnTo>
                    <a:pt x="1713" y="894"/>
                  </a:lnTo>
                  <a:lnTo>
                    <a:pt x="1700" y="840"/>
                  </a:lnTo>
                  <a:lnTo>
                    <a:pt x="1683" y="789"/>
                  </a:lnTo>
                  <a:lnTo>
                    <a:pt x="1663" y="739"/>
                  </a:lnTo>
                  <a:lnTo>
                    <a:pt x="1638" y="691"/>
                  </a:lnTo>
                  <a:lnTo>
                    <a:pt x="1609" y="644"/>
                  </a:lnTo>
                  <a:lnTo>
                    <a:pt x="1601" y="626"/>
                  </a:lnTo>
                  <a:lnTo>
                    <a:pt x="1598" y="607"/>
                  </a:lnTo>
                  <a:lnTo>
                    <a:pt x="1599" y="588"/>
                  </a:lnTo>
                  <a:lnTo>
                    <a:pt x="1606" y="570"/>
                  </a:lnTo>
                  <a:lnTo>
                    <a:pt x="1618" y="555"/>
                  </a:lnTo>
                  <a:lnTo>
                    <a:pt x="1706" y="466"/>
                  </a:lnTo>
                  <a:lnTo>
                    <a:pt x="1708" y="464"/>
                  </a:lnTo>
                  <a:lnTo>
                    <a:pt x="1709" y="461"/>
                  </a:lnTo>
                  <a:lnTo>
                    <a:pt x="1710" y="459"/>
                  </a:lnTo>
                  <a:lnTo>
                    <a:pt x="1709" y="457"/>
                  </a:lnTo>
                  <a:lnTo>
                    <a:pt x="1708" y="453"/>
                  </a:lnTo>
                  <a:lnTo>
                    <a:pt x="1706" y="450"/>
                  </a:lnTo>
                  <a:lnTo>
                    <a:pt x="1610" y="354"/>
                  </a:lnTo>
                  <a:lnTo>
                    <a:pt x="1607" y="352"/>
                  </a:lnTo>
                  <a:lnTo>
                    <a:pt x="1605" y="351"/>
                  </a:lnTo>
                  <a:lnTo>
                    <a:pt x="1602" y="350"/>
                  </a:lnTo>
                  <a:lnTo>
                    <a:pt x="1600" y="351"/>
                  </a:lnTo>
                  <a:lnTo>
                    <a:pt x="1598" y="352"/>
                  </a:lnTo>
                  <a:lnTo>
                    <a:pt x="1594" y="354"/>
                  </a:lnTo>
                  <a:lnTo>
                    <a:pt x="1506" y="443"/>
                  </a:lnTo>
                  <a:lnTo>
                    <a:pt x="1490" y="455"/>
                  </a:lnTo>
                  <a:lnTo>
                    <a:pt x="1472" y="462"/>
                  </a:lnTo>
                  <a:lnTo>
                    <a:pt x="1453" y="463"/>
                  </a:lnTo>
                  <a:lnTo>
                    <a:pt x="1434" y="460"/>
                  </a:lnTo>
                  <a:lnTo>
                    <a:pt x="1417" y="451"/>
                  </a:lnTo>
                  <a:lnTo>
                    <a:pt x="1370" y="423"/>
                  </a:lnTo>
                  <a:lnTo>
                    <a:pt x="1321" y="398"/>
                  </a:lnTo>
                  <a:lnTo>
                    <a:pt x="1272" y="378"/>
                  </a:lnTo>
                  <a:lnTo>
                    <a:pt x="1220" y="361"/>
                  </a:lnTo>
                  <a:lnTo>
                    <a:pt x="1167" y="348"/>
                  </a:lnTo>
                  <a:lnTo>
                    <a:pt x="1148" y="342"/>
                  </a:lnTo>
                  <a:lnTo>
                    <a:pt x="1133" y="330"/>
                  </a:lnTo>
                  <a:lnTo>
                    <a:pt x="1120" y="315"/>
                  </a:lnTo>
                  <a:lnTo>
                    <a:pt x="1113" y="299"/>
                  </a:lnTo>
                  <a:lnTo>
                    <a:pt x="1110" y="279"/>
                  </a:lnTo>
                  <a:lnTo>
                    <a:pt x="1110" y="153"/>
                  </a:lnTo>
                  <a:lnTo>
                    <a:pt x="1109" y="150"/>
                  </a:lnTo>
                  <a:lnTo>
                    <a:pt x="1108" y="147"/>
                  </a:lnTo>
                  <a:lnTo>
                    <a:pt x="1105" y="145"/>
                  </a:lnTo>
                  <a:lnTo>
                    <a:pt x="1102" y="143"/>
                  </a:lnTo>
                  <a:lnTo>
                    <a:pt x="1099" y="141"/>
                  </a:lnTo>
                  <a:lnTo>
                    <a:pt x="962" y="141"/>
                  </a:lnTo>
                  <a:close/>
                  <a:moveTo>
                    <a:pt x="961" y="0"/>
                  </a:moveTo>
                  <a:lnTo>
                    <a:pt x="1098" y="0"/>
                  </a:lnTo>
                  <a:lnTo>
                    <a:pt x="1128" y="3"/>
                  </a:lnTo>
                  <a:lnTo>
                    <a:pt x="1157" y="12"/>
                  </a:lnTo>
                  <a:lnTo>
                    <a:pt x="1183" y="26"/>
                  </a:lnTo>
                  <a:lnTo>
                    <a:pt x="1205" y="45"/>
                  </a:lnTo>
                  <a:lnTo>
                    <a:pt x="1224" y="67"/>
                  </a:lnTo>
                  <a:lnTo>
                    <a:pt x="1238" y="93"/>
                  </a:lnTo>
                  <a:lnTo>
                    <a:pt x="1246" y="121"/>
                  </a:lnTo>
                  <a:lnTo>
                    <a:pt x="1250" y="152"/>
                  </a:lnTo>
                  <a:lnTo>
                    <a:pt x="1250" y="223"/>
                  </a:lnTo>
                  <a:lnTo>
                    <a:pt x="1300" y="237"/>
                  </a:lnTo>
                  <a:lnTo>
                    <a:pt x="1350" y="256"/>
                  </a:lnTo>
                  <a:lnTo>
                    <a:pt x="1398" y="279"/>
                  </a:lnTo>
                  <a:lnTo>
                    <a:pt x="1445" y="303"/>
                  </a:lnTo>
                  <a:lnTo>
                    <a:pt x="1494" y="253"/>
                  </a:lnTo>
                  <a:lnTo>
                    <a:pt x="1512" y="237"/>
                  </a:lnTo>
                  <a:lnTo>
                    <a:pt x="1532" y="225"/>
                  </a:lnTo>
                  <a:lnTo>
                    <a:pt x="1554" y="216"/>
                  </a:lnTo>
                  <a:lnTo>
                    <a:pt x="1578" y="211"/>
                  </a:lnTo>
                  <a:lnTo>
                    <a:pt x="1602" y="209"/>
                  </a:lnTo>
                  <a:lnTo>
                    <a:pt x="1631" y="212"/>
                  </a:lnTo>
                  <a:lnTo>
                    <a:pt x="1660" y="221"/>
                  </a:lnTo>
                  <a:lnTo>
                    <a:pt x="1686" y="234"/>
                  </a:lnTo>
                  <a:lnTo>
                    <a:pt x="1708" y="253"/>
                  </a:lnTo>
                  <a:lnTo>
                    <a:pt x="1805" y="350"/>
                  </a:lnTo>
                  <a:lnTo>
                    <a:pt x="1821" y="368"/>
                  </a:lnTo>
                  <a:lnTo>
                    <a:pt x="1834" y="388"/>
                  </a:lnTo>
                  <a:lnTo>
                    <a:pt x="1842" y="410"/>
                  </a:lnTo>
                  <a:lnTo>
                    <a:pt x="1849" y="433"/>
                  </a:lnTo>
                  <a:lnTo>
                    <a:pt x="1850" y="457"/>
                  </a:lnTo>
                  <a:lnTo>
                    <a:pt x="1848" y="487"/>
                  </a:lnTo>
                  <a:lnTo>
                    <a:pt x="1838" y="516"/>
                  </a:lnTo>
                  <a:lnTo>
                    <a:pt x="1824" y="541"/>
                  </a:lnTo>
                  <a:lnTo>
                    <a:pt x="1805" y="564"/>
                  </a:lnTo>
                  <a:lnTo>
                    <a:pt x="1756" y="614"/>
                  </a:lnTo>
                  <a:lnTo>
                    <a:pt x="1781" y="661"/>
                  </a:lnTo>
                  <a:lnTo>
                    <a:pt x="1802" y="709"/>
                  </a:lnTo>
                  <a:lnTo>
                    <a:pt x="1821" y="758"/>
                  </a:lnTo>
                  <a:lnTo>
                    <a:pt x="1837" y="809"/>
                  </a:lnTo>
                  <a:lnTo>
                    <a:pt x="1907" y="809"/>
                  </a:lnTo>
                  <a:lnTo>
                    <a:pt x="1937" y="812"/>
                  </a:lnTo>
                  <a:lnTo>
                    <a:pt x="1966" y="820"/>
                  </a:lnTo>
                  <a:lnTo>
                    <a:pt x="1992" y="835"/>
                  </a:lnTo>
                  <a:lnTo>
                    <a:pt x="2014" y="853"/>
                  </a:lnTo>
                  <a:lnTo>
                    <a:pt x="2033" y="875"/>
                  </a:lnTo>
                  <a:lnTo>
                    <a:pt x="2047" y="901"/>
                  </a:lnTo>
                  <a:lnTo>
                    <a:pt x="2055" y="930"/>
                  </a:lnTo>
                  <a:lnTo>
                    <a:pt x="2058" y="960"/>
                  </a:lnTo>
                  <a:lnTo>
                    <a:pt x="2058" y="1097"/>
                  </a:lnTo>
                  <a:lnTo>
                    <a:pt x="2055" y="1128"/>
                  </a:lnTo>
                  <a:lnTo>
                    <a:pt x="2047" y="1156"/>
                  </a:lnTo>
                  <a:lnTo>
                    <a:pt x="2033" y="1182"/>
                  </a:lnTo>
                  <a:lnTo>
                    <a:pt x="2014" y="1205"/>
                  </a:lnTo>
                  <a:lnTo>
                    <a:pt x="1992" y="1223"/>
                  </a:lnTo>
                  <a:lnTo>
                    <a:pt x="1966" y="1238"/>
                  </a:lnTo>
                  <a:lnTo>
                    <a:pt x="1937" y="1246"/>
                  </a:lnTo>
                  <a:lnTo>
                    <a:pt x="1907" y="1249"/>
                  </a:lnTo>
                  <a:lnTo>
                    <a:pt x="1837" y="1249"/>
                  </a:lnTo>
                  <a:lnTo>
                    <a:pt x="1821" y="1300"/>
                  </a:lnTo>
                  <a:lnTo>
                    <a:pt x="1802" y="1349"/>
                  </a:lnTo>
                  <a:lnTo>
                    <a:pt x="1781" y="1397"/>
                  </a:lnTo>
                  <a:lnTo>
                    <a:pt x="1756" y="1444"/>
                  </a:lnTo>
                  <a:lnTo>
                    <a:pt x="1805" y="1494"/>
                  </a:lnTo>
                  <a:lnTo>
                    <a:pt x="1821" y="1512"/>
                  </a:lnTo>
                  <a:lnTo>
                    <a:pt x="1834" y="1532"/>
                  </a:lnTo>
                  <a:lnTo>
                    <a:pt x="1842" y="1554"/>
                  </a:lnTo>
                  <a:lnTo>
                    <a:pt x="1849" y="1577"/>
                  </a:lnTo>
                  <a:lnTo>
                    <a:pt x="1850" y="1600"/>
                  </a:lnTo>
                  <a:lnTo>
                    <a:pt x="1848" y="1631"/>
                  </a:lnTo>
                  <a:lnTo>
                    <a:pt x="1838" y="1659"/>
                  </a:lnTo>
                  <a:lnTo>
                    <a:pt x="1824" y="1684"/>
                  </a:lnTo>
                  <a:lnTo>
                    <a:pt x="1805" y="1708"/>
                  </a:lnTo>
                  <a:lnTo>
                    <a:pt x="1708" y="1805"/>
                  </a:lnTo>
                  <a:lnTo>
                    <a:pt x="1690" y="1820"/>
                  </a:lnTo>
                  <a:lnTo>
                    <a:pt x="1670" y="1833"/>
                  </a:lnTo>
                  <a:lnTo>
                    <a:pt x="1648" y="1841"/>
                  </a:lnTo>
                  <a:lnTo>
                    <a:pt x="1625" y="1847"/>
                  </a:lnTo>
                  <a:lnTo>
                    <a:pt x="1602" y="1849"/>
                  </a:lnTo>
                  <a:lnTo>
                    <a:pt x="1571" y="1846"/>
                  </a:lnTo>
                  <a:lnTo>
                    <a:pt x="1544" y="1837"/>
                  </a:lnTo>
                  <a:lnTo>
                    <a:pt x="1517" y="1824"/>
                  </a:lnTo>
                  <a:lnTo>
                    <a:pt x="1494" y="1805"/>
                  </a:lnTo>
                  <a:lnTo>
                    <a:pt x="1445" y="1755"/>
                  </a:lnTo>
                  <a:lnTo>
                    <a:pt x="1398" y="1779"/>
                  </a:lnTo>
                  <a:lnTo>
                    <a:pt x="1350" y="1801"/>
                  </a:lnTo>
                  <a:lnTo>
                    <a:pt x="1300" y="1820"/>
                  </a:lnTo>
                  <a:lnTo>
                    <a:pt x="1250" y="1835"/>
                  </a:lnTo>
                  <a:lnTo>
                    <a:pt x="1250" y="1906"/>
                  </a:lnTo>
                  <a:lnTo>
                    <a:pt x="1246" y="1936"/>
                  </a:lnTo>
                  <a:lnTo>
                    <a:pt x="1238" y="1965"/>
                  </a:lnTo>
                  <a:lnTo>
                    <a:pt x="1224" y="1991"/>
                  </a:lnTo>
                  <a:lnTo>
                    <a:pt x="1205" y="2013"/>
                  </a:lnTo>
                  <a:lnTo>
                    <a:pt x="1183" y="2032"/>
                  </a:lnTo>
                  <a:lnTo>
                    <a:pt x="1157" y="2046"/>
                  </a:lnTo>
                  <a:lnTo>
                    <a:pt x="1128" y="2054"/>
                  </a:lnTo>
                  <a:lnTo>
                    <a:pt x="1098" y="2058"/>
                  </a:lnTo>
                  <a:lnTo>
                    <a:pt x="961" y="2058"/>
                  </a:lnTo>
                  <a:lnTo>
                    <a:pt x="930" y="2054"/>
                  </a:lnTo>
                  <a:lnTo>
                    <a:pt x="903" y="2046"/>
                  </a:lnTo>
                  <a:lnTo>
                    <a:pt x="876" y="2032"/>
                  </a:lnTo>
                  <a:lnTo>
                    <a:pt x="854" y="2013"/>
                  </a:lnTo>
                  <a:lnTo>
                    <a:pt x="835" y="1991"/>
                  </a:lnTo>
                  <a:lnTo>
                    <a:pt x="821" y="1965"/>
                  </a:lnTo>
                  <a:lnTo>
                    <a:pt x="812" y="1936"/>
                  </a:lnTo>
                  <a:lnTo>
                    <a:pt x="809" y="1906"/>
                  </a:lnTo>
                  <a:lnTo>
                    <a:pt x="809" y="1835"/>
                  </a:lnTo>
                  <a:lnTo>
                    <a:pt x="758" y="1820"/>
                  </a:lnTo>
                  <a:lnTo>
                    <a:pt x="709" y="1801"/>
                  </a:lnTo>
                  <a:lnTo>
                    <a:pt x="661" y="1779"/>
                  </a:lnTo>
                  <a:lnTo>
                    <a:pt x="615" y="1755"/>
                  </a:lnTo>
                  <a:lnTo>
                    <a:pt x="564" y="1805"/>
                  </a:lnTo>
                  <a:lnTo>
                    <a:pt x="546" y="1820"/>
                  </a:lnTo>
                  <a:lnTo>
                    <a:pt x="526" y="1833"/>
                  </a:lnTo>
                  <a:lnTo>
                    <a:pt x="504" y="1841"/>
                  </a:lnTo>
                  <a:lnTo>
                    <a:pt x="481" y="1847"/>
                  </a:lnTo>
                  <a:lnTo>
                    <a:pt x="458" y="1849"/>
                  </a:lnTo>
                  <a:lnTo>
                    <a:pt x="427" y="1846"/>
                  </a:lnTo>
                  <a:lnTo>
                    <a:pt x="400" y="1837"/>
                  </a:lnTo>
                  <a:lnTo>
                    <a:pt x="373" y="1824"/>
                  </a:lnTo>
                  <a:lnTo>
                    <a:pt x="350" y="1805"/>
                  </a:lnTo>
                  <a:lnTo>
                    <a:pt x="253" y="1708"/>
                  </a:lnTo>
                  <a:lnTo>
                    <a:pt x="236" y="1687"/>
                  </a:lnTo>
                  <a:lnTo>
                    <a:pt x="223" y="1663"/>
                  </a:lnTo>
                  <a:lnTo>
                    <a:pt x="214" y="1639"/>
                  </a:lnTo>
                  <a:lnTo>
                    <a:pt x="210" y="1614"/>
                  </a:lnTo>
                  <a:lnTo>
                    <a:pt x="210" y="1587"/>
                  </a:lnTo>
                  <a:lnTo>
                    <a:pt x="214" y="1562"/>
                  </a:lnTo>
                  <a:lnTo>
                    <a:pt x="223" y="1538"/>
                  </a:lnTo>
                  <a:lnTo>
                    <a:pt x="236" y="1515"/>
                  </a:lnTo>
                  <a:lnTo>
                    <a:pt x="253" y="1494"/>
                  </a:lnTo>
                  <a:lnTo>
                    <a:pt x="304" y="1444"/>
                  </a:lnTo>
                  <a:lnTo>
                    <a:pt x="278" y="1397"/>
                  </a:lnTo>
                  <a:lnTo>
                    <a:pt x="256" y="1349"/>
                  </a:lnTo>
                  <a:lnTo>
                    <a:pt x="237" y="1300"/>
                  </a:lnTo>
                  <a:lnTo>
                    <a:pt x="223" y="1249"/>
                  </a:lnTo>
                  <a:lnTo>
                    <a:pt x="152" y="1249"/>
                  </a:lnTo>
                  <a:lnTo>
                    <a:pt x="121" y="1246"/>
                  </a:lnTo>
                  <a:lnTo>
                    <a:pt x="93" y="1238"/>
                  </a:lnTo>
                  <a:lnTo>
                    <a:pt x="67" y="1223"/>
                  </a:lnTo>
                  <a:lnTo>
                    <a:pt x="44" y="1205"/>
                  </a:lnTo>
                  <a:lnTo>
                    <a:pt x="26" y="1182"/>
                  </a:lnTo>
                  <a:lnTo>
                    <a:pt x="12" y="1156"/>
                  </a:lnTo>
                  <a:lnTo>
                    <a:pt x="3" y="1128"/>
                  </a:lnTo>
                  <a:lnTo>
                    <a:pt x="0" y="1097"/>
                  </a:lnTo>
                  <a:lnTo>
                    <a:pt x="0" y="960"/>
                  </a:lnTo>
                  <a:lnTo>
                    <a:pt x="3" y="930"/>
                  </a:lnTo>
                  <a:lnTo>
                    <a:pt x="12" y="901"/>
                  </a:lnTo>
                  <a:lnTo>
                    <a:pt x="26" y="875"/>
                  </a:lnTo>
                  <a:lnTo>
                    <a:pt x="44" y="853"/>
                  </a:lnTo>
                  <a:lnTo>
                    <a:pt x="67" y="835"/>
                  </a:lnTo>
                  <a:lnTo>
                    <a:pt x="93" y="820"/>
                  </a:lnTo>
                  <a:lnTo>
                    <a:pt x="121" y="812"/>
                  </a:lnTo>
                  <a:lnTo>
                    <a:pt x="152" y="809"/>
                  </a:lnTo>
                  <a:lnTo>
                    <a:pt x="223" y="809"/>
                  </a:lnTo>
                  <a:lnTo>
                    <a:pt x="237" y="758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4" y="614"/>
                  </a:lnTo>
                  <a:lnTo>
                    <a:pt x="253" y="564"/>
                  </a:lnTo>
                  <a:lnTo>
                    <a:pt x="236" y="543"/>
                  </a:lnTo>
                  <a:lnTo>
                    <a:pt x="223" y="520"/>
                  </a:lnTo>
                  <a:lnTo>
                    <a:pt x="214" y="496"/>
                  </a:lnTo>
                  <a:lnTo>
                    <a:pt x="210" y="470"/>
                  </a:lnTo>
                  <a:lnTo>
                    <a:pt x="210" y="444"/>
                  </a:lnTo>
                  <a:lnTo>
                    <a:pt x="214" y="419"/>
                  </a:lnTo>
                  <a:lnTo>
                    <a:pt x="223" y="394"/>
                  </a:lnTo>
                  <a:lnTo>
                    <a:pt x="236" y="371"/>
                  </a:lnTo>
                  <a:lnTo>
                    <a:pt x="253" y="350"/>
                  </a:lnTo>
                  <a:lnTo>
                    <a:pt x="350" y="253"/>
                  </a:lnTo>
                  <a:lnTo>
                    <a:pt x="368" y="237"/>
                  </a:lnTo>
                  <a:lnTo>
                    <a:pt x="388" y="225"/>
                  </a:lnTo>
                  <a:lnTo>
                    <a:pt x="410" y="216"/>
                  </a:lnTo>
                  <a:lnTo>
                    <a:pt x="433" y="211"/>
                  </a:lnTo>
                  <a:lnTo>
                    <a:pt x="458" y="209"/>
                  </a:lnTo>
                  <a:lnTo>
                    <a:pt x="487" y="212"/>
                  </a:lnTo>
                  <a:lnTo>
                    <a:pt x="516" y="221"/>
                  </a:lnTo>
                  <a:lnTo>
                    <a:pt x="542" y="234"/>
                  </a:lnTo>
                  <a:lnTo>
                    <a:pt x="564" y="253"/>
                  </a:lnTo>
                  <a:lnTo>
                    <a:pt x="615" y="303"/>
                  </a:lnTo>
                  <a:lnTo>
                    <a:pt x="661" y="279"/>
                  </a:lnTo>
                  <a:lnTo>
                    <a:pt x="709" y="256"/>
                  </a:lnTo>
                  <a:lnTo>
                    <a:pt x="758" y="237"/>
                  </a:lnTo>
                  <a:lnTo>
                    <a:pt x="809" y="223"/>
                  </a:lnTo>
                  <a:lnTo>
                    <a:pt x="809" y="152"/>
                  </a:lnTo>
                  <a:lnTo>
                    <a:pt x="812" y="121"/>
                  </a:lnTo>
                  <a:lnTo>
                    <a:pt x="820" y="93"/>
                  </a:lnTo>
                  <a:lnTo>
                    <a:pt x="835" y="67"/>
                  </a:lnTo>
                  <a:lnTo>
                    <a:pt x="853" y="45"/>
                  </a:lnTo>
                  <a:lnTo>
                    <a:pt x="876" y="26"/>
                  </a:lnTo>
                  <a:lnTo>
                    <a:pt x="902" y="12"/>
                  </a:lnTo>
                  <a:lnTo>
                    <a:pt x="930" y="3"/>
                  </a:lnTo>
                  <a:lnTo>
                    <a:pt x="9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245"/>
            <p:cNvSpPr>
              <a:spLocks noEditPoints="1"/>
            </p:cNvSpPr>
            <p:nvPr/>
          </p:nvSpPr>
          <p:spPr bwMode="auto">
            <a:xfrm>
              <a:off x="4452938" y="3783013"/>
              <a:ext cx="133350" cy="131763"/>
            </a:xfrm>
            <a:custGeom>
              <a:avLst/>
              <a:gdLst>
                <a:gd name="T0" fmla="*/ 376 w 834"/>
                <a:gd name="T1" fmla="*/ 143 h 834"/>
                <a:gd name="T2" fmla="*/ 300 w 834"/>
                <a:gd name="T3" fmla="*/ 166 h 834"/>
                <a:gd name="T4" fmla="*/ 235 w 834"/>
                <a:gd name="T5" fmla="*/ 208 h 834"/>
                <a:gd name="T6" fmla="*/ 184 w 834"/>
                <a:gd name="T7" fmla="*/ 266 h 834"/>
                <a:gd name="T8" fmla="*/ 152 w 834"/>
                <a:gd name="T9" fmla="*/ 337 h 834"/>
                <a:gd name="T10" fmla="*/ 140 w 834"/>
                <a:gd name="T11" fmla="*/ 417 h 834"/>
                <a:gd name="T12" fmla="*/ 152 w 834"/>
                <a:gd name="T13" fmla="*/ 497 h 834"/>
                <a:gd name="T14" fmla="*/ 184 w 834"/>
                <a:gd name="T15" fmla="*/ 568 h 834"/>
                <a:gd name="T16" fmla="*/ 235 w 834"/>
                <a:gd name="T17" fmla="*/ 626 h 834"/>
                <a:gd name="T18" fmla="*/ 300 w 834"/>
                <a:gd name="T19" fmla="*/ 668 h 834"/>
                <a:gd name="T20" fmla="*/ 376 w 834"/>
                <a:gd name="T21" fmla="*/ 691 h 834"/>
                <a:gd name="T22" fmla="*/ 457 w 834"/>
                <a:gd name="T23" fmla="*/ 691 h 834"/>
                <a:gd name="T24" fmla="*/ 533 w 834"/>
                <a:gd name="T25" fmla="*/ 668 h 834"/>
                <a:gd name="T26" fmla="*/ 599 w 834"/>
                <a:gd name="T27" fmla="*/ 626 h 834"/>
                <a:gd name="T28" fmla="*/ 649 w 834"/>
                <a:gd name="T29" fmla="*/ 568 h 834"/>
                <a:gd name="T30" fmla="*/ 682 w 834"/>
                <a:gd name="T31" fmla="*/ 497 h 834"/>
                <a:gd name="T32" fmla="*/ 694 w 834"/>
                <a:gd name="T33" fmla="*/ 417 h 834"/>
                <a:gd name="T34" fmla="*/ 682 w 834"/>
                <a:gd name="T35" fmla="*/ 337 h 834"/>
                <a:gd name="T36" fmla="*/ 649 w 834"/>
                <a:gd name="T37" fmla="*/ 266 h 834"/>
                <a:gd name="T38" fmla="*/ 599 w 834"/>
                <a:gd name="T39" fmla="*/ 208 h 834"/>
                <a:gd name="T40" fmla="*/ 533 w 834"/>
                <a:gd name="T41" fmla="*/ 166 h 834"/>
                <a:gd name="T42" fmla="*/ 457 w 834"/>
                <a:gd name="T43" fmla="*/ 143 h 834"/>
                <a:gd name="T44" fmla="*/ 416 w 834"/>
                <a:gd name="T45" fmla="*/ 0 h 834"/>
                <a:gd name="T46" fmla="*/ 519 w 834"/>
                <a:gd name="T47" fmla="*/ 12 h 834"/>
                <a:gd name="T48" fmla="*/ 612 w 834"/>
                <a:gd name="T49" fmla="*/ 48 h 834"/>
                <a:gd name="T50" fmla="*/ 694 w 834"/>
                <a:gd name="T51" fmla="*/ 105 h 834"/>
                <a:gd name="T52" fmla="*/ 759 w 834"/>
                <a:gd name="T53" fmla="*/ 179 h 834"/>
                <a:gd name="T54" fmla="*/ 805 w 834"/>
                <a:gd name="T55" fmla="*/ 266 h 834"/>
                <a:gd name="T56" fmla="*/ 831 w 834"/>
                <a:gd name="T57" fmla="*/ 364 h 834"/>
                <a:gd name="T58" fmla="*/ 831 w 834"/>
                <a:gd name="T59" fmla="*/ 470 h 834"/>
                <a:gd name="T60" fmla="*/ 805 w 834"/>
                <a:gd name="T61" fmla="*/ 568 h 834"/>
                <a:gd name="T62" fmla="*/ 759 w 834"/>
                <a:gd name="T63" fmla="*/ 655 h 834"/>
                <a:gd name="T64" fmla="*/ 694 w 834"/>
                <a:gd name="T65" fmla="*/ 729 h 834"/>
                <a:gd name="T66" fmla="*/ 612 w 834"/>
                <a:gd name="T67" fmla="*/ 785 h 834"/>
                <a:gd name="T68" fmla="*/ 520 w 834"/>
                <a:gd name="T69" fmla="*/ 822 h 834"/>
                <a:gd name="T70" fmla="*/ 417 w 834"/>
                <a:gd name="T71" fmla="*/ 834 h 834"/>
                <a:gd name="T72" fmla="*/ 314 w 834"/>
                <a:gd name="T73" fmla="*/ 822 h 834"/>
                <a:gd name="T74" fmla="*/ 221 w 834"/>
                <a:gd name="T75" fmla="*/ 785 h 834"/>
                <a:gd name="T76" fmla="*/ 140 w 834"/>
                <a:gd name="T77" fmla="*/ 729 h 834"/>
                <a:gd name="T78" fmla="*/ 75 w 834"/>
                <a:gd name="T79" fmla="*/ 655 h 834"/>
                <a:gd name="T80" fmla="*/ 27 w 834"/>
                <a:gd name="T81" fmla="*/ 568 h 834"/>
                <a:gd name="T82" fmla="*/ 3 w 834"/>
                <a:gd name="T83" fmla="*/ 470 h 834"/>
                <a:gd name="T84" fmla="*/ 3 w 834"/>
                <a:gd name="T85" fmla="*/ 364 h 834"/>
                <a:gd name="T86" fmla="*/ 27 w 834"/>
                <a:gd name="T87" fmla="*/ 266 h 834"/>
                <a:gd name="T88" fmla="*/ 74 w 834"/>
                <a:gd name="T89" fmla="*/ 179 h 834"/>
                <a:gd name="T90" fmla="*/ 139 w 834"/>
                <a:gd name="T91" fmla="*/ 105 h 834"/>
                <a:gd name="T92" fmla="*/ 220 w 834"/>
                <a:gd name="T93" fmla="*/ 48 h 834"/>
                <a:gd name="T94" fmla="*/ 314 w 834"/>
                <a:gd name="T95" fmla="*/ 12 h 834"/>
                <a:gd name="T96" fmla="*/ 416 w 834"/>
                <a:gd name="T97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4" h="834">
                  <a:moveTo>
                    <a:pt x="417" y="140"/>
                  </a:moveTo>
                  <a:lnTo>
                    <a:pt x="376" y="143"/>
                  </a:lnTo>
                  <a:lnTo>
                    <a:pt x="337" y="151"/>
                  </a:lnTo>
                  <a:lnTo>
                    <a:pt x="300" y="166"/>
                  </a:lnTo>
                  <a:lnTo>
                    <a:pt x="266" y="185"/>
                  </a:lnTo>
                  <a:lnTo>
                    <a:pt x="235" y="208"/>
                  </a:lnTo>
                  <a:lnTo>
                    <a:pt x="207" y="236"/>
                  </a:lnTo>
                  <a:lnTo>
                    <a:pt x="184" y="266"/>
                  </a:lnTo>
                  <a:lnTo>
                    <a:pt x="165" y="300"/>
                  </a:lnTo>
                  <a:lnTo>
                    <a:pt x="152" y="337"/>
                  </a:lnTo>
                  <a:lnTo>
                    <a:pt x="143" y="376"/>
                  </a:lnTo>
                  <a:lnTo>
                    <a:pt x="140" y="417"/>
                  </a:lnTo>
                  <a:lnTo>
                    <a:pt x="143" y="458"/>
                  </a:lnTo>
                  <a:lnTo>
                    <a:pt x="152" y="497"/>
                  </a:lnTo>
                  <a:lnTo>
                    <a:pt x="165" y="533"/>
                  </a:lnTo>
                  <a:lnTo>
                    <a:pt x="184" y="568"/>
                  </a:lnTo>
                  <a:lnTo>
                    <a:pt x="207" y="598"/>
                  </a:lnTo>
                  <a:lnTo>
                    <a:pt x="235" y="626"/>
                  </a:lnTo>
                  <a:lnTo>
                    <a:pt x="266" y="649"/>
                  </a:lnTo>
                  <a:lnTo>
                    <a:pt x="300" y="668"/>
                  </a:lnTo>
                  <a:lnTo>
                    <a:pt x="337" y="681"/>
                  </a:lnTo>
                  <a:lnTo>
                    <a:pt x="376" y="691"/>
                  </a:lnTo>
                  <a:lnTo>
                    <a:pt x="417" y="694"/>
                  </a:lnTo>
                  <a:lnTo>
                    <a:pt x="457" y="691"/>
                  </a:lnTo>
                  <a:lnTo>
                    <a:pt x="496" y="681"/>
                  </a:lnTo>
                  <a:lnTo>
                    <a:pt x="533" y="668"/>
                  </a:lnTo>
                  <a:lnTo>
                    <a:pt x="567" y="649"/>
                  </a:lnTo>
                  <a:lnTo>
                    <a:pt x="599" y="626"/>
                  </a:lnTo>
                  <a:lnTo>
                    <a:pt x="626" y="598"/>
                  </a:lnTo>
                  <a:lnTo>
                    <a:pt x="649" y="568"/>
                  </a:lnTo>
                  <a:lnTo>
                    <a:pt x="668" y="534"/>
                  </a:lnTo>
                  <a:lnTo>
                    <a:pt x="682" y="497"/>
                  </a:lnTo>
                  <a:lnTo>
                    <a:pt x="690" y="458"/>
                  </a:lnTo>
                  <a:lnTo>
                    <a:pt x="694" y="417"/>
                  </a:lnTo>
                  <a:lnTo>
                    <a:pt x="690" y="376"/>
                  </a:lnTo>
                  <a:lnTo>
                    <a:pt x="682" y="337"/>
                  </a:lnTo>
                  <a:lnTo>
                    <a:pt x="668" y="300"/>
                  </a:lnTo>
                  <a:lnTo>
                    <a:pt x="649" y="266"/>
                  </a:lnTo>
                  <a:lnTo>
                    <a:pt x="626" y="236"/>
                  </a:lnTo>
                  <a:lnTo>
                    <a:pt x="599" y="208"/>
                  </a:lnTo>
                  <a:lnTo>
                    <a:pt x="567" y="185"/>
                  </a:lnTo>
                  <a:lnTo>
                    <a:pt x="533" y="166"/>
                  </a:lnTo>
                  <a:lnTo>
                    <a:pt x="496" y="151"/>
                  </a:lnTo>
                  <a:lnTo>
                    <a:pt x="457" y="143"/>
                  </a:lnTo>
                  <a:lnTo>
                    <a:pt x="417" y="140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2"/>
                  </a:lnTo>
                  <a:lnTo>
                    <a:pt x="567" y="28"/>
                  </a:lnTo>
                  <a:lnTo>
                    <a:pt x="612" y="48"/>
                  </a:lnTo>
                  <a:lnTo>
                    <a:pt x="655" y="74"/>
                  </a:lnTo>
                  <a:lnTo>
                    <a:pt x="694" y="105"/>
                  </a:lnTo>
                  <a:lnTo>
                    <a:pt x="728" y="140"/>
                  </a:lnTo>
                  <a:lnTo>
                    <a:pt x="759" y="179"/>
                  </a:lnTo>
                  <a:lnTo>
                    <a:pt x="784" y="221"/>
                  </a:lnTo>
                  <a:lnTo>
                    <a:pt x="805" y="266"/>
                  </a:lnTo>
                  <a:lnTo>
                    <a:pt x="821" y="315"/>
                  </a:lnTo>
                  <a:lnTo>
                    <a:pt x="831" y="364"/>
                  </a:lnTo>
                  <a:lnTo>
                    <a:pt x="834" y="417"/>
                  </a:lnTo>
                  <a:lnTo>
                    <a:pt x="831" y="470"/>
                  </a:lnTo>
                  <a:lnTo>
                    <a:pt x="821" y="519"/>
                  </a:lnTo>
                  <a:lnTo>
                    <a:pt x="805" y="568"/>
                  </a:lnTo>
                  <a:lnTo>
                    <a:pt x="785" y="613"/>
                  </a:lnTo>
                  <a:lnTo>
                    <a:pt x="759" y="655"/>
                  </a:lnTo>
                  <a:lnTo>
                    <a:pt x="728" y="694"/>
                  </a:lnTo>
                  <a:lnTo>
                    <a:pt x="694" y="729"/>
                  </a:lnTo>
                  <a:lnTo>
                    <a:pt x="655" y="759"/>
                  </a:lnTo>
                  <a:lnTo>
                    <a:pt x="612" y="785"/>
                  </a:lnTo>
                  <a:lnTo>
                    <a:pt x="567" y="806"/>
                  </a:lnTo>
                  <a:lnTo>
                    <a:pt x="520" y="822"/>
                  </a:lnTo>
                  <a:lnTo>
                    <a:pt x="469" y="831"/>
                  </a:lnTo>
                  <a:lnTo>
                    <a:pt x="417" y="834"/>
                  </a:lnTo>
                  <a:lnTo>
                    <a:pt x="365" y="831"/>
                  </a:lnTo>
                  <a:lnTo>
                    <a:pt x="314" y="822"/>
                  </a:lnTo>
                  <a:lnTo>
                    <a:pt x="266" y="806"/>
                  </a:lnTo>
                  <a:lnTo>
                    <a:pt x="221" y="785"/>
                  </a:lnTo>
                  <a:lnTo>
                    <a:pt x="179" y="759"/>
                  </a:lnTo>
                  <a:lnTo>
                    <a:pt x="140" y="729"/>
                  </a:lnTo>
                  <a:lnTo>
                    <a:pt x="105" y="694"/>
                  </a:lnTo>
                  <a:lnTo>
                    <a:pt x="75" y="655"/>
                  </a:lnTo>
                  <a:lnTo>
                    <a:pt x="48" y="613"/>
                  </a:lnTo>
                  <a:lnTo>
                    <a:pt x="27" y="568"/>
                  </a:lnTo>
                  <a:lnTo>
                    <a:pt x="12" y="519"/>
                  </a:lnTo>
                  <a:lnTo>
                    <a:pt x="3" y="470"/>
                  </a:lnTo>
                  <a:lnTo>
                    <a:pt x="0" y="417"/>
                  </a:lnTo>
                  <a:lnTo>
                    <a:pt x="3" y="364"/>
                  </a:lnTo>
                  <a:lnTo>
                    <a:pt x="12" y="315"/>
                  </a:lnTo>
                  <a:lnTo>
                    <a:pt x="27" y="266"/>
                  </a:lnTo>
                  <a:lnTo>
                    <a:pt x="48" y="221"/>
                  </a:lnTo>
                  <a:lnTo>
                    <a:pt x="74" y="179"/>
                  </a:lnTo>
                  <a:lnTo>
                    <a:pt x="104" y="140"/>
                  </a:lnTo>
                  <a:lnTo>
                    <a:pt x="139" y="105"/>
                  </a:lnTo>
                  <a:lnTo>
                    <a:pt x="178" y="74"/>
                  </a:lnTo>
                  <a:lnTo>
                    <a:pt x="220" y="48"/>
                  </a:lnTo>
                  <a:lnTo>
                    <a:pt x="265" y="28"/>
                  </a:lnTo>
                  <a:lnTo>
                    <a:pt x="314" y="12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5" name="Inhaltsplatzhalter 4"/>
          <p:cNvSpPr txBox="1"/>
          <p:nvPr/>
        </p:nvSpPr>
        <p:spPr>
          <a:xfrm>
            <a:off x="407089" y="3691139"/>
            <a:ext cx="1486870" cy="89255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</a:t>
            </a:r>
          </a:p>
        </p:txBody>
      </p:sp>
      <p:sp>
        <p:nvSpPr>
          <p:cNvPr id="66" name="Inhaltsplatzhalter 4"/>
          <p:cNvSpPr txBox="1"/>
          <p:nvPr/>
        </p:nvSpPr>
        <p:spPr>
          <a:xfrm>
            <a:off x="10264542" y="3691139"/>
            <a:ext cx="1486870" cy="89255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TITLE GOES HERE</a:t>
            </a:r>
            <a:br>
              <a:rPr lang="en-US" sz="16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" presetClass="entr" presetSubtype="1" accel="20000" decel="7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" presetClass="entr" presetSubtype="1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2" presetClass="entr" presetSubtype="1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2" presetClass="entr" presetSubtype="8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9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5" grpId="0"/>
      <p:bldP spid="36" grpId="0"/>
      <p:bldP spid="37" grpId="0"/>
      <p:bldP spid="38" grpId="0"/>
      <p:bldP spid="65" grpId="0"/>
      <p:bldP spid="6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937383" y="1842651"/>
            <a:ext cx="2413000" cy="2878138"/>
            <a:chOff x="937383" y="1842651"/>
            <a:chExt cx="2413000" cy="2878138"/>
          </a:xfrm>
        </p:grpSpPr>
        <p:sp>
          <p:nvSpPr>
            <p:cNvPr id="657" name="Rectangle 6"/>
            <p:cNvSpPr>
              <a:spLocks noChangeArrowheads="1"/>
            </p:cNvSpPr>
            <p:nvPr/>
          </p:nvSpPr>
          <p:spPr bwMode="auto">
            <a:xfrm>
              <a:off x="1175508" y="2049026"/>
              <a:ext cx="1936750" cy="2671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937383" y="1842651"/>
              <a:ext cx="2413000" cy="2878138"/>
              <a:chOff x="937383" y="1842651"/>
              <a:chExt cx="2413000" cy="2878138"/>
            </a:xfrm>
          </p:grpSpPr>
          <p:sp>
            <p:nvSpPr>
              <p:cNvPr id="656" name="Rectangle 5"/>
              <p:cNvSpPr>
                <a:spLocks noChangeArrowheads="1"/>
              </p:cNvSpPr>
              <p:nvPr/>
            </p:nvSpPr>
            <p:spPr bwMode="auto">
              <a:xfrm>
                <a:off x="1176302" y="2049026"/>
                <a:ext cx="1936750" cy="267176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9" name="Rectangle 8"/>
              <p:cNvSpPr>
                <a:spLocks noChangeArrowheads="1"/>
              </p:cNvSpPr>
              <p:nvPr/>
            </p:nvSpPr>
            <p:spPr bwMode="auto">
              <a:xfrm>
                <a:off x="937383" y="1842651"/>
                <a:ext cx="2413000" cy="93821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662" name="Rectangle 11"/>
            <p:cNvSpPr>
              <a:spLocks noChangeArrowheads="1"/>
            </p:cNvSpPr>
            <p:nvPr/>
          </p:nvSpPr>
          <p:spPr bwMode="auto">
            <a:xfrm>
              <a:off x="937383" y="2726889"/>
              <a:ext cx="2413000" cy="539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735174" y="1842651"/>
            <a:ext cx="2413000" cy="2878138"/>
            <a:chOff x="3735174" y="1842651"/>
            <a:chExt cx="2413000" cy="2878138"/>
          </a:xfrm>
        </p:grpSpPr>
        <p:grpSp>
          <p:nvGrpSpPr>
            <p:cNvPr id="5" name="Group 4"/>
            <p:cNvGrpSpPr/>
            <p:nvPr/>
          </p:nvGrpSpPr>
          <p:grpSpPr>
            <a:xfrm>
              <a:off x="3735174" y="1842651"/>
              <a:ext cx="2413000" cy="2878138"/>
              <a:chOff x="3735174" y="1842651"/>
              <a:chExt cx="2413000" cy="2878138"/>
            </a:xfrm>
          </p:grpSpPr>
          <p:sp>
            <p:nvSpPr>
              <p:cNvPr id="875" name="Rectangle 5"/>
              <p:cNvSpPr>
                <a:spLocks noChangeArrowheads="1"/>
              </p:cNvSpPr>
              <p:nvPr/>
            </p:nvSpPr>
            <p:spPr bwMode="auto">
              <a:xfrm>
                <a:off x="3974093" y="2049026"/>
                <a:ext cx="1936750" cy="267176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78" name="Rectangle 8"/>
              <p:cNvSpPr>
                <a:spLocks noChangeArrowheads="1"/>
              </p:cNvSpPr>
              <p:nvPr/>
            </p:nvSpPr>
            <p:spPr bwMode="auto">
              <a:xfrm>
                <a:off x="3735174" y="1842651"/>
                <a:ext cx="2413000" cy="93821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881" name="Rectangle 11"/>
            <p:cNvSpPr>
              <a:spLocks noChangeArrowheads="1"/>
            </p:cNvSpPr>
            <p:nvPr/>
          </p:nvSpPr>
          <p:spPr bwMode="auto">
            <a:xfrm>
              <a:off x="3735174" y="2726889"/>
              <a:ext cx="2413000" cy="5397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546613" y="1842651"/>
            <a:ext cx="2413000" cy="2878138"/>
            <a:chOff x="6546613" y="1842651"/>
            <a:chExt cx="2413000" cy="2878138"/>
          </a:xfrm>
        </p:grpSpPr>
        <p:grpSp>
          <p:nvGrpSpPr>
            <p:cNvPr id="6" name="Group 5"/>
            <p:cNvGrpSpPr/>
            <p:nvPr/>
          </p:nvGrpSpPr>
          <p:grpSpPr>
            <a:xfrm>
              <a:off x="6546613" y="1842651"/>
              <a:ext cx="2413000" cy="2878138"/>
              <a:chOff x="6546613" y="1842651"/>
              <a:chExt cx="2413000" cy="2878138"/>
            </a:xfrm>
          </p:grpSpPr>
          <p:sp>
            <p:nvSpPr>
              <p:cNvPr id="900" name="Rectangle 5"/>
              <p:cNvSpPr>
                <a:spLocks noChangeArrowheads="1"/>
              </p:cNvSpPr>
              <p:nvPr/>
            </p:nvSpPr>
            <p:spPr bwMode="auto">
              <a:xfrm>
                <a:off x="6785532" y="2049026"/>
                <a:ext cx="1936750" cy="267176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03" name="Rectangle 8"/>
              <p:cNvSpPr>
                <a:spLocks noChangeArrowheads="1"/>
              </p:cNvSpPr>
              <p:nvPr/>
            </p:nvSpPr>
            <p:spPr bwMode="auto">
              <a:xfrm>
                <a:off x="6546613" y="1842651"/>
                <a:ext cx="2413000" cy="93821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906" name="Rectangle 11"/>
            <p:cNvSpPr>
              <a:spLocks noChangeArrowheads="1"/>
            </p:cNvSpPr>
            <p:nvPr/>
          </p:nvSpPr>
          <p:spPr bwMode="auto">
            <a:xfrm>
              <a:off x="6546613" y="2726889"/>
              <a:ext cx="2413000" cy="539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426290" y="1842651"/>
            <a:ext cx="2413000" cy="2878138"/>
            <a:chOff x="9426290" y="1842651"/>
            <a:chExt cx="2413000" cy="2878138"/>
          </a:xfrm>
        </p:grpSpPr>
        <p:grpSp>
          <p:nvGrpSpPr>
            <p:cNvPr id="7" name="Group 6"/>
            <p:cNvGrpSpPr/>
            <p:nvPr/>
          </p:nvGrpSpPr>
          <p:grpSpPr>
            <a:xfrm>
              <a:off x="9426290" y="1842651"/>
              <a:ext cx="2413000" cy="2878138"/>
              <a:chOff x="9426290" y="1842651"/>
              <a:chExt cx="2413000" cy="2878138"/>
            </a:xfrm>
          </p:grpSpPr>
          <p:sp>
            <p:nvSpPr>
              <p:cNvPr id="925" name="Rectangle 5"/>
              <p:cNvSpPr>
                <a:spLocks noChangeArrowheads="1"/>
              </p:cNvSpPr>
              <p:nvPr/>
            </p:nvSpPr>
            <p:spPr bwMode="auto">
              <a:xfrm>
                <a:off x="9665209" y="2049026"/>
                <a:ext cx="1936750" cy="267176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28" name="Rectangle 8"/>
              <p:cNvSpPr>
                <a:spLocks noChangeArrowheads="1"/>
              </p:cNvSpPr>
              <p:nvPr/>
            </p:nvSpPr>
            <p:spPr bwMode="auto">
              <a:xfrm>
                <a:off x="9426290" y="1842651"/>
                <a:ext cx="2413000" cy="93821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931" name="Rectangle 11"/>
            <p:cNvSpPr>
              <a:spLocks noChangeArrowheads="1"/>
            </p:cNvSpPr>
            <p:nvPr/>
          </p:nvSpPr>
          <p:spPr bwMode="auto">
            <a:xfrm>
              <a:off x="9426290" y="2726889"/>
              <a:ext cx="2413000" cy="5397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60" name="Rectangle 9"/>
          <p:cNvSpPr>
            <a:spLocks noChangeArrowheads="1"/>
          </p:cNvSpPr>
          <p:nvPr/>
        </p:nvSpPr>
        <p:spPr bwMode="auto">
          <a:xfrm>
            <a:off x="937383" y="1842651"/>
            <a:ext cx="2413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66777" y="4438036"/>
            <a:ext cx="1954213" cy="1949885"/>
            <a:chOff x="1167571" y="4438036"/>
            <a:chExt cx="1954213" cy="1949885"/>
          </a:xfrm>
        </p:grpSpPr>
        <p:sp>
          <p:nvSpPr>
            <p:cNvPr id="658" name="Rectangle 7"/>
            <p:cNvSpPr>
              <a:spLocks noChangeArrowheads="1"/>
            </p:cNvSpPr>
            <p:nvPr/>
          </p:nvSpPr>
          <p:spPr bwMode="auto">
            <a:xfrm>
              <a:off x="1167571" y="4892239"/>
              <a:ext cx="1954213" cy="149568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872" name="Group 871"/>
            <p:cNvGrpSpPr/>
            <p:nvPr/>
          </p:nvGrpSpPr>
          <p:grpSpPr>
            <a:xfrm>
              <a:off x="1517615" y="4438036"/>
              <a:ext cx="1254125" cy="706000"/>
              <a:chOff x="2839243" y="3224035"/>
              <a:chExt cx="1254125" cy="706000"/>
            </a:xfrm>
          </p:grpSpPr>
          <p:grpSp>
            <p:nvGrpSpPr>
              <p:cNvPr id="863" name="Group 862"/>
              <p:cNvGrpSpPr/>
              <p:nvPr/>
            </p:nvGrpSpPr>
            <p:grpSpPr>
              <a:xfrm>
                <a:off x="2839243" y="3224035"/>
                <a:ext cx="134938" cy="706000"/>
                <a:chOff x="2857103" y="3317478"/>
                <a:chExt cx="99218" cy="519113"/>
              </a:xfrm>
            </p:grpSpPr>
            <p:grpSp>
              <p:nvGrpSpPr>
                <p:cNvPr id="858" name="Group 857"/>
                <p:cNvGrpSpPr/>
                <p:nvPr/>
              </p:nvGrpSpPr>
              <p:grpSpPr>
                <a:xfrm>
                  <a:off x="2857103" y="3317478"/>
                  <a:ext cx="99218" cy="99218"/>
                  <a:chOff x="2857103" y="3312716"/>
                  <a:chExt cx="99218" cy="99218"/>
                </a:xfrm>
              </p:grpSpPr>
              <p:sp>
                <p:nvSpPr>
                  <p:cNvPr id="856" name="Oval 855"/>
                  <p:cNvSpPr/>
                  <p:nvPr/>
                </p:nvSpPr>
                <p:spPr>
                  <a:xfrm>
                    <a:off x="2857103" y="3312716"/>
                    <a:ext cx="99218" cy="9921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25000"/>
                          <a:lumOff val="75000"/>
                        </a:schemeClr>
                      </a:gs>
                      <a:gs pos="5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57" name="Oval 856"/>
                  <p:cNvSpPr/>
                  <p:nvPr/>
                </p:nvSpPr>
                <p:spPr>
                  <a:xfrm>
                    <a:off x="2880518" y="3336132"/>
                    <a:ext cx="52388" cy="5238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59" name="Group 858"/>
                <p:cNvGrpSpPr/>
                <p:nvPr/>
              </p:nvGrpSpPr>
              <p:grpSpPr>
                <a:xfrm>
                  <a:off x="2857103" y="3737373"/>
                  <a:ext cx="99218" cy="99218"/>
                  <a:chOff x="2857103" y="3312716"/>
                  <a:chExt cx="99218" cy="99218"/>
                </a:xfrm>
              </p:grpSpPr>
              <p:sp>
                <p:nvSpPr>
                  <p:cNvPr id="860" name="Oval 859"/>
                  <p:cNvSpPr/>
                  <p:nvPr/>
                </p:nvSpPr>
                <p:spPr>
                  <a:xfrm>
                    <a:off x="2857103" y="3312716"/>
                    <a:ext cx="99218" cy="9921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25000"/>
                          <a:lumOff val="75000"/>
                        </a:schemeClr>
                      </a:gs>
                      <a:gs pos="5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61" name="Oval 860"/>
                  <p:cNvSpPr/>
                  <p:nvPr/>
                </p:nvSpPr>
                <p:spPr>
                  <a:xfrm>
                    <a:off x="2880518" y="3336132"/>
                    <a:ext cx="52388" cy="5238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862" name="Freeform 854"/>
                <p:cNvSpPr/>
                <p:nvPr/>
              </p:nvSpPr>
              <p:spPr bwMode="auto">
                <a:xfrm>
                  <a:off x="2892425" y="3362325"/>
                  <a:ext cx="28575" cy="431800"/>
                </a:xfrm>
                <a:custGeom>
                  <a:avLst/>
                  <a:gdLst>
                    <a:gd name="T0" fmla="*/ 6 w 11"/>
                    <a:gd name="T1" fmla="*/ 165 h 165"/>
                    <a:gd name="T2" fmla="*/ 0 w 11"/>
                    <a:gd name="T3" fmla="*/ 159 h 165"/>
                    <a:gd name="T4" fmla="*/ 0 w 11"/>
                    <a:gd name="T5" fmla="*/ 5 h 165"/>
                    <a:gd name="T6" fmla="*/ 6 w 11"/>
                    <a:gd name="T7" fmla="*/ 0 h 165"/>
                    <a:gd name="T8" fmla="*/ 11 w 11"/>
                    <a:gd name="T9" fmla="*/ 5 h 165"/>
                    <a:gd name="T10" fmla="*/ 11 w 11"/>
                    <a:gd name="T11" fmla="*/ 159 h 165"/>
                    <a:gd name="T12" fmla="*/ 6 w 11"/>
                    <a:gd name="T13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65">
                      <a:moveTo>
                        <a:pt x="6" y="165"/>
                      </a:moveTo>
                      <a:cubicBezTo>
                        <a:pt x="3" y="165"/>
                        <a:pt x="0" y="162"/>
                        <a:pt x="0" y="15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1" y="2"/>
                        <a:pt x="11" y="5"/>
                      </a:cubicBezTo>
                      <a:cubicBezTo>
                        <a:pt x="11" y="159"/>
                        <a:pt x="11" y="159"/>
                        <a:pt x="11" y="159"/>
                      </a:cubicBezTo>
                      <a:cubicBezTo>
                        <a:pt x="11" y="162"/>
                        <a:pt x="9" y="165"/>
                        <a:pt x="6" y="165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tx1">
                        <a:lumMod val="25000"/>
                        <a:lumOff val="75000"/>
                      </a:schemeClr>
                    </a:gs>
                    <a:gs pos="5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864" name="Group 863"/>
              <p:cNvGrpSpPr/>
              <p:nvPr/>
            </p:nvGrpSpPr>
            <p:grpSpPr>
              <a:xfrm>
                <a:off x="3958430" y="3224035"/>
                <a:ext cx="134938" cy="706000"/>
                <a:chOff x="2857103" y="3317478"/>
                <a:chExt cx="99218" cy="519113"/>
              </a:xfrm>
            </p:grpSpPr>
            <p:grpSp>
              <p:nvGrpSpPr>
                <p:cNvPr id="865" name="Group 864"/>
                <p:cNvGrpSpPr/>
                <p:nvPr/>
              </p:nvGrpSpPr>
              <p:grpSpPr>
                <a:xfrm>
                  <a:off x="2857103" y="3317478"/>
                  <a:ext cx="99218" cy="99218"/>
                  <a:chOff x="2857103" y="3312716"/>
                  <a:chExt cx="99218" cy="99218"/>
                </a:xfrm>
              </p:grpSpPr>
              <p:sp>
                <p:nvSpPr>
                  <p:cNvPr id="870" name="Oval 869"/>
                  <p:cNvSpPr/>
                  <p:nvPr/>
                </p:nvSpPr>
                <p:spPr>
                  <a:xfrm>
                    <a:off x="2857103" y="3312716"/>
                    <a:ext cx="99218" cy="9921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25000"/>
                          <a:lumOff val="75000"/>
                        </a:schemeClr>
                      </a:gs>
                      <a:gs pos="5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71" name="Oval 870"/>
                  <p:cNvSpPr/>
                  <p:nvPr/>
                </p:nvSpPr>
                <p:spPr>
                  <a:xfrm>
                    <a:off x="2880518" y="3336132"/>
                    <a:ext cx="52388" cy="5238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66" name="Group 865"/>
                <p:cNvGrpSpPr/>
                <p:nvPr/>
              </p:nvGrpSpPr>
              <p:grpSpPr>
                <a:xfrm>
                  <a:off x="2857103" y="3737373"/>
                  <a:ext cx="99218" cy="99218"/>
                  <a:chOff x="2857103" y="3312716"/>
                  <a:chExt cx="99218" cy="99218"/>
                </a:xfrm>
              </p:grpSpPr>
              <p:sp>
                <p:nvSpPr>
                  <p:cNvPr id="868" name="Oval 867"/>
                  <p:cNvSpPr/>
                  <p:nvPr/>
                </p:nvSpPr>
                <p:spPr>
                  <a:xfrm>
                    <a:off x="2857103" y="3312716"/>
                    <a:ext cx="99218" cy="9921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25000"/>
                          <a:lumOff val="75000"/>
                        </a:schemeClr>
                      </a:gs>
                      <a:gs pos="5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69" name="Oval 868"/>
                  <p:cNvSpPr/>
                  <p:nvPr/>
                </p:nvSpPr>
                <p:spPr>
                  <a:xfrm>
                    <a:off x="2880518" y="3336132"/>
                    <a:ext cx="52388" cy="5238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867" name="Freeform 854"/>
                <p:cNvSpPr/>
                <p:nvPr/>
              </p:nvSpPr>
              <p:spPr bwMode="auto">
                <a:xfrm>
                  <a:off x="2892425" y="3362325"/>
                  <a:ext cx="28575" cy="431800"/>
                </a:xfrm>
                <a:custGeom>
                  <a:avLst/>
                  <a:gdLst>
                    <a:gd name="T0" fmla="*/ 6 w 11"/>
                    <a:gd name="T1" fmla="*/ 165 h 165"/>
                    <a:gd name="T2" fmla="*/ 0 w 11"/>
                    <a:gd name="T3" fmla="*/ 159 h 165"/>
                    <a:gd name="T4" fmla="*/ 0 w 11"/>
                    <a:gd name="T5" fmla="*/ 5 h 165"/>
                    <a:gd name="T6" fmla="*/ 6 w 11"/>
                    <a:gd name="T7" fmla="*/ 0 h 165"/>
                    <a:gd name="T8" fmla="*/ 11 w 11"/>
                    <a:gd name="T9" fmla="*/ 5 h 165"/>
                    <a:gd name="T10" fmla="*/ 11 w 11"/>
                    <a:gd name="T11" fmla="*/ 159 h 165"/>
                    <a:gd name="T12" fmla="*/ 6 w 11"/>
                    <a:gd name="T13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65">
                      <a:moveTo>
                        <a:pt x="6" y="165"/>
                      </a:moveTo>
                      <a:cubicBezTo>
                        <a:pt x="3" y="165"/>
                        <a:pt x="0" y="162"/>
                        <a:pt x="0" y="15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1" y="2"/>
                        <a:pt x="11" y="5"/>
                      </a:cubicBezTo>
                      <a:cubicBezTo>
                        <a:pt x="11" y="159"/>
                        <a:pt x="11" y="159"/>
                        <a:pt x="11" y="159"/>
                      </a:cubicBezTo>
                      <a:cubicBezTo>
                        <a:pt x="11" y="162"/>
                        <a:pt x="9" y="165"/>
                        <a:pt x="6" y="165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tx1">
                        <a:lumMod val="25000"/>
                        <a:lumOff val="75000"/>
                      </a:schemeClr>
                    </a:gs>
                    <a:gs pos="5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876" name="Rectangle 6"/>
          <p:cNvSpPr>
            <a:spLocks noChangeArrowheads="1"/>
          </p:cNvSpPr>
          <p:nvPr/>
        </p:nvSpPr>
        <p:spPr bwMode="auto">
          <a:xfrm>
            <a:off x="3973299" y="2049026"/>
            <a:ext cx="1936750" cy="267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79" name="Rectangle 9"/>
          <p:cNvSpPr>
            <a:spLocks noChangeArrowheads="1"/>
          </p:cNvSpPr>
          <p:nvPr/>
        </p:nvSpPr>
        <p:spPr bwMode="auto">
          <a:xfrm>
            <a:off x="3735174" y="1842651"/>
            <a:ext cx="2413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3964568" y="4438036"/>
            <a:ext cx="1954213" cy="1949885"/>
            <a:chOff x="3965362" y="4438036"/>
            <a:chExt cx="1954213" cy="1949885"/>
          </a:xfrm>
        </p:grpSpPr>
        <p:sp>
          <p:nvSpPr>
            <p:cNvPr id="877" name="Rectangle 7"/>
            <p:cNvSpPr>
              <a:spLocks noChangeArrowheads="1"/>
            </p:cNvSpPr>
            <p:nvPr/>
          </p:nvSpPr>
          <p:spPr bwMode="auto">
            <a:xfrm>
              <a:off x="3965362" y="4892239"/>
              <a:ext cx="1954213" cy="149568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882" name="Group 881"/>
            <p:cNvGrpSpPr/>
            <p:nvPr/>
          </p:nvGrpSpPr>
          <p:grpSpPr>
            <a:xfrm>
              <a:off x="4315406" y="4438036"/>
              <a:ext cx="1254125" cy="706000"/>
              <a:chOff x="2839243" y="3224035"/>
              <a:chExt cx="1254125" cy="706000"/>
            </a:xfrm>
          </p:grpSpPr>
          <p:grpSp>
            <p:nvGrpSpPr>
              <p:cNvPr id="883" name="Group 882"/>
              <p:cNvGrpSpPr/>
              <p:nvPr/>
            </p:nvGrpSpPr>
            <p:grpSpPr>
              <a:xfrm>
                <a:off x="2839243" y="3224035"/>
                <a:ext cx="134938" cy="706000"/>
                <a:chOff x="2857103" y="3317478"/>
                <a:chExt cx="99218" cy="519113"/>
              </a:xfrm>
            </p:grpSpPr>
            <p:grpSp>
              <p:nvGrpSpPr>
                <p:cNvPr id="892" name="Group 891"/>
                <p:cNvGrpSpPr/>
                <p:nvPr/>
              </p:nvGrpSpPr>
              <p:grpSpPr>
                <a:xfrm>
                  <a:off x="2857103" y="3317478"/>
                  <a:ext cx="99218" cy="99218"/>
                  <a:chOff x="2857103" y="3312716"/>
                  <a:chExt cx="99218" cy="99218"/>
                </a:xfrm>
              </p:grpSpPr>
              <p:sp>
                <p:nvSpPr>
                  <p:cNvPr id="897" name="Oval 896"/>
                  <p:cNvSpPr/>
                  <p:nvPr/>
                </p:nvSpPr>
                <p:spPr>
                  <a:xfrm>
                    <a:off x="2857103" y="3312716"/>
                    <a:ext cx="99218" cy="9921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25000"/>
                          <a:lumOff val="75000"/>
                        </a:schemeClr>
                      </a:gs>
                      <a:gs pos="5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8" name="Oval 897"/>
                  <p:cNvSpPr/>
                  <p:nvPr/>
                </p:nvSpPr>
                <p:spPr>
                  <a:xfrm>
                    <a:off x="2880518" y="3336132"/>
                    <a:ext cx="52388" cy="5238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93" name="Group 892"/>
                <p:cNvGrpSpPr/>
                <p:nvPr/>
              </p:nvGrpSpPr>
              <p:grpSpPr>
                <a:xfrm>
                  <a:off x="2857103" y="3737373"/>
                  <a:ext cx="99218" cy="99218"/>
                  <a:chOff x="2857103" y="3312716"/>
                  <a:chExt cx="99218" cy="99218"/>
                </a:xfrm>
              </p:grpSpPr>
              <p:sp>
                <p:nvSpPr>
                  <p:cNvPr id="895" name="Oval 894"/>
                  <p:cNvSpPr/>
                  <p:nvPr/>
                </p:nvSpPr>
                <p:spPr>
                  <a:xfrm>
                    <a:off x="2857103" y="3312716"/>
                    <a:ext cx="99218" cy="9921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25000"/>
                          <a:lumOff val="75000"/>
                        </a:schemeClr>
                      </a:gs>
                      <a:gs pos="5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6" name="Oval 895"/>
                  <p:cNvSpPr/>
                  <p:nvPr/>
                </p:nvSpPr>
                <p:spPr>
                  <a:xfrm>
                    <a:off x="2880518" y="3336132"/>
                    <a:ext cx="52388" cy="5238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894" name="Freeform 854"/>
                <p:cNvSpPr/>
                <p:nvPr/>
              </p:nvSpPr>
              <p:spPr bwMode="auto">
                <a:xfrm>
                  <a:off x="2892425" y="3362325"/>
                  <a:ext cx="28575" cy="431800"/>
                </a:xfrm>
                <a:custGeom>
                  <a:avLst/>
                  <a:gdLst>
                    <a:gd name="T0" fmla="*/ 6 w 11"/>
                    <a:gd name="T1" fmla="*/ 165 h 165"/>
                    <a:gd name="T2" fmla="*/ 0 w 11"/>
                    <a:gd name="T3" fmla="*/ 159 h 165"/>
                    <a:gd name="T4" fmla="*/ 0 w 11"/>
                    <a:gd name="T5" fmla="*/ 5 h 165"/>
                    <a:gd name="T6" fmla="*/ 6 w 11"/>
                    <a:gd name="T7" fmla="*/ 0 h 165"/>
                    <a:gd name="T8" fmla="*/ 11 w 11"/>
                    <a:gd name="T9" fmla="*/ 5 h 165"/>
                    <a:gd name="T10" fmla="*/ 11 w 11"/>
                    <a:gd name="T11" fmla="*/ 159 h 165"/>
                    <a:gd name="T12" fmla="*/ 6 w 11"/>
                    <a:gd name="T13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65">
                      <a:moveTo>
                        <a:pt x="6" y="165"/>
                      </a:moveTo>
                      <a:cubicBezTo>
                        <a:pt x="3" y="165"/>
                        <a:pt x="0" y="162"/>
                        <a:pt x="0" y="15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1" y="2"/>
                        <a:pt x="11" y="5"/>
                      </a:cubicBezTo>
                      <a:cubicBezTo>
                        <a:pt x="11" y="159"/>
                        <a:pt x="11" y="159"/>
                        <a:pt x="11" y="159"/>
                      </a:cubicBezTo>
                      <a:cubicBezTo>
                        <a:pt x="11" y="162"/>
                        <a:pt x="9" y="165"/>
                        <a:pt x="6" y="165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tx1">
                        <a:lumMod val="25000"/>
                        <a:lumOff val="75000"/>
                      </a:schemeClr>
                    </a:gs>
                    <a:gs pos="5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884" name="Group 883"/>
              <p:cNvGrpSpPr/>
              <p:nvPr/>
            </p:nvGrpSpPr>
            <p:grpSpPr>
              <a:xfrm>
                <a:off x="3958430" y="3224035"/>
                <a:ext cx="134938" cy="706000"/>
                <a:chOff x="2857103" y="3317478"/>
                <a:chExt cx="99218" cy="519113"/>
              </a:xfrm>
            </p:grpSpPr>
            <p:grpSp>
              <p:nvGrpSpPr>
                <p:cNvPr id="885" name="Group 884"/>
                <p:cNvGrpSpPr/>
                <p:nvPr/>
              </p:nvGrpSpPr>
              <p:grpSpPr>
                <a:xfrm>
                  <a:off x="2857103" y="3317478"/>
                  <a:ext cx="99218" cy="99218"/>
                  <a:chOff x="2857103" y="3312716"/>
                  <a:chExt cx="99218" cy="99218"/>
                </a:xfrm>
              </p:grpSpPr>
              <p:sp>
                <p:nvSpPr>
                  <p:cNvPr id="890" name="Oval 889"/>
                  <p:cNvSpPr/>
                  <p:nvPr/>
                </p:nvSpPr>
                <p:spPr>
                  <a:xfrm>
                    <a:off x="2857103" y="3312716"/>
                    <a:ext cx="99218" cy="9921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25000"/>
                          <a:lumOff val="75000"/>
                        </a:schemeClr>
                      </a:gs>
                      <a:gs pos="5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1" name="Oval 890"/>
                  <p:cNvSpPr/>
                  <p:nvPr/>
                </p:nvSpPr>
                <p:spPr>
                  <a:xfrm>
                    <a:off x="2880518" y="3336132"/>
                    <a:ext cx="52388" cy="5238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86" name="Group 885"/>
                <p:cNvGrpSpPr/>
                <p:nvPr/>
              </p:nvGrpSpPr>
              <p:grpSpPr>
                <a:xfrm>
                  <a:off x="2857103" y="3737373"/>
                  <a:ext cx="99218" cy="99218"/>
                  <a:chOff x="2857103" y="3312716"/>
                  <a:chExt cx="99218" cy="99218"/>
                </a:xfrm>
              </p:grpSpPr>
              <p:sp>
                <p:nvSpPr>
                  <p:cNvPr id="888" name="Oval 887"/>
                  <p:cNvSpPr/>
                  <p:nvPr/>
                </p:nvSpPr>
                <p:spPr>
                  <a:xfrm>
                    <a:off x="2857103" y="3312716"/>
                    <a:ext cx="99218" cy="9921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25000"/>
                          <a:lumOff val="75000"/>
                        </a:schemeClr>
                      </a:gs>
                      <a:gs pos="5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89" name="Oval 888"/>
                  <p:cNvSpPr/>
                  <p:nvPr/>
                </p:nvSpPr>
                <p:spPr>
                  <a:xfrm>
                    <a:off x="2880518" y="3336132"/>
                    <a:ext cx="52388" cy="5238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887" name="Freeform 854"/>
                <p:cNvSpPr/>
                <p:nvPr/>
              </p:nvSpPr>
              <p:spPr bwMode="auto">
                <a:xfrm>
                  <a:off x="2892425" y="3362325"/>
                  <a:ext cx="28575" cy="431800"/>
                </a:xfrm>
                <a:custGeom>
                  <a:avLst/>
                  <a:gdLst>
                    <a:gd name="T0" fmla="*/ 6 w 11"/>
                    <a:gd name="T1" fmla="*/ 165 h 165"/>
                    <a:gd name="T2" fmla="*/ 0 w 11"/>
                    <a:gd name="T3" fmla="*/ 159 h 165"/>
                    <a:gd name="T4" fmla="*/ 0 w 11"/>
                    <a:gd name="T5" fmla="*/ 5 h 165"/>
                    <a:gd name="T6" fmla="*/ 6 w 11"/>
                    <a:gd name="T7" fmla="*/ 0 h 165"/>
                    <a:gd name="T8" fmla="*/ 11 w 11"/>
                    <a:gd name="T9" fmla="*/ 5 h 165"/>
                    <a:gd name="T10" fmla="*/ 11 w 11"/>
                    <a:gd name="T11" fmla="*/ 159 h 165"/>
                    <a:gd name="T12" fmla="*/ 6 w 11"/>
                    <a:gd name="T13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65">
                      <a:moveTo>
                        <a:pt x="6" y="165"/>
                      </a:moveTo>
                      <a:cubicBezTo>
                        <a:pt x="3" y="165"/>
                        <a:pt x="0" y="162"/>
                        <a:pt x="0" y="15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1" y="2"/>
                        <a:pt x="11" y="5"/>
                      </a:cubicBezTo>
                      <a:cubicBezTo>
                        <a:pt x="11" y="159"/>
                        <a:pt x="11" y="159"/>
                        <a:pt x="11" y="159"/>
                      </a:cubicBezTo>
                      <a:cubicBezTo>
                        <a:pt x="11" y="162"/>
                        <a:pt x="9" y="165"/>
                        <a:pt x="6" y="165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tx1">
                        <a:lumMod val="25000"/>
                        <a:lumOff val="75000"/>
                      </a:schemeClr>
                    </a:gs>
                    <a:gs pos="5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901" name="Rectangle 6"/>
          <p:cNvSpPr>
            <a:spLocks noChangeArrowheads="1"/>
          </p:cNvSpPr>
          <p:nvPr/>
        </p:nvSpPr>
        <p:spPr bwMode="auto">
          <a:xfrm>
            <a:off x="6784738" y="2049026"/>
            <a:ext cx="1936750" cy="267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04" name="Rectangle 9"/>
          <p:cNvSpPr>
            <a:spLocks noChangeArrowheads="1"/>
          </p:cNvSpPr>
          <p:nvPr/>
        </p:nvSpPr>
        <p:spPr bwMode="auto">
          <a:xfrm>
            <a:off x="6546613" y="1842651"/>
            <a:ext cx="2413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6776007" y="4438036"/>
            <a:ext cx="1954213" cy="1949885"/>
            <a:chOff x="6776801" y="4438036"/>
            <a:chExt cx="1954213" cy="1949885"/>
          </a:xfrm>
        </p:grpSpPr>
        <p:sp>
          <p:nvSpPr>
            <p:cNvPr id="902" name="Rectangle 7"/>
            <p:cNvSpPr>
              <a:spLocks noChangeArrowheads="1"/>
            </p:cNvSpPr>
            <p:nvPr/>
          </p:nvSpPr>
          <p:spPr bwMode="auto">
            <a:xfrm>
              <a:off x="6776801" y="4892239"/>
              <a:ext cx="1954213" cy="149568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907" name="Group 906"/>
            <p:cNvGrpSpPr/>
            <p:nvPr/>
          </p:nvGrpSpPr>
          <p:grpSpPr>
            <a:xfrm>
              <a:off x="7126845" y="4438036"/>
              <a:ext cx="1254125" cy="706000"/>
              <a:chOff x="2839243" y="3224035"/>
              <a:chExt cx="1254125" cy="706000"/>
            </a:xfrm>
          </p:grpSpPr>
          <p:grpSp>
            <p:nvGrpSpPr>
              <p:cNvPr id="908" name="Group 907"/>
              <p:cNvGrpSpPr/>
              <p:nvPr/>
            </p:nvGrpSpPr>
            <p:grpSpPr>
              <a:xfrm>
                <a:off x="2839243" y="3224035"/>
                <a:ext cx="134938" cy="706000"/>
                <a:chOff x="2857103" y="3317478"/>
                <a:chExt cx="99218" cy="519113"/>
              </a:xfrm>
            </p:grpSpPr>
            <p:grpSp>
              <p:nvGrpSpPr>
                <p:cNvPr id="917" name="Group 916"/>
                <p:cNvGrpSpPr/>
                <p:nvPr/>
              </p:nvGrpSpPr>
              <p:grpSpPr>
                <a:xfrm>
                  <a:off x="2857103" y="3317478"/>
                  <a:ext cx="99218" cy="99218"/>
                  <a:chOff x="2857103" y="3312716"/>
                  <a:chExt cx="99218" cy="99218"/>
                </a:xfrm>
              </p:grpSpPr>
              <p:sp>
                <p:nvSpPr>
                  <p:cNvPr id="922" name="Oval 921"/>
                  <p:cNvSpPr/>
                  <p:nvPr/>
                </p:nvSpPr>
                <p:spPr>
                  <a:xfrm>
                    <a:off x="2857103" y="3312716"/>
                    <a:ext cx="99218" cy="9921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25000"/>
                          <a:lumOff val="75000"/>
                        </a:schemeClr>
                      </a:gs>
                      <a:gs pos="5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3" name="Oval 922"/>
                  <p:cNvSpPr/>
                  <p:nvPr/>
                </p:nvSpPr>
                <p:spPr>
                  <a:xfrm>
                    <a:off x="2880518" y="3336132"/>
                    <a:ext cx="52388" cy="5238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18" name="Group 917"/>
                <p:cNvGrpSpPr/>
                <p:nvPr/>
              </p:nvGrpSpPr>
              <p:grpSpPr>
                <a:xfrm>
                  <a:off x="2857103" y="3737373"/>
                  <a:ext cx="99218" cy="99218"/>
                  <a:chOff x="2857103" y="3312716"/>
                  <a:chExt cx="99218" cy="99218"/>
                </a:xfrm>
              </p:grpSpPr>
              <p:sp>
                <p:nvSpPr>
                  <p:cNvPr id="920" name="Oval 919"/>
                  <p:cNvSpPr/>
                  <p:nvPr/>
                </p:nvSpPr>
                <p:spPr>
                  <a:xfrm>
                    <a:off x="2857103" y="3312716"/>
                    <a:ext cx="99218" cy="9921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25000"/>
                          <a:lumOff val="75000"/>
                        </a:schemeClr>
                      </a:gs>
                      <a:gs pos="5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1" name="Oval 920"/>
                  <p:cNvSpPr/>
                  <p:nvPr/>
                </p:nvSpPr>
                <p:spPr>
                  <a:xfrm>
                    <a:off x="2880518" y="3336132"/>
                    <a:ext cx="52388" cy="5238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919" name="Freeform 854"/>
                <p:cNvSpPr/>
                <p:nvPr/>
              </p:nvSpPr>
              <p:spPr bwMode="auto">
                <a:xfrm>
                  <a:off x="2892425" y="3362325"/>
                  <a:ext cx="28575" cy="431800"/>
                </a:xfrm>
                <a:custGeom>
                  <a:avLst/>
                  <a:gdLst>
                    <a:gd name="T0" fmla="*/ 6 w 11"/>
                    <a:gd name="T1" fmla="*/ 165 h 165"/>
                    <a:gd name="T2" fmla="*/ 0 w 11"/>
                    <a:gd name="T3" fmla="*/ 159 h 165"/>
                    <a:gd name="T4" fmla="*/ 0 w 11"/>
                    <a:gd name="T5" fmla="*/ 5 h 165"/>
                    <a:gd name="T6" fmla="*/ 6 w 11"/>
                    <a:gd name="T7" fmla="*/ 0 h 165"/>
                    <a:gd name="T8" fmla="*/ 11 w 11"/>
                    <a:gd name="T9" fmla="*/ 5 h 165"/>
                    <a:gd name="T10" fmla="*/ 11 w 11"/>
                    <a:gd name="T11" fmla="*/ 159 h 165"/>
                    <a:gd name="T12" fmla="*/ 6 w 11"/>
                    <a:gd name="T13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65">
                      <a:moveTo>
                        <a:pt x="6" y="165"/>
                      </a:moveTo>
                      <a:cubicBezTo>
                        <a:pt x="3" y="165"/>
                        <a:pt x="0" y="162"/>
                        <a:pt x="0" y="15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1" y="2"/>
                        <a:pt x="11" y="5"/>
                      </a:cubicBezTo>
                      <a:cubicBezTo>
                        <a:pt x="11" y="159"/>
                        <a:pt x="11" y="159"/>
                        <a:pt x="11" y="159"/>
                      </a:cubicBezTo>
                      <a:cubicBezTo>
                        <a:pt x="11" y="162"/>
                        <a:pt x="9" y="165"/>
                        <a:pt x="6" y="165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tx1">
                        <a:lumMod val="25000"/>
                        <a:lumOff val="75000"/>
                      </a:schemeClr>
                    </a:gs>
                    <a:gs pos="5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909" name="Group 908"/>
              <p:cNvGrpSpPr/>
              <p:nvPr/>
            </p:nvGrpSpPr>
            <p:grpSpPr>
              <a:xfrm>
                <a:off x="3958430" y="3224035"/>
                <a:ext cx="134938" cy="706000"/>
                <a:chOff x="2857103" y="3317478"/>
                <a:chExt cx="99218" cy="519113"/>
              </a:xfrm>
            </p:grpSpPr>
            <p:grpSp>
              <p:nvGrpSpPr>
                <p:cNvPr id="910" name="Group 909"/>
                <p:cNvGrpSpPr/>
                <p:nvPr/>
              </p:nvGrpSpPr>
              <p:grpSpPr>
                <a:xfrm>
                  <a:off x="2857103" y="3317478"/>
                  <a:ext cx="99218" cy="99218"/>
                  <a:chOff x="2857103" y="3312716"/>
                  <a:chExt cx="99218" cy="99218"/>
                </a:xfrm>
              </p:grpSpPr>
              <p:sp>
                <p:nvSpPr>
                  <p:cNvPr id="915" name="Oval 914"/>
                  <p:cNvSpPr/>
                  <p:nvPr/>
                </p:nvSpPr>
                <p:spPr>
                  <a:xfrm>
                    <a:off x="2857103" y="3312716"/>
                    <a:ext cx="99218" cy="9921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25000"/>
                          <a:lumOff val="75000"/>
                        </a:schemeClr>
                      </a:gs>
                      <a:gs pos="5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6" name="Oval 915"/>
                  <p:cNvSpPr/>
                  <p:nvPr/>
                </p:nvSpPr>
                <p:spPr>
                  <a:xfrm>
                    <a:off x="2880518" y="3336132"/>
                    <a:ext cx="52388" cy="5238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11" name="Group 910"/>
                <p:cNvGrpSpPr/>
                <p:nvPr/>
              </p:nvGrpSpPr>
              <p:grpSpPr>
                <a:xfrm>
                  <a:off x="2857103" y="3737373"/>
                  <a:ext cx="99218" cy="99218"/>
                  <a:chOff x="2857103" y="3312716"/>
                  <a:chExt cx="99218" cy="99218"/>
                </a:xfrm>
              </p:grpSpPr>
              <p:sp>
                <p:nvSpPr>
                  <p:cNvPr id="913" name="Oval 912"/>
                  <p:cNvSpPr/>
                  <p:nvPr/>
                </p:nvSpPr>
                <p:spPr>
                  <a:xfrm>
                    <a:off x="2857103" y="3312716"/>
                    <a:ext cx="99218" cy="9921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25000"/>
                          <a:lumOff val="75000"/>
                        </a:schemeClr>
                      </a:gs>
                      <a:gs pos="5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4" name="Oval 913"/>
                  <p:cNvSpPr/>
                  <p:nvPr/>
                </p:nvSpPr>
                <p:spPr>
                  <a:xfrm>
                    <a:off x="2880518" y="3336132"/>
                    <a:ext cx="52388" cy="5238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912" name="Freeform 854"/>
                <p:cNvSpPr/>
                <p:nvPr/>
              </p:nvSpPr>
              <p:spPr bwMode="auto">
                <a:xfrm>
                  <a:off x="2892425" y="3362325"/>
                  <a:ext cx="28575" cy="431800"/>
                </a:xfrm>
                <a:custGeom>
                  <a:avLst/>
                  <a:gdLst>
                    <a:gd name="T0" fmla="*/ 6 w 11"/>
                    <a:gd name="T1" fmla="*/ 165 h 165"/>
                    <a:gd name="T2" fmla="*/ 0 w 11"/>
                    <a:gd name="T3" fmla="*/ 159 h 165"/>
                    <a:gd name="T4" fmla="*/ 0 w 11"/>
                    <a:gd name="T5" fmla="*/ 5 h 165"/>
                    <a:gd name="T6" fmla="*/ 6 w 11"/>
                    <a:gd name="T7" fmla="*/ 0 h 165"/>
                    <a:gd name="T8" fmla="*/ 11 w 11"/>
                    <a:gd name="T9" fmla="*/ 5 h 165"/>
                    <a:gd name="T10" fmla="*/ 11 w 11"/>
                    <a:gd name="T11" fmla="*/ 159 h 165"/>
                    <a:gd name="T12" fmla="*/ 6 w 11"/>
                    <a:gd name="T13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65">
                      <a:moveTo>
                        <a:pt x="6" y="165"/>
                      </a:moveTo>
                      <a:cubicBezTo>
                        <a:pt x="3" y="165"/>
                        <a:pt x="0" y="162"/>
                        <a:pt x="0" y="15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1" y="2"/>
                        <a:pt x="11" y="5"/>
                      </a:cubicBezTo>
                      <a:cubicBezTo>
                        <a:pt x="11" y="159"/>
                        <a:pt x="11" y="159"/>
                        <a:pt x="11" y="159"/>
                      </a:cubicBezTo>
                      <a:cubicBezTo>
                        <a:pt x="11" y="162"/>
                        <a:pt x="9" y="165"/>
                        <a:pt x="6" y="165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tx1">
                        <a:lumMod val="25000"/>
                        <a:lumOff val="75000"/>
                      </a:schemeClr>
                    </a:gs>
                    <a:gs pos="5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926" name="Rectangle 6"/>
          <p:cNvSpPr>
            <a:spLocks noChangeArrowheads="1"/>
          </p:cNvSpPr>
          <p:nvPr/>
        </p:nvSpPr>
        <p:spPr bwMode="auto">
          <a:xfrm>
            <a:off x="9664415" y="2049026"/>
            <a:ext cx="1936750" cy="267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29" name="Rectangle 9"/>
          <p:cNvSpPr>
            <a:spLocks noChangeArrowheads="1"/>
          </p:cNvSpPr>
          <p:nvPr/>
        </p:nvSpPr>
        <p:spPr bwMode="auto">
          <a:xfrm>
            <a:off x="9426290" y="1842651"/>
            <a:ext cx="2413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9655684" y="4438036"/>
            <a:ext cx="1954213" cy="1949885"/>
            <a:chOff x="9656478" y="4438036"/>
            <a:chExt cx="1954213" cy="1949885"/>
          </a:xfrm>
        </p:grpSpPr>
        <p:sp>
          <p:nvSpPr>
            <p:cNvPr id="927" name="Rectangle 7"/>
            <p:cNvSpPr>
              <a:spLocks noChangeArrowheads="1"/>
            </p:cNvSpPr>
            <p:nvPr/>
          </p:nvSpPr>
          <p:spPr bwMode="auto">
            <a:xfrm>
              <a:off x="9656478" y="4892239"/>
              <a:ext cx="1954213" cy="149568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932" name="Group 931"/>
            <p:cNvGrpSpPr/>
            <p:nvPr/>
          </p:nvGrpSpPr>
          <p:grpSpPr>
            <a:xfrm>
              <a:off x="10006522" y="4438036"/>
              <a:ext cx="1254125" cy="706000"/>
              <a:chOff x="2839243" y="3224035"/>
              <a:chExt cx="1254125" cy="706000"/>
            </a:xfrm>
          </p:grpSpPr>
          <p:grpSp>
            <p:nvGrpSpPr>
              <p:cNvPr id="933" name="Group 932"/>
              <p:cNvGrpSpPr/>
              <p:nvPr/>
            </p:nvGrpSpPr>
            <p:grpSpPr>
              <a:xfrm>
                <a:off x="2839243" y="3224035"/>
                <a:ext cx="134938" cy="706000"/>
                <a:chOff x="2857103" y="3317478"/>
                <a:chExt cx="99218" cy="519113"/>
              </a:xfrm>
            </p:grpSpPr>
            <p:grpSp>
              <p:nvGrpSpPr>
                <p:cNvPr id="942" name="Group 941"/>
                <p:cNvGrpSpPr/>
                <p:nvPr/>
              </p:nvGrpSpPr>
              <p:grpSpPr>
                <a:xfrm>
                  <a:off x="2857103" y="3317478"/>
                  <a:ext cx="99218" cy="99218"/>
                  <a:chOff x="2857103" y="3312716"/>
                  <a:chExt cx="99218" cy="99218"/>
                </a:xfrm>
              </p:grpSpPr>
              <p:sp>
                <p:nvSpPr>
                  <p:cNvPr id="947" name="Oval 946"/>
                  <p:cNvSpPr/>
                  <p:nvPr/>
                </p:nvSpPr>
                <p:spPr>
                  <a:xfrm>
                    <a:off x="2857103" y="3312716"/>
                    <a:ext cx="99218" cy="9921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25000"/>
                          <a:lumOff val="75000"/>
                        </a:schemeClr>
                      </a:gs>
                      <a:gs pos="5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8" name="Oval 947"/>
                  <p:cNvSpPr/>
                  <p:nvPr/>
                </p:nvSpPr>
                <p:spPr>
                  <a:xfrm>
                    <a:off x="2880518" y="3336132"/>
                    <a:ext cx="52388" cy="5238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43" name="Group 942"/>
                <p:cNvGrpSpPr/>
                <p:nvPr/>
              </p:nvGrpSpPr>
              <p:grpSpPr>
                <a:xfrm>
                  <a:off x="2857103" y="3737373"/>
                  <a:ext cx="99218" cy="99218"/>
                  <a:chOff x="2857103" y="3312716"/>
                  <a:chExt cx="99218" cy="99218"/>
                </a:xfrm>
              </p:grpSpPr>
              <p:sp>
                <p:nvSpPr>
                  <p:cNvPr id="945" name="Oval 944"/>
                  <p:cNvSpPr/>
                  <p:nvPr/>
                </p:nvSpPr>
                <p:spPr>
                  <a:xfrm>
                    <a:off x="2857103" y="3312716"/>
                    <a:ext cx="99218" cy="9921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25000"/>
                          <a:lumOff val="75000"/>
                        </a:schemeClr>
                      </a:gs>
                      <a:gs pos="5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6" name="Oval 945"/>
                  <p:cNvSpPr/>
                  <p:nvPr/>
                </p:nvSpPr>
                <p:spPr>
                  <a:xfrm>
                    <a:off x="2880518" y="3336132"/>
                    <a:ext cx="52388" cy="5238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944" name="Freeform 854"/>
                <p:cNvSpPr/>
                <p:nvPr/>
              </p:nvSpPr>
              <p:spPr bwMode="auto">
                <a:xfrm>
                  <a:off x="2892425" y="3362325"/>
                  <a:ext cx="28575" cy="431800"/>
                </a:xfrm>
                <a:custGeom>
                  <a:avLst/>
                  <a:gdLst>
                    <a:gd name="T0" fmla="*/ 6 w 11"/>
                    <a:gd name="T1" fmla="*/ 165 h 165"/>
                    <a:gd name="T2" fmla="*/ 0 w 11"/>
                    <a:gd name="T3" fmla="*/ 159 h 165"/>
                    <a:gd name="T4" fmla="*/ 0 w 11"/>
                    <a:gd name="T5" fmla="*/ 5 h 165"/>
                    <a:gd name="T6" fmla="*/ 6 w 11"/>
                    <a:gd name="T7" fmla="*/ 0 h 165"/>
                    <a:gd name="T8" fmla="*/ 11 w 11"/>
                    <a:gd name="T9" fmla="*/ 5 h 165"/>
                    <a:gd name="T10" fmla="*/ 11 w 11"/>
                    <a:gd name="T11" fmla="*/ 159 h 165"/>
                    <a:gd name="T12" fmla="*/ 6 w 11"/>
                    <a:gd name="T13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65">
                      <a:moveTo>
                        <a:pt x="6" y="165"/>
                      </a:moveTo>
                      <a:cubicBezTo>
                        <a:pt x="3" y="165"/>
                        <a:pt x="0" y="162"/>
                        <a:pt x="0" y="15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1" y="2"/>
                        <a:pt x="11" y="5"/>
                      </a:cubicBezTo>
                      <a:cubicBezTo>
                        <a:pt x="11" y="159"/>
                        <a:pt x="11" y="159"/>
                        <a:pt x="11" y="159"/>
                      </a:cubicBezTo>
                      <a:cubicBezTo>
                        <a:pt x="11" y="162"/>
                        <a:pt x="9" y="165"/>
                        <a:pt x="6" y="165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tx1">
                        <a:lumMod val="25000"/>
                        <a:lumOff val="75000"/>
                      </a:schemeClr>
                    </a:gs>
                    <a:gs pos="5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934" name="Group 933"/>
              <p:cNvGrpSpPr/>
              <p:nvPr/>
            </p:nvGrpSpPr>
            <p:grpSpPr>
              <a:xfrm>
                <a:off x="3958430" y="3224035"/>
                <a:ext cx="134938" cy="706000"/>
                <a:chOff x="2857103" y="3317478"/>
                <a:chExt cx="99218" cy="519113"/>
              </a:xfrm>
            </p:grpSpPr>
            <p:grpSp>
              <p:nvGrpSpPr>
                <p:cNvPr id="935" name="Group 934"/>
                <p:cNvGrpSpPr/>
                <p:nvPr/>
              </p:nvGrpSpPr>
              <p:grpSpPr>
                <a:xfrm>
                  <a:off x="2857103" y="3317478"/>
                  <a:ext cx="99218" cy="99218"/>
                  <a:chOff x="2857103" y="3312716"/>
                  <a:chExt cx="99218" cy="99218"/>
                </a:xfrm>
              </p:grpSpPr>
              <p:sp>
                <p:nvSpPr>
                  <p:cNvPr id="940" name="Oval 939"/>
                  <p:cNvSpPr/>
                  <p:nvPr/>
                </p:nvSpPr>
                <p:spPr>
                  <a:xfrm>
                    <a:off x="2857103" y="3312716"/>
                    <a:ext cx="99218" cy="9921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25000"/>
                          <a:lumOff val="75000"/>
                        </a:schemeClr>
                      </a:gs>
                      <a:gs pos="5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1" name="Oval 940"/>
                  <p:cNvSpPr/>
                  <p:nvPr/>
                </p:nvSpPr>
                <p:spPr>
                  <a:xfrm>
                    <a:off x="2880518" y="3336132"/>
                    <a:ext cx="52388" cy="5238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36" name="Group 935"/>
                <p:cNvGrpSpPr/>
                <p:nvPr/>
              </p:nvGrpSpPr>
              <p:grpSpPr>
                <a:xfrm>
                  <a:off x="2857103" y="3737373"/>
                  <a:ext cx="99218" cy="99218"/>
                  <a:chOff x="2857103" y="3312716"/>
                  <a:chExt cx="99218" cy="99218"/>
                </a:xfrm>
              </p:grpSpPr>
              <p:sp>
                <p:nvSpPr>
                  <p:cNvPr id="938" name="Oval 937"/>
                  <p:cNvSpPr/>
                  <p:nvPr/>
                </p:nvSpPr>
                <p:spPr>
                  <a:xfrm>
                    <a:off x="2857103" y="3312716"/>
                    <a:ext cx="99218" cy="99218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25000"/>
                          <a:lumOff val="75000"/>
                        </a:schemeClr>
                      </a:gs>
                      <a:gs pos="5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39" name="Oval 938"/>
                  <p:cNvSpPr/>
                  <p:nvPr/>
                </p:nvSpPr>
                <p:spPr>
                  <a:xfrm>
                    <a:off x="2880518" y="3336132"/>
                    <a:ext cx="52388" cy="5238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937" name="Freeform 854"/>
                <p:cNvSpPr/>
                <p:nvPr/>
              </p:nvSpPr>
              <p:spPr bwMode="auto">
                <a:xfrm>
                  <a:off x="2892425" y="3362325"/>
                  <a:ext cx="28575" cy="431800"/>
                </a:xfrm>
                <a:custGeom>
                  <a:avLst/>
                  <a:gdLst>
                    <a:gd name="T0" fmla="*/ 6 w 11"/>
                    <a:gd name="T1" fmla="*/ 165 h 165"/>
                    <a:gd name="T2" fmla="*/ 0 w 11"/>
                    <a:gd name="T3" fmla="*/ 159 h 165"/>
                    <a:gd name="T4" fmla="*/ 0 w 11"/>
                    <a:gd name="T5" fmla="*/ 5 h 165"/>
                    <a:gd name="T6" fmla="*/ 6 w 11"/>
                    <a:gd name="T7" fmla="*/ 0 h 165"/>
                    <a:gd name="T8" fmla="*/ 11 w 11"/>
                    <a:gd name="T9" fmla="*/ 5 h 165"/>
                    <a:gd name="T10" fmla="*/ 11 w 11"/>
                    <a:gd name="T11" fmla="*/ 159 h 165"/>
                    <a:gd name="T12" fmla="*/ 6 w 11"/>
                    <a:gd name="T13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65">
                      <a:moveTo>
                        <a:pt x="6" y="165"/>
                      </a:moveTo>
                      <a:cubicBezTo>
                        <a:pt x="3" y="165"/>
                        <a:pt x="0" y="162"/>
                        <a:pt x="0" y="15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1" y="2"/>
                        <a:pt x="11" y="5"/>
                      </a:cubicBezTo>
                      <a:cubicBezTo>
                        <a:pt x="11" y="159"/>
                        <a:pt x="11" y="159"/>
                        <a:pt x="11" y="159"/>
                      </a:cubicBezTo>
                      <a:cubicBezTo>
                        <a:pt x="11" y="162"/>
                        <a:pt x="9" y="165"/>
                        <a:pt x="6" y="165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tx1">
                        <a:lumMod val="25000"/>
                        <a:lumOff val="75000"/>
                      </a:schemeClr>
                    </a:gs>
                    <a:gs pos="5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/>
              <a:t>Enter your subhead line here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grpSp>
        <p:nvGrpSpPr>
          <p:cNvPr id="104" name="Group 103"/>
          <p:cNvGrpSpPr/>
          <p:nvPr/>
        </p:nvGrpSpPr>
        <p:grpSpPr>
          <a:xfrm>
            <a:off x="7324847" y="2139649"/>
            <a:ext cx="856532" cy="407088"/>
            <a:chOff x="10028238" y="2828925"/>
            <a:chExt cx="577850" cy="274638"/>
          </a:xfrm>
          <a:solidFill>
            <a:schemeClr val="bg1"/>
          </a:solidFill>
        </p:grpSpPr>
        <p:sp>
          <p:nvSpPr>
            <p:cNvPr id="105" name="Freeform 91"/>
            <p:cNvSpPr>
              <a:spLocks noEditPoints="1"/>
            </p:cNvSpPr>
            <p:nvPr/>
          </p:nvSpPr>
          <p:spPr bwMode="auto">
            <a:xfrm>
              <a:off x="10028238" y="2828925"/>
              <a:ext cx="577850" cy="274638"/>
            </a:xfrm>
            <a:custGeom>
              <a:avLst/>
              <a:gdLst>
                <a:gd name="T0" fmla="*/ 227 w 3643"/>
                <a:gd name="T1" fmla="*/ 1180 h 1728"/>
                <a:gd name="T2" fmla="*/ 163 w 3643"/>
                <a:gd name="T3" fmla="*/ 1377 h 1728"/>
                <a:gd name="T4" fmla="*/ 282 w 3643"/>
                <a:gd name="T5" fmla="*/ 1542 h 1728"/>
                <a:gd name="T6" fmla="*/ 491 w 3643"/>
                <a:gd name="T7" fmla="*/ 1542 h 1728"/>
                <a:gd name="T8" fmla="*/ 611 w 3643"/>
                <a:gd name="T9" fmla="*/ 1377 h 1728"/>
                <a:gd name="T10" fmla="*/ 548 w 3643"/>
                <a:gd name="T11" fmla="*/ 1180 h 1728"/>
                <a:gd name="T12" fmla="*/ 2303 w 3643"/>
                <a:gd name="T13" fmla="*/ 1114 h 1728"/>
                <a:gd name="T14" fmla="*/ 2120 w 3643"/>
                <a:gd name="T15" fmla="*/ 1207 h 1728"/>
                <a:gd name="T16" fmla="*/ 2088 w 3643"/>
                <a:gd name="T17" fmla="*/ 1413 h 1728"/>
                <a:gd name="T18" fmla="*/ 2232 w 3643"/>
                <a:gd name="T19" fmla="*/ 1556 h 1728"/>
                <a:gd name="T20" fmla="*/ 2438 w 3643"/>
                <a:gd name="T21" fmla="*/ 1523 h 1728"/>
                <a:gd name="T22" fmla="*/ 2531 w 3643"/>
                <a:gd name="T23" fmla="*/ 1341 h 1728"/>
                <a:gd name="T24" fmla="*/ 2438 w 3643"/>
                <a:gd name="T25" fmla="*/ 1157 h 1728"/>
                <a:gd name="T26" fmla="*/ 3220 w 3643"/>
                <a:gd name="T27" fmla="*/ 163 h 1728"/>
                <a:gd name="T28" fmla="*/ 3055 w 3643"/>
                <a:gd name="T29" fmla="*/ 282 h 1728"/>
                <a:gd name="T30" fmla="*/ 3055 w 3643"/>
                <a:gd name="T31" fmla="*/ 492 h 1728"/>
                <a:gd name="T32" fmla="*/ 3220 w 3643"/>
                <a:gd name="T33" fmla="*/ 611 h 1728"/>
                <a:gd name="T34" fmla="*/ 3417 w 3643"/>
                <a:gd name="T35" fmla="*/ 547 h 1728"/>
                <a:gd name="T36" fmla="*/ 3480 w 3643"/>
                <a:gd name="T37" fmla="*/ 350 h 1728"/>
                <a:gd name="T38" fmla="*/ 3360 w 3643"/>
                <a:gd name="T39" fmla="*/ 185 h 1728"/>
                <a:gd name="T40" fmla="*/ 1268 w 3643"/>
                <a:gd name="T41" fmla="*/ 172 h 1728"/>
                <a:gd name="T42" fmla="*/ 1124 w 3643"/>
                <a:gd name="T43" fmla="*/ 316 h 1728"/>
                <a:gd name="T44" fmla="*/ 1157 w 3643"/>
                <a:gd name="T45" fmla="*/ 522 h 1728"/>
                <a:gd name="T46" fmla="*/ 1339 w 3643"/>
                <a:gd name="T47" fmla="*/ 615 h 1728"/>
                <a:gd name="T48" fmla="*/ 1523 w 3643"/>
                <a:gd name="T49" fmla="*/ 522 h 1728"/>
                <a:gd name="T50" fmla="*/ 1555 w 3643"/>
                <a:gd name="T51" fmla="*/ 316 h 1728"/>
                <a:gd name="T52" fmla="*/ 1411 w 3643"/>
                <a:gd name="T53" fmla="*/ 172 h 1728"/>
                <a:gd name="T54" fmla="*/ 3396 w 3643"/>
                <a:gd name="T55" fmla="*/ 26 h 1728"/>
                <a:gd name="T56" fmla="*/ 3598 w 3643"/>
                <a:gd name="T57" fmla="*/ 205 h 1728"/>
                <a:gd name="T58" fmla="*/ 3631 w 3643"/>
                <a:gd name="T59" fmla="*/ 482 h 1728"/>
                <a:gd name="T60" fmla="*/ 3477 w 3643"/>
                <a:gd name="T61" fmla="*/ 704 h 1728"/>
                <a:gd name="T62" fmla="*/ 3210 w 3643"/>
                <a:gd name="T63" fmla="*/ 772 h 1728"/>
                <a:gd name="T64" fmla="*/ 2649 w 3643"/>
                <a:gd name="T65" fmla="*/ 1167 h 1728"/>
                <a:gd name="T66" fmla="*/ 2678 w 3643"/>
                <a:gd name="T67" fmla="*/ 1436 h 1728"/>
                <a:gd name="T68" fmla="*/ 2524 w 3643"/>
                <a:gd name="T69" fmla="*/ 1658 h 1728"/>
                <a:gd name="T70" fmla="*/ 2255 w 3643"/>
                <a:gd name="T71" fmla="*/ 1725 h 1728"/>
                <a:gd name="T72" fmla="*/ 2014 w 3643"/>
                <a:gd name="T73" fmla="*/ 1597 h 1728"/>
                <a:gd name="T74" fmla="*/ 1917 w 3643"/>
                <a:gd name="T75" fmla="*/ 1341 h 1728"/>
                <a:gd name="T76" fmla="*/ 1551 w 3643"/>
                <a:gd name="T77" fmla="*/ 711 h 1728"/>
                <a:gd name="T78" fmla="*/ 1294 w 3643"/>
                <a:gd name="T79" fmla="*/ 772 h 1728"/>
                <a:gd name="T80" fmla="*/ 732 w 3643"/>
                <a:gd name="T81" fmla="*/ 1167 h 1728"/>
                <a:gd name="T82" fmla="*/ 762 w 3643"/>
                <a:gd name="T83" fmla="*/ 1436 h 1728"/>
                <a:gd name="T84" fmla="*/ 607 w 3643"/>
                <a:gd name="T85" fmla="*/ 1658 h 1728"/>
                <a:gd name="T86" fmla="*/ 338 w 3643"/>
                <a:gd name="T87" fmla="*/ 1725 h 1728"/>
                <a:gd name="T88" fmla="*/ 97 w 3643"/>
                <a:gd name="T89" fmla="*/ 1597 h 1728"/>
                <a:gd name="T90" fmla="*/ 0 w 3643"/>
                <a:gd name="T91" fmla="*/ 1341 h 1728"/>
                <a:gd name="T92" fmla="*/ 97 w 3643"/>
                <a:gd name="T93" fmla="*/ 1084 h 1728"/>
                <a:gd name="T94" fmla="*/ 338 w 3643"/>
                <a:gd name="T95" fmla="*/ 957 h 1728"/>
                <a:gd name="T96" fmla="*/ 597 w 3643"/>
                <a:gd name="T97" fmla="*/ 1016 h 1728"/>
                <a:gd name="T98" fmla="*/ 952 w 3643"/>
                <a:gd name="T99" fmla="*/ 387 h 1728"/>
                <a:gd name="T100" fmla="*/ 1051 w 3643"/>
                <a:gd name="T101" fmla="*/ 130 h 1728"/>
                <a:gd name="T102" fmla="*/ 1291 w 3643"/>
                <a:gd name="T103" fmla="*/ 2 h 1728"/>
                <a:gd name="T104" fmla="*/ 1561 w 3643"/>
                <a:gd name="T105" fmla="*/ 69 h 1728"/>
                <a:gd name="T106" fmla="*/ 1714 w 3643"/>
                <a:gd name="T107" fmla="*/ 291 h 1728"/>
                <a:gd name="T108" fmla="*/ 1686 w 3643"/>
                <a:gd name="T109" fmla="*/ 560 h 1728"/>
                <a:gd name="T110" fmla="*/ 2255 w 3643"/>
                <a:gd name="T111" fmla="*/ 957 h 1728"/>
                <a:gd name="T112" fmla="*/ 2514 w 3643"/>
                <a:gd name="T113" fmla="*/ 1016 h 1728"/>
                <a:gd name="T114" fmla="*/ 2869 w 3643"/>
                <a:gd name="T115" fmla="*/ 387 h 1728"/>
                <a:gd name="T116" fmla="*/ 2968 w 3643"/>
                <a:gd name="T117" fmla="*/ 130 h 1728"/>
                <a:gd name="T118" fmla="*/ 3208 w 3643"/>
                <a:gd name="T119" fmla="*/ 2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43" h="1728">
                  <a:moveTo>
                    <a:pt x="387" y="1114"/>
                  </a:moveTo>
                  <a:lnTo>
                    <a:pt x="350" y="1116"/>
                  </a:lnTo>
                  <a:lnTo>
                    <a:pt x="315" y="1125"/>
                  </a:lnTo>
                  <a:lnTo>
                    <a:pt x="282" y="1139"/>
                  </a:lnTo>
                  <a:lnTo>
                    <a:pt x="253" y="1157"/>
                  </a:lnTo>
                  <a:lnTo>
                    <a:pt x="227" y="1180"/>
                  </a:lnTo>
                  <a:lnTo>
                    <a:pt x="204" y="1207"/>
                  </a:lnTo>
                  <a:lnTo>
                    <a:pt x="185" y="1237"/>
                  </a:lnTo>
                  <a:lnTo>
                    <a:pt x="171" y="1269"/>
                  </a:lnTo>
                  <a:lnTo>
                    <a:pt x="163" y="1304"/>
                  </a:lnTo>
                  <a:lnTo>
                    <a:pt x="160" y="1341"/>
                  </a:lnTo>
                  <a:lnTo>
                    <a:pt x="163" y="1377"/>
                  </a:lnTo>
                  <a:lnTo>
                    <a:pt x="171" y="1413"/>
                  </a:lnTo>
                  <a:lnTo>
                    <a:pt x="185" y="1445"/>
                  </a:lnTo>
                  <a:lnTo>
                    <a:pt x="204" y="1475"/>
                  </a:lnTo>
                  <a:lnTo>
                    <a:pt x="227" y="1501"/>
                  </a:lnTo>
                  <a:lnTo>
                    <a:pt x="253" y="1523"/>
                  </a:lnTo>
                  <a:lnTo>
                    <a:pt x="282" y="1542"/>
                  </a:lnTo>
                  <a:lnTo>
                    <a:pt x="315" y="1556"/>
                  </a:lnTo>
                  <a:lnTo>
                    <a:pt x="350" y="1564"/>
                  </a:lnTo>
                  <a:lnTo>
                    <a:pt x="387" y="1568"/>
                  </a:lnTo>
                  <a:lnTo>
                    <a:pt x="424" y="1564"/>
                  </a:lnTo>
                  <a:lnTo>
                    <a:pt x="458" y="1556"/>
                  </a:lnTo>
                  <a:lnTo>
                    <a:pt x="491" y="1542"/>
                  </a:lnTo>
                  <a:lnTo>
                    <a:pt x="521" y="1523"/>
                  </a:lnTo>
                  <a:lnTo>
                    <a:pt x="548" y="1501"/>
                  </a:lnTo>
                  <a:lnTo>
                    <a:pt x="570" y="1475"/>
                  </a:lnTo>
                  <a:lnTo>
                    <a:pt x="588" y="1445"/>
                  </a:lnTo>
                  <a:lnTo>
                    <a:pt x="602" y="1413"/>
                  </a:lnTo>
                  <a:lnTo>
                    <a:pt x="611" y="1377"/>
                  </a:lnTo>
                  <a:lnTo>
                    <a:pt x="614" y="1341"/>
                  </a:lnTo>
                  <a:lnTo>
                    <a:pt x="611" y="1304"/>
                  </a:lnTo>
                  <a:lnTo>
                    <a:pt x="602" y="1269"/>
                  </a:lnTo>
                  <a:lnTo>
                    <a:pt x="588" y="1237"/>
                  </a:lnTo>
                  <a:lnTo>
                    <a:pt x="570" y="1207"/>
                  </a:lnTo>
                  <a:lnTo>
                    <a:pt x="548" y="1180"/>
                  </a:lnTo>
                  <a:lnTo>
                    <a:pt x="521" y="1157"/>
                  </a:lnTo>
                  <a:lnTo>
                    <a:pt x="491" y="1139"/>
                  </a:lnTo>
                  <a:lnTo>
                    <a:pt x="458" y="1125"/>
                  </a:lnTo>
                  <a:lnTo>
                    <a:pt x="424" y="1116"/>
                  </a:lnTo>
                  <a:lnTo>
                    <a:pt x="387" y="1114"/>
                  </a:lnTo>
                  <a:close/>
                  <a:moveTo>
                    <a:pt x="2303" y="1114"/>
                  </a:moveTo>
                  <a:lnTo>
                    <a:pt x="2266" y="1116"/>
                  </a:lnTo>
                  <a:lnTo>
                    <a:pt x="2232" y="1125"/>
                  </a:lnTo>
                  <a:lnTo>
                    <a:pt x="2199" y="1139"/>
                  </a:lnTo>
                  <a:lnTo>
                    <a:pt x="2169" y="1157"/>
                  </a:lnTo>
                  <a:lnTo>
                    <a:pt x="2142" y="1180"/>
                  </a:lnTo>
                  <a:lnTo>
                    <a:pt x="2120" y="1207"/>
                  </a:lnTo>
                  <a:lnTo>
                    <a:pt x="2102" y="1237"/>
                  </a:lnTo>
                  <a:lnTo>
                    <a:pt x="2088" y="1269"/>
                  </a:lnTo>
                  <a:lnTo>
                    <a:pt x="2079" y="1304"/>
                  </a:lnTo>
                  <a:lnTo>
                    <a:pt x="2076" y="1341"/>
                  </a:lnTo>
                  <a:lnTo>
                    <a:pt x="2079" y="1377"/>
                  </a:lnTo>
                  <a:lnTo>
                    <a:pt x="2088" y="1413"/>
                  </a:lnTo>
                  <a:lnTo>
                    <a:pt x="2102" y="1445"/>
                  </a:lnTo>
                  <a:lnTo>
                    <a:pt x="2120" y="1475"/>
                  </a:lnTo>
                  <a:lnTo>
                    <a:pt x="2142" y="1501"/>
                  </a:lnTo>
                  <a:lnTo>
                    <a:pt x="2169" y="1523"/>
                  </a:lnTo>
                  <a:lnTo>
                    <a:pt x="2199" y="1542"/>
                  </a:lnTo>
                  <a:lnTo>
                    <a:pt x="2232" y="1556"/>
                  </a:lnTo>
                  <a:lnTo>
                    <a:pt x="2266" y="1564"/>
                  </a:lnTo>
                  <a:lnTo>
                    <a:pt x="2303" y="1568"/>
                  </a:lnTo>
                  <a:lnTo>
                    <a:pt x="2340" y="1564"/>
                  </a:lnTo>
                  <a:lnTo>
                    <a:pt x="2375" y="1556"/>
                  </a:lnTo>
                  <a:lnTo>
                    <a:pt x="2408" y="1542"/>
                  </a:lnTo>
                  <a:lnTo>
                    <a:pt x="2438" y="1523"/>
                  </a:lnTo>
                  <a:lnTo>
                    <a:pt x="2463" y="1501"/>
                  </a:lnTo>
                  <a:lnTo>
                    <a:pt x="2486" y="1475"/>
                  </a:lnTo>
                  <a:lnTo>
                    <a:pt x="2505" y="1445"/>
                  </a:lnTo>
                  <a:lnTo>
                    <a:pt x="2519" y="1413"/>
                  </a:lnTo>
                  <a:lnTo>
                    <a:pt x="2527" y="1377"/>
                  </a:lnTo>
                  <a:lnTo>
                    <a:pt x="2531" y="1341"/>
                  </a:lnTo>
                  <a:lnTo>
                    <a:pt x="2527" y="1304"/>
                  </a:lnTo>
                  <a:lnTo>
                    <a:pt x="2519" y="1269"/>
                  </a:lnTo>
                  <a:lnTo>
                    <a:pt x="2505" y="1237"/>
                  </a:lnTo>
                  <a:lnTo>
                    <a:pt x="2486" y="1207"/>
                  </a:lnTo>
                  <a:lnTo>
                    <a:pt x="2463" y="1180"/>
                  </a:lnTo>
                  <a:lnTo>
                    <a:pt x="2438" y="1157"/>
                  </a:lnTo>
                  <a:lnTo>
                    <a:pt x="2408" y="1139"/>
                  </a:lnTo>
                  <a:lnTo>
                    <a:pt x="2375" y="1125"/>
                  </a:lnTo>
                  <a:lnTo>
                    <a:pt x="2340" y="1116"/>
                  </a:lnTo>
                  <a:lnTo>
                    <a:pt x="2303" y="1114"/>
                  </a:lnTo>
                  <a:close/>
                  <a:moveTo>
                    <a:pt x="3256" y="160"/>
                  </a:moveTo>
                  <a:lnTo>
                    <a:pt x="3220" y="163"/>
                  </a:lnTo>
                  <a:lnTo>
                    <a:pt x="3184" y="172"/>
                  </a:lnTo>
                  <a:lnTo>
                    <a:pt x="3152" y="185"/>
                  </a:lnTo>
                  <a:lnTo>
                    <a:pt x="3122" y="204"/>
                  </a:lnTo>
                  <a:lnTo>
                    <a:pt x="3096" y="226"/>
                  </a:lnTo>
                  <a:lnTo>
                    <a:pt x="3073" y="253"/>
                  </a:lnTo>
                  <a:lnTo>
                    <a:pt x="3055" y="282"/>
                  </a:lnTo>
                  <a:lnTo>
                    <a:pt x="3041" y="316"/>
                  </a:lnTo>
                  <a:lnTo>
                    <a:pt x="3032" y="350"/>
                  </a:lnTo>
                  <a:lnTo>
                    <a:pt x="3030" y="387"/>
                  </a:lnTo>
                  <a:lnTo>
                    <a:pt x="3032" y="424"/>
                  </a:lnTo>
                  <a:lnTo>
                    <a:pt x="3041" y="458"/>
                  </a:lnTo>
                  <a:lnTo>
                    <a:pt x="3055" y="492"/>
                  </a:lnTo>
                  <a:lnTo>
                    <a:pt x="3073" y="522"/>
                  </a:lnTo>
                  <a:lnTo>
                    <a:pt x="3096" y="547"/>
                  </a:lnTo>
                  <a:lnTo>
                    <a:pt x="3122" y="570"/>
                  </a:lnTo>
                  <a:lnTo>
                    <a:pt x="3152" y="589"/>
                  </a:lnTo>
                  <a:lnTo>
                    <a:pt x="3184" y="602"/>
                  </a:lnTo>
                  <a:lnTo>
                    <a:pt x="3220" y="611"/>
                  </a:lnTo>
                  <a:lnTo>
                    <a:pt x="3256" y="615"/>
                  </a:lnTo>
                  <a:lnTo>
                    <a:pt x="3293" y="611"/>
                  </a:lnTo>
                  <a:lnTo>
                    <a:pt x="3328" y="602"/>
                  </a:lnTo>
                  <a:lnTo>
                    <a:pt x="3360" y="589"/>
                  </a:lnTo>
                  <a:lnTo>
                    <a:pt x="3390" y="570"/>
                  </a:lnTo>
                  <a:lnTo>
                    <a:pt x="3417" y="547"/>
                  </a:lnTo>
                  <a:lnTo>
                    <a:pt x="3439" y="522"/>
                  </a:lnTo>
                  <a:lnTo>
                    <a:pt x="3458" y="492"/>
                  </a:lnTo>
                  <a:lnTo>
                    <a:pt x="3472" y="458"/>
                  </a:lnTo>
                  <a:lnTo>
                    <a:pt x="3480" y="424"/>
                  </a:lnTo>
                  <a:lnTo>
                    <a:pt x="3483" y="387"/>
                  </a:lnTo>
                  <a:lnTo>
                    <a:pt x="3480" y="350"/>
                  </a:lnTo>
                  <a:lnTo>
                    <a:pt x="3472" y="316"/>
                  </a:lnTo>
                  <a:lnTo>
                    <a:pt x="3458" y="282"/>
                  </a:lnTo>
                  <a:lnTo>
                    <a:pt x="3439" y="253"/>
                  </a:lnTo>
                  <a:lnTo>
                    <a:pt x="3417" y="226"/>
                  </a:lnTo>
                  <a:lnTo>
                    <a:pt x="3390" y="204"/>
                  </a:lnTo>
                  <a:lnTo>
                    <a:pt x="3360" y="185"/>
                  </a:lnTo>
                  <a:lnTo>
                    <a:pt x="3328" y="172"/>
                  </a:lnTo>
                  <a:lnTo>
                    <a:pt x="3293" y="163"/>
                  </a:lnTo>
                  <a:lnTo>
                    <a:pt x="3256" y="160"/>
                  </a:lnTo>
                  <a:close/>
                  <a:moveTo>
                    <a:pt x="1339" y="160"/>
                  </a:moveTo>
                  <a:lnTo>
                    <a:pt x="1303" y="163"/>
                  </a:lnTo>
                  <a:lnTo>
                    <a:pt x="1268" y="172"/>
                  </a:lnTo>
                  <a:lnTo>
                    <a:pt x="1235" y="185"/>
                  </a:lnTo>
                  <a:lnTo>
                    <a:pt x="1206" y="204"/>
                  </a:lnTo>
                  <a:lnTo>
                    <a:pt x="1179" y="226"/>
                  </a:lnTo>
                  <a:lnTo>
                    <a:pt x="1157" y="253"/>
                  </a:lnTo>
                  <a:lnTo>
                    <a:pt x="1138" y="282"/>
                  </a:lnTo>
                  <a:lnTo>
                    <a:pt x="1124" y="316"/>
                  </a:lnTo>
                  <a:lnTo>
                    <a:pt x="1116" y="350"/>
                  </a:lnTo>
                  <a:lnTo>
                    <a:pt x="1113" y="387"/>
                  </a:lnTo>
                  <a:lnTo>
                    <a:pt x="1116" y="424"/>
                  </a:lnTo>
                  <a:lnTo>
                    <a:pt x="1124" y="458"/>
                  </a:lnTo>
                  <a:lnTo>
                    <a:pt x="1138" y="492"/>
                  </a:lnTo>
                  <a:lnTo>
                    <a:pt x="1157" y="522"/>
                  </a:lnTo>
                  <a:lnTo>
                    <a:pt x="1179" y="547"/>
                  </a:lnTo>
                  <a:lnTo>
                    <a:pt x="1206" y="570"/>
                  </a:lnTo>
                  <a:lnTo>
                    <a:pt x="1235" y="589"/>
                  </a:lnTo>
                  <a:lnTo>
                    <a:pt x="1268" y="602"/>
                  </a:lnTo>
                  <a:lnTo>
                    <a:pt x="1303" y="611"/>
                  </a:lnTo>
                  <a:lnTo>
                    <a:pt x="1339" y="615"/>
                  </a:lnTo>
                  <a:lnTo>
                    <a:pt x="1376" y="611"/>
                  </a:lnTo>
                  <a:lnTo>
                    <a:pt x="1411" y="602"/>
                  </a:lnTo>
                  <a:lnTo>
                    <a:pt x="1443" y="589"/>
                  </a:lnTo>
                  <a:lnTo>
                    <a:pt x="1473" y="570"/>
                  </a:lnTo>
                  <a:lnTo>
                    <a:pt x="1500" y="547"/>
                  </a:lnTo>
                  <a:lnTo>
                    <a:pt x="1523" y="522"/>
                  </a:lnTo>
                  <a:lnTo>
                    <a:pt x="1541" y="492"/>
                  </a:lnTo>
                  <a:lnTo>
                    <a:pt x="1555" y="458"/>
                  </a:lnTo>
                  <a:lnTo>
                    <a:pt x="1564" y="424"/>
                  </a:lnTo>
                  <a:lnTo>
                    <a:pt x="1566" y="387"/>
                  </a:lnTo>
                  <a:lnTo>
                    <a:pt x="1564" y="350"/>
                  </a:lnTo>
                  <a:lnTo>
                    <a:pt x="1555" y="316"/>
                  </a:lnTo>
                  <a:lnTo>
                    <a:pt x="1541" y="282"/>
                  </a:lnTo>
                  <a:lnTo>
                    <a:pt x="1523" y="253"/>
                  </a:lnTo>
                  <a:lnTo>
                    <a:pt x="1500" y="226"/>
                  </a:lnTo>
                  <a:lnTo>
                    <a:pt x="1473" y="204"/>
                  </a:lnTo>
                  <a:lnTo>
                    <a:pt x="1443" y="185"/>
                  </a:lnTo>
                  <a:lnTo>
                    <a:pt x="1411" y="172"/>
                  </a:lnTo>
                  <a:lnTo>
                    <a:pt x="1376" y="163"/>
                  </a:lnTo>
                  <a:lnTo>
                    <a:pt x="1339" y="160"/>
                  </a:lnTo>
                  <a:close/>
                  <a:moveTo>
                    <a:pt x="3256" y="0"/>
                  </a:moveTo>
                  <a:lnTo>
                    <a:pt x="3305" y="2"/>
                  </a:lnTo>
                  <a:lnTo>
                    <a:pt x="3351" y="11"/>
                  </a:lnTo>
                  <a:lnTo>
                    <a:pt x="3396" y="26"/>
                  </a:lnTo>
                  <a:lnTo>
                    <a:pt x="3438" y="46"/>
                  </a:lnTo>
                  <a:lnTo>
                    <a:pt x="3477" y="69"/>
                  </a:lnTo>
                  <a:lnTo>
                    <a:pt x="3513" y="98"/>
                  </a:lnTo>
                  <a:lnTo>
                    <a:pt x="3545" y="130"/>
                  </a:lnTo>
                  <a:lnTo>
                    <a:pt x="3574" y="166"/>
                  </a:lnTo>
                  <a:lnTo>
                    <a:pt x="3598" y="205"/>
                  </a:lnTo>
                  <a:lnTo>
                    <a:pt x="3617" y="247"/>
                  </a:lnTo>
                  <a:lnTo>
                    <a:pt x="3631" y="291"/>
                  </a:lnTo>
                  <a:lnTo>
                    <a:pt x="3640" y="339"/>
                  </a:lnTo>
                  <a:lnTo>
                    <a:pt x="3643" y="387"/>
                  </a:lnTo>
                  <a:lnTo>
                    <a:pt x="3640" y="435"/>
                  </a:lnTo>
                  <a:lnTo>
                    <a:pt x="3631" y="482"/>
                  </a:lnTo>
                  <a:lnTo>
                    <a:pt x="3617" y="527"/>
                  </a:lnTo>
                  <a:lnTo>
                    <a:pt x="3598" y="569"/>
                  </a:lnTo>
                  <a:lnTo>
                    <a:pt x="3574" y="608"/>
                  </a:lnTo>
                  <a:lnTo>
                    <a:pt x="3545" y="644"/>
                  </a:lnTo>
                  <a:lnTo>
                    <a:pt x="3513" y="676"/>
                  </a:lnTo>
                  <a:lnTo>
                    <a:pt x="3477" y="704"/>
                  </a:lnTo>
                  <a:lnTo>
                    <a:pt x="3438" y="729"/>
                  </a:lnTo>
                  <a:lnTo>
                    <a:pt x="3396" y="748"/>
                  </a:lnTo>
                  <a:lnTo>
                    <a:pt x="3351" y="762"/>
                  </a:lnTo>
                  <a:lnTo>
                    <a:pt x="3305" y="771"/>
                  </a:lnTo>
                  <a:lnTo>
                    <a:pt x="3256" y="774"/>
                  </a:lnTo>
                  <a:lnTo>
                    <a:pt x="3210" y="772"/>
                  </a:lnTo>
                  <a:lnTo>
                    <a:pt x="3166" y="763"/>
                  </a:lnTo>
                  <a:lnTo>
                    <a:pt x="3124" y="751"/>
                  </a:lnTo>
                  <a:lnTo>
                    <a:pt x="3083" y="733"/>
                  </a:lnTo>
                  <a:lnTo>
                    <a:pt x="3045" y="711"/>
                  </a:lnTo>
                  <a:lnTo>
                    <a:pt x="2627" y="1129"/>
                  </a:lnTo>
                  <a:lnTo>
                    <a:pt x="2649" y="1167"/>
                  </a:lnTo>
                  <a:lnTo>
                    <a:pt x="2667" y="1208"/>
                  </a:lnTo>
                  <a:lnTo>
                    <a:pt x="2679" y="1250"/>
                  </a:lnTo>
                  <a:lnTo>
                    <a:pt x="2688" y="1294"/>
                  </a:lnTo>
                  <a:lnTo>
                    <a:pt x="2690" y="1341"/>
                  </a:lnTo>
                  <a:lnTo>
                    <a:pt x="2687" y="1389"/>
                  </a:lnTo>
                  <a:lnTo>
                    <a:pt x="2678" y="1436"/>
                  </a:lnTo>
                  <a:lnTo>
                    <a:pt x="2665" y="1480"/>
                  </a:lnTo>
                  <a:lnTo>
                    <a:pt x="2645" y="1522"/>
                  </a:lnTo>
                  <a:lnTo>
                    <a:pt x="2620" y="1562"/>
                  </a:lnTo>
                  <a:lnTo>
                    <a:pt x="2593" y="1597"/>
                  </a:lnTo>
                  <a:lnTo>
                    <a:pt x="2561" y="1629"/>
                  </a:lnTo>
                  <a:lnTo>
                    <a:pt x="2524" y="1658"/>
                  </a:lnTo>
                  <a:lnTo>
                    <a:pt x="2485" y="1683"/>
                  </a:lnTo>
                  <a:lnTo>
                    <a:pt x="2443" y="1701"/>
                  </a:lnTo>
                  <a:lnTo>
                    <a:pt x="2398" y="1716"/>
                  </a:lnTo>
                  <a:lnTo>
                    <a:pt x="2351" y="1725"/>
                  </a:lnTo>
                  <a:lnTo>
                    <a:pt x="2303" y="1728"/>
                  </a:lnTo>
                  <a:lnTo>
                    <a:pt x="2255" y="1725"/>
                  </a:lnTo>
                  <a:lnTo>
                    <a:pt x="2208" y="1716"/>
                  </a:lnTo>
                  <a:lnTo>
                    <a:pt x="2163" y="1701"/>
                  </a:lnTo>
                  <a:lnTo>
                    <a:pt x="2121" y="1683"/>
                  </a:lnTo>
                  <a:lnTo>
                    <a:pt x="2083" y="1658"/>
                  </a:lnTo>
                  <a:lnTo>
                    <a:pt x="2046" y="1629"/>
                  </a:lnTo>
                  <a:lnTo>
                    <a:pt x="2014" y="1597"/>
                  </a:lnTo>
                  <a:lnTo>
                    <a:pt x="1985" y="1562"/>
                  </a:lnTo>
                  <a:lnTo>
                    <a:pt x="1962" y="1522"/>
                  </a:lnTo>
                  <a:lnTo>
                    <a:pt x="1942" y="1480"/>
                  </a:lnTo>
                  <a:lnTo>
                    <a:pt x="1928" y="1436"/>
                  </a:lnTo>
                  <a:lnTo>
                    <a:pt x="1919" y="1389"/>
                  </a:lnTo>
                  <a:lnTo>
                    <a:pt x="1917" y="1341"/>
                  </a:lnTo>
                  <a:lnTo>
                    <a:pt x="1919" y="1296"/>
                  </a:lnTo>
                  <a:lnTo>
                    <a:pt x="1927" y="1253"/>
                  </a:lnTo>
                  <a:lnTo>
                    <a:pt x="1939" y="1212"/>
                  </a:lnTo>
                  <a:lnTo>
                    <a:pt x="1954" y="1172"/>
                  </a:lnTo>
                  <a:lnTo>
                    <a:pt x="1975" y="1136"/>
                  </a:lnTo>
                  <a:lnTo>
                    <a:pt x="1551" y="711"/>
                  </a:lnTo>
                  <a:lnTo>
                    <a:pt x="1513" y="733"/>
                  </a:lnTo>
                  <a:lnTo>
                    <a:pt x="1472" y="751"/>
                  </a:lnTo>
                  <a:lnTo>
                    <a:pt x="1430" y="763"/>
                  </a:lnTo>
                  <a:lnTo>
                    <a:pt x="1386" y="772"/>
                  </a:lnTo>
                  <a:lnTo>
                    <a:pt x="1339" y="774"/>
                  </a:lnTo>
                  <a:lnTo>
                    <a:pt x="1294" y="772"/>
                  </a:lnTo>
                  <a:lnTo>
                    <a:pt x="1249" y="763"/>
                  </a:lnTo>
                  <a:lnTo>
                    <a:pt x="1207" y="751"/>
                  </a:lnTo>
                  <a:lnTo>
                    <a:pt x="1167" y="733"/>
                  </a:lnTo>
                  <a:lnTo>
                    <a:pt x="1128" y="711"/>
                  </a:lnTo>
                  <a:lnTo>
                    <a:pt x="711" y="1129"/>
                  </a:lnTo>
                  <a:lnTo>
                    <a:pt x="732" y="1167"/>
                  </a:lnTo>
                  <a:lnTo>
                    <a:pt x="750" y="1208"/>
                  </a:lnTo>
                  <a:lnTo>
                    <a:pt x="763" y="1250"/>
                  </a:lnTo>
                  <a:lnTo>
                    <a:pt x="771" y="1294"/>
                  </a:lnTo>
                  <a:lnTo>
                    <a:pt x="773" y="1341"/>
                  </a:lnTo>
                  <a:lnTo>
                    <a:pt x="771" y="1389"/>
                  </a:lnTo>
                  <a:lnTo>
                    <a:pt x="762" y="1436"/>
                  </a:lnTo>
                  <a:lnTo>
                    <a:pt x="748" y="1480"/>
                  </a:lnTo>
                  <a:lnTo>
                    <a:pt x="728" y="1522"/>
                  </a:lnTo>
                  <a:lnTo>
                    <a:pt x="705" y="1562"/>
                  </a:lnTo>
                  <a:lnTo>
                    <a:pt x="676" y="1597"/>
                  </a:lnTo>
                  <a:lnTo>
                    <a:pt x="644" y="1629"/>
                  </a:lnTo>
                  <a:lnTo>
                    <a:pt x="607" y="1658"/>
                  </a:lnTo>
                  <a:lnTo>
                    <a:pt x="569" y="1683"/>
                  </a:lnTo>
                  <a:lnTo>
                    <a:pt x="526" y="1701"/>
                  </a:lnTo>
                  <a:lnTo>
                    <a:pt x="482" y="1716"/>
                  </a:lnTo>
                  <a:lnTo>
                    <a:pt x="436" y="1725"/>
                  </a:lnTo>
                  <a:lnTo>
                    <a:pt x="387" y="1728"/>
                  </a:lnTo>
                  <a:lnTo>
                    <a:pt x="338" y="1725"/>
                  </a:lnTo>
                  <a:lnTo>
                    <a:pt x="292" y="1716"/>
                  </a:lnTo>
                  <a:lnTo>
                    <a:pt x="247" y="1701"/>
                  </a:lnTo>
                  <a:lnTo>
                    <a:pt x="205" y="1683"/>
                  </a:lnTo>
                  <a:lnTo>
                    <a:pt x="166" y="1658"/>
                  </a:lnTo>
                  <a:lnTo>
                    <a:pt x="131" y="1629"/>
                  </a:lnTo>
                  <a:lnTo>
                    <a:pt x="97" y="1597"/>
                  </a:lnTo>
                  <a:lnTo>
                    <a:pt x="70" y="1562"/>
                  </a:lnTo>
                  <a:lnTo>
                    <a:pt x="45" y="1522"/>
                  </a:lnTo>
                  <a:lnTo>
                    <a:pt x="27" y="1480"/>
                  </a:lnTo>
                  <a:lnTo>
                    <a:pt x="12" y="1436"/>
                  </a:lnTo>
                  <a:lnTo>
                    <a:pt x="3" y="1389"/>
                  </a:lnTo>
                  <a:lnTo>
                    <a:pt x="0" y="1341"/>
                  </a:lnTo>
                  <a:lnTo>
                    <a:pt x="3" y="1292"/>
                  </a:lnTo>
                  <a:lnTo>
                    <a:pt x="12" y="1245"/>
                  </a:lnTo>
                  <a:lnTo>
                    <a:pt x="27" y="1201"/>
                  </a:lnTo>
                  <a:lnTo>
                    <a:pt x="45" y="1159"/>
                  </a:lnTo>
                  <a:lnTo>
                    <a:pt x="70" y="1119"/>
                  </a:lnTo>
                  <a:lnTo>
                    <a:pt x="97" y="1084"/>
                  </a:lnTo>
                  <a:lnTo>
                    <a:pt x="131" y="1052"/>
                  </a:lnTo>
                  <a:lnTo>
                    <a:pt x="166" y="1023"/>
                  </a:lnTo>
                  <a:lnTo>
                    <a:pt x="205" y="999"/>
                  </a:lnTo>
                  <a:lnTo>
                    <a:pt x="247" y="980"/>
                  </a:lnTo>
                  <a:lnTo>
                    <a:pt x="292" y="965"/>
                  </a:lnTo>
                  <a:lnTo>
                    <a:pt x="338" y="957"/>
                  </a:lnTo>
                  <a:lnTo>
                    <a:pt x="387" y="953"/>
                  </a:lnTo>
                  <a:lnTo>
                    <a:pt x="432" y="957"/>
                  </a:lnTo>
                  <a:lnTo>
                    <a:pt x="477" y="964"/>
                  </a:lnTo>
                  <a:lnTo>
                    <a:pt x="520" y="976"/>
                  </a:lnTo>
                  <a:lnTo>
                    <a:pt x="560" y="994"/>
                  </a:lnTo>
                  <a:lnTo>
                    <a:pt x="597" y="1016"/>
                  </a:lnTo>
                  <a:lnTo>
                    <a:pt x="1015" y="598"/>
                  </a:lnTo>
                  <a:lnTo>
                    <a:pt x="994" y="560"/>
                  </a:lnTo>
                  <a:lnTo>
                    <a:pt x="977" y="520"/>
                  </a:lnTo>
                  <a:lnTo>
                    <a:pt x="963" y="477"/>
                  </a:lnTo>
                  <a:lnTo>
                    <a:pt x="956" y="433"/>
                  </a:lnTo>
                  <a:lnTo>
                    <a:pt x="952" y="387"/>
                  </a:lnTo>
                  <a:lnTo>
                    <a:pt x="956" y="339"/>
                  </a:lnTo>
                  <a:lnTo>
                    <a:pt x="964" y="291"/>
                  </a:lnTo>
                  <a:lnTo>
                    <a:pt x="979" y="247"/>
                  </a:lnTo>
                  <a:lnTo>
                    <a:pt x="998" y="205"/>
                  </a:lnTo>
                  <a:lnTo>
                    <a:pt x="1022" y="166"/>
                  </a:lnTo>
                  <a:lnTo>
                    <a:pt x="1051" y="130"/>
                  </a:lnTo>
                  <a:lnTo>
                    <a:pt x="1083" y="98"/>
                  </a:lnTo>
                  <a:lnTo>
                    <a:pt x="1118" y="69"/>
                  </a:lnTo>
                  <a:lnTo>
                    <a:pt x="1158" y="46"/>
                  </a:lnTo>
                  <a:lnTo>
                    <a:pt x="1200" y="26"/>
                  </a:lnTo>
                  <a:lnTo>
                    <a:pt x="1244" y="11"/>
                  </a:lnTo>
                  <a:lnTo>
                    <a:pt x="1291" y="2"/>
                  </a:lnTo>
                  <a:lnTo>
                    <a:pt x="1339" y="0"/>
                  </a:lnTo>
                  <a:lnTo>
                    <a:pt x="1388" y="2"/>
                  </a:lnTo>
                  <a:lnTo>
                    <a:pt x="1435" y="11"/>
                  </a:lnTo>
                  <a:lnTo>
                    <a:pt x="1479" y="26"/>
                  </a:lnTo>
                  <a:lnTo>
                    <a:pt x="1521" y="46"/>
                  </a:lnTo>
                  <a:lnTo>
                    <a:pt x="1561" y="69"/>
                  </a:lnTo>
                  <a:lnTo>
                    <a:pt x="1596" y="98"/>
                  </a:lnTo>
                  <a:lnTo>
                    <a:pt x="1628" y="130"/>
                  </a:lnTo>
                  <a:lnTo>
                    <a:pt x="1657" y="166"/>
                  </a:lnTo>
                  <a:lnTo>
                    <a:pt x="1681" y="205"/>
                  </a:lnTo>
                  <a:lnTo>
                    <a:pt x="1700" y="247"/>
                  </a:lnTo>
                  <a:lnTo>
                    <a:pt x="1714" y="291"/>
                  </a:lnTo>
                  <a:lnTo>
                    <a:pt x="1723" y="339"/>
                  </a:lnTo>
                  <a:lnTo>
                    <a:pt x="1727" y="387"/>
                  </a:lnTo>
                  <a:lnTo>
                    <a:pt x="1723" y="433"/>
                  </a:lnTo>
                  <a:lnTo>
                    <a:pt x="1716" y="477"/>
                  </a:lnTo>
                  <a:lnTo>
                    <a:pt x="1703" y="520"/>
                  </a:lnTo>
                  <a:lnTo>
                    <a:pt x="1686" y="560"/>
                  </a:lnTo>
                  <a:lnTo>
                    <a:pt x="1664" y="598"/>
                  </a:lnTo>
                  <a:lnTo>
                    <a:pt x="2086" y="1021"/>
                  </a:lnTo>
                  <a:lnTo>
                    <a:pt x="2125" y="997"/>
                  </a:lnTo>
                  <a:lnTo>
                    <a:pt x="2166" y="979"/>
                  </a:lnTo>
                  <a:lnTo>
                    <a:pt x="2210" y="965"/>
                  </a:lnTo>
                  <a:lnTo>
                    <a:pt x="2255" y="957"/>
                  </a:lnTo>
                  <a:lnTo>
                    <a:pt x="2303" y="953"/>
                  </a:lnTo>
                  <a:lnTo>
                    <a:pt x="2349" y="957"/>
                  </a:lnTo>
                  <a:lnTo>
                    <a:pt x="2394" y="964"/>
                  </a:lnTo>
                  <a:lnTo>
                    <a:pt x="2437" y="976"/>
                  </a:lnTo>
                  <a:lnTo>
                    <a:pt x="2476" y="994"/>
                  </a:lnTo>
                  <a:lnTo>
                    <a:pt x="2514" y="1016"/>
                  </a:lnTo>
                  <a:lnTo>
                    <a:pt x="2932" y="598"/>
                  </a:lnTo>
                  <a:lnTo>
                    <a:pt x="2910" y="560"/>
                  </a:lnTo>
                  <a:lnTo>
                    <a:pt x="2892" y="520"/>
                  </a:lnTo>
                  <a:lnTo>
                    <a:pt x="2880" y="477"/>
                  </a:lnTo>
                  <a:lnTo>
                    <a:pt x="2872" y="433"/>
                  </a:lnTo>
                  <a:lnTo>
                    <a:pt x="2869" y="387"/>
                  </a:lnTo>
                  <a:lnTo>
                    <a:pt x="2872" y="339"/>
                  </a:lnTo>
                  <a:lnTo>
                    <a:pt x="2881" y="291"/>
                  </a:lnTo>
                  <a:lnTo>
                    <a:pt x="2896" y="247"/>
                  </a:lnTo>
                  <a:lnTo>
                    <a:pt x="2914" y="205"/>
                  </a:lnTo>
                  <a:lnTo>
                    <a:pt x="2939" y="166"/>
                  </a:lnTo>
                  <a:lnTo>
                    <a:pt x="2968" y="130"/>
                  </a:lnTo>
                  <a:lnTo>
                    <a:pt x="3000" y="98"/>
                  </a:lnTo>
                  <a:lnTo>
                    <a:pt x="3035" y="69"/>
                  </a:lnTo>
                  <a:lnTo>
                    <a:pt x="3075" y="46"/>
                  </a:lnTo>
                  <a:lnTo>
                    <a:pt x="3117" y="26"/>
                  </a:lnTo>
                  <a:lnTo>
                    <a:pt x="3161" y="11"/>
                  </a:lnTo>
                  <a:lnTo>
                    <a:pt x="3208" y="2"/>
                  </a:lnTo>
                  <a:lnTo>
                    <a:pt x="3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92"/>
            <p:cNvSpPr/>
            <p:nvPr/>
          </p:nvSpPr>
          <p:spPr bwMode="auto">
            <a:xfrm>
              <a:off x="10180638" y="2981325"/>
              <a:ext cx="50800" cy="50800"/>
            </a:xfrm>
            <a:custGeom>
              <a:avLst/>
              <a:gdLst>
                <a:gd name="T0" fmla="*/ 242 w 322"/>
                <a:gd name="T1" fmla="*/ 0 h 322"/>
                <a:gd name="T2" fmla="*/ 262 w 322"/>
                <a:gd name="T3" fmla="*/ 2 h 322"/>
                <a:gd name="T4" fmla="*/ 282 w 322"/>
                <a:gd name="T5" fmla="*/ 10 h 322"/>
                <a:gd name="T6" fmla="*/ 299 w 322"/>
                <a:gd name="T7" fmla="*/ 23 h 322"/>
                <a:gd name="T8" fmla="*/ 312 w 322"/>
                <a:gd name="T9" fmla="*/ 40 h 322"/>
                <a:gd name="T10" fmla="*/ 320 w 322"/>
                <a:gd name="T11" fmla="*/ 59 h 322"/>
                <a:gd name="T12" fmla="*/ 322 w 322"/>
                <a:gd name="T13" fmla="*/ 80 h 322"/>
                <a:gd name="T14" fmla="*/ 320 w 322"/>
                <a:gd name="T15" fmla="*/ 99 h 322"/>
                <a:gd name="T16" fmla="*/ 312 w 322"/>
                <a:gd name="T17" fmla="*/ 118 h 322"/>
                <a:gd name="T18" fmla="*/ 299 w 322"/>
                <a:gd name="T19" fmla="*/ 136 h 322"/>
                <a:gd name="T20" fmla="*/ 136 w 322"/>
                <a:gd name="T21" fmla="*/ 299 h 322"/>
                <a:gd name="T22" fmla="*/ 119 w 322"/>
                <a:gd name="T23" fmla="*/ 312 h 322"/>
                <a:gd name="T24" fmla="*/ 100 w 322"/>
                <a:gd name="T25" fmla="*/ 320 h 322"/>
                <a:gd name="T26" fmla="*/ 80 w 322"/>
                <a:gd name="T27" fmla="*/ 322 h 322"/>
                <a:gd name="T28" fmla="*/ 60 w 322"/>
                <a:gd name="T29" fmla="*/ 320 h 322"/>
                <a:gd name="T30" fmla="*/ 40 w 322"/>
                <a:gd name="T31" fmla="*/ 312 h 322"/>
                <a:gd name="T32" fmla="*/ 23 w 322"/>
                <a:gd name="T33" fmla="*/ 299 h 322"/>
                <a:gd name="T34" fmla="*/ 10 w 322"/>
                <a:gd name="T35" fmla="*/ 282 h 322"/>
                <a:gd name="T36" fmla="*/ 2 w 322"/>
                <a:gd name="T37" fmla="*/ 262 h 322"/>
                <a:gd name="T38" fmla="*/ 0 w 322"/>
                <a:gd name="T39" fmla="*/ 242 h 322"/>
                <a:gd name="T40" fmla="*/ 2 w 322"/>
                <a:gd name="T41" fmla="*/ 221 h 322"/>
                <a:gd name="T42" fmla="*/ 10 w 322"/>
                <a:gd name="T43" fmla="*/ 202 h 322"/>
                <a:gd name="T44" fmla="*/ 23 w 322"/>
                <a:gd name="T45" fmla="*/ 186 h 322"/>
                <a:gd name="T46" fmla="*/ 186 w 322"/>
                <a:gd name="T47" fmla="*/ 23 h 322"/>
                <a:gd name="T48" fmla="*/ 202 w 322"/>
                <a:gd name="T49" fmla="*/ 10 h 322"/>
                <a:gd name="T50" fmla="*/ 222 w 322"/>
                <a:gd name="T51" fmla="*/ 2 h 322"/>
                <a:gd name="T52" fmla="*/ 242 w 322"/>
                <a:gd name="T5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2" h="322">
                  <a:moveTo>
                    <a:pt x="242" y="0"/>
                  </a:moveTo>
                  <a:lnTo>
                    <a:pt x="262" y="2"/>
                  </a:lnTo>
                  <a:lnTo>
                    <a:pt x="282" y="10"/>
                  </a:lnTo>
                  <a:lnTo>
                    <a:pt x="299" y="23"/>
                  </a:lnTo>
                  <a:lnTo>
                    <a:pt x="312" y="40"/>
                  </a:lnTo>
                  <a:lnTo>
                    <a:pt x="320" y="59"/>
                  </a:lnTo>
                  <a:lnTo>
                    <a:pt x="322" y="80"/>
                  </a:lnTo>
                  <a:lnTo>
                    <a:pt x="320" y="99"/>
                  </a:lnTo>
                  <a:lnTo>
                    <a:pt x="312" y="118"/>
                  </a:lnTo>
                  <a:lnTo>
                    <a:pt x="299" y="136"/>
                  </a:lnTo>
                  <a:lnTo>
                    <a:pt x="136" y="299"/>
                  </a:lnTo>
                  <a:lnTo>
                    <a:pt x="119" y="312"/>
                  </a:lnTo>
                  <a:lnTo>
                    <a:pt x="100" y="320"/>
                  </a:lnTo>
                  <a:lnTo>
                    <a:pt x="80" y="322"/>
                  </a:lnTo>
                  <a:lnTo>
                    <a:pt x="60" y="320"/>
                  </a:lnTo>
                  <a:lnTo>
                    <a:pt x="40" y="312"/>
                  </a:lnTo>
                  <a:lnTo>
                    <a:pt x="23" y="299"/>
                  </a:lnTo>
                  <a:lnTo>
                    <a:pt x="10" y="282"/>
                  </a:lnTo>
                  <a:lnTo>
                    <a:pt x="2" y="262"/>
                  </a:lnTo>
                  <a:lnTo>
                    <a:pt x="0" y="242"/>
                  </a:lnTo>
                  <a:lnTo>
                    <a:pt x="2" y="221"/>
                  </a:lnTo>
                  <a:lnTo>
                    <a:pt x="10" y="202"/>
                  </a:lnTo>
                  <a:lnTo>
                    <a:pt x="23" y="186"/>
                  </a:lnTo>
                  <a:lnTo>
                    <a:pt x="186" y="23"/>
                  </a:lnTo>
                  <a:lnTo>
                    <a:pt x="202" y="10"/>
                  </a:lnTo>
                  <a:lnTo>
                    <a:pt x="222" y="2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93"/>
            <p:cNvSpPr/>
            <p:nvPr/>
          </p:nvSpPr>
          <p:spPr bwMode="auto">
            <a:xfrm>
              <a:off x="10402888" y="2900363"/>
              <a:ext cx="50800" cy="50800"/>
            </a:xfrm>
            <a:custGeom>
              <a:avLst/>
              <a:gdLst>
                <a:gd name="T0" fmla="*/ 243 w 323"/>
                <a:gd name="T1" fmla="*/ 0 h 323"/>
                <a:gd name="T2" fmla="*/ 264 w 323"/>
                <a:gd name="T3" fmla="*/ 3 h 323"/>
                <a:gd name="T4" fmla="*/ 282 w 323"/>
                <a:gd name="T5" fmla="*/ 10 h 323"/>
                <a:gd name="T6" fmla="*/ 300 w 323"/>
                <a:gd name="T7" fmla="*/ 24 h 323"/>
                <a:gd name="T8" fmla="*/ 312 w 323"/>
                <a:gd name="T9" fmla="*/ 40 h 323"/>
                <a:gd name="T10" fmla="*/ 320 w 323"/>
                <a:gd name="T11" fmla="*/ 60 h 323"/>
                <a:gd name="T12" fmla="*/ 323 w 323"/>
                <a:gd name="T13" fmla="*/ 80 h 323"/>
                <a:gd name="T14" fmla="*/ 320 w 323"/>
                <a:gd name="T15" fmla="*/ 100 h 323"/>
                <a:gd name="T16" fmla="*/ 312 w 323"/>
                <a:gd name="T17" fmla="*/ 120 h 323"/>
                <a:gd name="T18" fmla="*/ 300 w 323"/>
                <a:gd name="T19" fmla="*/ 137 h 323"/>
                <a:gd name="T20" fmla="*/ 138 w 323"/>
                <a:gd name="T21" fmla="*/ 299 h 323"/>
                <a:gd name="T22" fmla="*/ 120 w 323"/>
                <a:gd name="T23" fmla="*/ 313 h 323"/>
                <a:gd name="T24" fmla="*/ 101 w 323"/>
                <a:gd name="T25" fmla="*/ 320 h 323"/>
                <a:gd name="T26" fmla="*/ 80 w 323"/>
                <a:gd name="T27" fmla="*/ 323 h 323"/>
                <a:gd name="T28" fmla="*/ 60 w 323"/>
                <a:gd name="T29" fmla="*/ 320 h 323"/>
                <a:gd name="T30" fmla="*/ 41 w 323"/>
                <a:gd name="T31" fmla="*/ 313 h 323"/>
                <a:gd name="T32" fmla="*/ 24 w 323"/>
                <a:gd name="T33" fmla="*/ 299 h 323"/>
                <a:gd name="T34" fmla="*/ 12 w 323"/>
                <a:gd name="T35" fmla="*/ 283 h 323"/>
                <a:gd name="T36" fmla="*/ 4 w 323"/>
                <a:gd name="T37" fmla="*/ 263 h 323"/>
                <a:gd name="T38" fmla="*/ 0 w 323"/>
                <a:gd name="T39" fmla="*/ 243 h 323"/>
                <a:gd name="T40" fmla="*/ 4 w 323"/>
                <a:gd name="T41" fmla="*/ 223 h 323"/>
                <a:gd name="T42" fmla="*/ 12 w 323"/>
                <a:gd name="T43" fmla="*/ 203 h 323"/>
                <a:gd name="T44" fmla="*/ 24 w 323"/>
                <a:gd name="T45" fmla="*/ 186 h 323"/>
                <a:gd name="T46" fmla="*/ 186 w 323"/>
                <a:gd name="T47" fmla="*/ 24 h 323"/>
                <a:gd name="T48" fmla="*/ 204 w 323"/>
                <a:gd name="T49" fmla="*/ 10 h 323"/>
                <a:gd name="T50" fmla="*/ 223 w 323"/>
                <a:gd name="T51" fmla="*/ 3 h 323"/>
                <a:gd name="T52" fmla="*/ 243 w 323"/>
                <a:gd name="T53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3" h="323">
                  <a:moveTo>
                    <a:pt x="243" y="0"/>
                  </a:moveTo>
                  <a:lnTo>
                    <a:pt x="264" y="3"/>
                  </a:lnTo>
                  <a:lnTo>
                    <a:pt x="282" y="10"/>
                  </a:lnTo>
                  <a:lnTo>
                    <a:pt x="300" y="24"/>
                  </a:lnTo>
                  <a:lnTo>
                    <a:pt x="312" y="40"/>
                  </a:lnTo>
                  <a:lnTo>
                    <a:pt x="320" y="60"/>
                  </a:lnTo>
                  <a:lnTo>
                    <a:pt x="323" y="80"/>
                  </a:lnTo>
                  <a:lnTo>
                    <a:pt x="320" y="100"/>
                  </a:lnTo>
                  <a:lnTo>
                    <a:pt x="312" y="120"/>
                  </a:lnTo>
                  <a:lnTo>
                    <a:pt x="300" y="137"/>
                  </a:lnTo>
                  <a:lnTo>
                    <a:pt x="138" y="299"/>
                  </a:lnTo>
                  <a:lnTo>
                    <a:pt x="120" y="313"/>
                  </a:lnTo>
                  <a:lnTo>
                    <a:pt x="101" y="320"/>
                  </a:lnTo>
                  <a:lnTo>
                    <a:pt x="80" y="323"/>
                  </a:lnTo>
                  <a:lnTo>
                    <a:pt x="60" y="320"/>
                  </a:lnTo>
                  <a:lnTo>
                    <a:pt x="41" y="313"/>
                  </a:lnTo>
                  <a:lnTo>
                    <a:pt x="24" y="299"/>
                  </a:lnTo>
                  <a:lnTo>
                    <a:pt x="12" y="283"/>
                  </a:lnTo>
                  <a:lnTo>
                    <a:pt x="4" y="263"/>
                  </a:lnTo>
                  <a:lnTo>
                    <a:pt x="0" y="243"/>
                  </a:lnTo>
                  <a:lnTo>
                    <a:pt x="4" y="223"/>
                  </a:lnTo>
                  <a:lnTo>
                    <a:pt x="12" y="203"/>
                  </a:lnTo>
                  <a:lnTo>
                    <a:pt x="24" y="186"/>
                  </a:lnTo>
                  <a:lnTo>
                    <a:pt x="186" y="24"/>
                  </a:lnTo>
                  <a:lnTo>
                    <a:pt x="204" y="10"/>
                  </a:lnTo>
                  <a:lnTo>
                    <a:pt x="223" y="3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0283800" y="1943184"/>
            <a:ext cx="697980" cy="697980"/>
            <a:chOff x="9085263" y="2676525"/>
            <a:chExt cx="579437" cy="579438"/>
          </a:xfrm>
          <a:solidFill>
            <a:schemeClr val="bg1"/>
          </a:solidFill>
        </p:grpSpPr>
        <p:sp>
          <p:nvSpPr>
            <p:cNvPr id="109" name="Freeform 98"/>
            <p:cNvSpPr>
              <a:spLocks noEditPoints="1"/>
            </p:cNvSpPr>
            <p:nvPr/>
          </p:nvSpPr>
          <p:spPr bwMode="auto">
            <a:xfrm>
              <a:off x="9085263" y="2676525"/>
              <a:ext cx="579437" cy="579438"/>
            </a:xfrm>
            <a:custGeom>
              <a:avLst/>
              <a:gdLst>
                <a:gd name="T0" fmla="*/ 199 w 3650"/>
                <a:gd name="T1" fmla="*/ 3163 h 3649"/>
                <a:gd name="T2" fmla="*/ 212 w 3650"/>
                <a:gd name="T3" fmla="*/ 3337 h 3649"/>
                <a:gd name="T4" fmla="*/ 345 w 3650"/>
                <a:gd name="T5" fmla="*/ 3450 h 3649"/>
                <a:gd name="T6" fmla="*/ 518 w 3650"/>
                <a:gd name="T7" fmla="*/ 3437 h 3649"/>
                <a:gd name="T8" fmla="*/ 941 w 3650"/>
                <a:gd name="T9" fmla="*/ 2387 h 3649"/>
                <a:gd name="T10" fmla="*/ 2326 w 3650"/>
                <a:gd name="T11" fmla="*/ 187 h 3649"/>
                <a:gd name="T12" fmla="*/ 1968 w 3650"/>
                <a:gd name="T13" fmla="*/ 245 h 3649"/>
                <a:gd name="T14" fmla="*/ 1639 w 3650"/>
                <a:gd name="T15" fmla="*/ 418 h 3649"/>
                <a:gd name="T16" fmla="*/ 1369 w 3650"/>
                <a:gd name="T17" fmla="*/ 710 h 3649"/>
                <a:gd name="T18" fmla="*/ 1216 w 3650"/>
                <a:gd name="T19" fmla="*/ 1080 h 3649"/>
                <a:gd name="T20" fmla="*/ 1201 w 3650"/>
                <a:gd name="T21" fmla="*/ 1487 h 3649"/>
                <a:gd name="T22" fmla="*/ 1327 w 3650"/>
                <a:gd name="T23" fmla="*/ 1867 h 3649"/>
                <a:gd name="T24" fmla="*/ 1582 w 3650"/>
                <a:gd name="T25" fmla="*/ 2181 h 3649"/>
                <a:gd name="T26" fmla="*/ 1916 w 3650"/>
                <a:gd name="T27" fmla="*/ 2383 h 3649"/>
                <a:gd name="T28" fmla="*/ 2288 w 3650"/>
                <a:gd name="T29" fmla="*/ 2458 h 3649"/>
                <a:gd name="T30" fmla="*/ 2663 w 3650"/>
                <a:gd name="T31" fmla="*/ 2408 h 3649"/>
                <a:gd name="T32" fmla="*/ 3007 w 3650"/>
                <a:gd name="T33" fmla="*/ 2232 h 3649"/>
                <a:gd name="T34" fmla="*/ 3283 w 3650"/>
                <a:gd name="T35" fmla="*/ 1936 h 3649"/>
                <a:gd name="T36" fmla="*/ 3437 w 3650"/>
                <a:gd name="T37" fmla="*/ 1566 h 3649"/>
                <a:gd name="T38" fmla="*/ 3451 w 3650"/>
                <a:gd name="T39" fmla="*/ 1159 h 3649"/>
                <a:gd name="T40" fmla="*/ 3324 w 3650"/>
                <a:gd name="T41" fmla="*/ 779 h 3649"/>
                <a:gd name="T42" fmla="*/ 3073 w 3650"/>
                <a:gd name="T43" fmla="*/ 467 h 3649"/>
                <a:gd name="T44" fmla="*/ 2754 w 3650"/>
                <a:gd name="T45" fmla="*/ 270 h 3649"/>
                <a:gd name="T46" fmla="*/ 2399 w 3650"/>
                <a:gd name="T47" fmla="*/ 189 h 3649"/>
                <a:gd name="T48" fmla="*/ 2579 w 3650"/>
                <a:gd name="T49" fmla="*/ 23 h 3649"/>
                <a:gd name="T50" fmla="*/ 2980 w 3650"/>
                <a:gd name="T51" fmla="*/ 172 h 3649"/>
                <a:gd name="T52" fmla="*/ 3323 w 3650"/>
                <a:gd name="T53" fmla="*/ 451 h 3649"/>
                <a:gd name="T54" fmla="*/ 3549 w 3650"/>
                <a:gd name="T55" fmla="*/ 816 h 3649"/>
                <a:gd name="T56" fmla="*/ 3647 w 3650"/>
                <a:gd name="T57" fmla="*/ 1236 h 3649"/>
                <a:gd name="T58" fmla="*/ 3605 w 3650"/>
                <a:gd name="T59" fmla="*/ 1667 h 3649"/>
                <a:gd name="T60" fmla="*/ 3429 w 3650"/>
                <a:gd name="T61" fmla="*/ 2057 h 3649"/>
                <a:gd name="T62" fmla="*/ 3127 w 3650"/>
                <a:gd name="T63" fmla="*/ 2378 h 3649"/>
                <a:gd name="T64" fmla="*/ 2744 w 3650"/>
                <a:gd name="T65" fmla="*/ 2579 h 3649"/>
                <a:gd name="T66" fmla="*/ 2326 w 3650"/>
                <a:gd name="T67" fmla="*/ 2647 h 3649"/>
                <a:gd name="T68" fmla="*/ 1909 w 3650"/>
                <a:gd name="T69" fmla="*/ 2579 h 3649"/>
                <a:gd name="T70" fmla="*/ 1527 w 3650"/>
                <a:gd name="T71" fmla="*/ 2379 h 3649"/>
                <a:gd name="T72" fmla="*/ 1482 w 3650"/>
                <a:gd name="T73" fmla="*/ 2672 h 3649"/>
                <a:gd name="T74" fmla="*/ 1473 w 3650"/>
                <a:gd name="T75" fmla="*/ 2760 h 3649"/>
                <a:gd name="T76" fmla="*/ 595 w 3650"/>
                <a:gd name="T77" fmla="*/ 3608 h 3649"/>
                <a:gd name="T78" fmla="*/ 368 w 3650"/>
                <a:gd name="T79" fmla="*/ 3647 h 3649"/>
                <a:gd name="T80" fmla="*/ 157 w 3650"/>
                <a:gd name="T81" fmla="*/ 3558 h 3649"/>
                <a:gd name="T82" fmla="*/ 23 w 3650"/>
                <a:gd name="T83" fmla="*/ 3371 h 3649"/>
                <a:gd name="T84" fmla="*/ 10 w 3650"/>
                <a:gd name="T85" fmla="*/ 3141 h 3649"/>
                <a:gd name="T86" fmla="*/ 122 w 3650"/>
                <a:gd name="T87" fmla="*/ 2940 h 3649"/>
                <a:gd name="T88" fmla="*/ 941 w 3650"/>
                <a:gd name="T89" fmla="*/ 2160 h 3649"/>
                <a:gd name="T90" fmla="*/ 1168 w 3650"/>
                <a:gd name="T91" fmla="*/ 2348 h 3649"/>
                <a:gd name="T92" fmla="*/ 1136 w 3650"/>
                <a:gd name="T93" fmla="*/ 1905 h 3649"/>
                <a:gd name="T94" fmla="*/ 1013 w 3650"/>
                <a:gd name="T95" fmla="*/ 1497 h 3649"/>
                <a:gd name="T96" fmla="*/ 1028 w 3650"/>
                <a:gd name="T97" fmla="*/ 1063 h 3649"/>
                <a:gd name="T98" fmla="*/ 1178 w 3650"/>
                <a:gd name="T99" fmla="*/ 662 h 3649"/>
                <a:gd name="T100" fmla="*/ 1456 w 3650"/>
                <a:gd name="T101" fmla="*/ 325 h 3649"/>
                <a:gd name="T102" fmla="*/ 1827 w 3650"/>
                <a:gd name="T103" fmla="*/ 96 h 3649"/>
                <a:gd name="T104" fmla="*/ 2241 w 3650"/>
                <a:gd name="T105" fmla="*/ 2 h 3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0" h="3649">
                  <a:moveTo>
                    <a:pt x="675" y="2654"/>
                  </a:moveTo>
                  <a:lnTo>
                    <a:pt x="254" y="3073"/>
                  </a:lnTo>
                  <a:lnTo>
                    <a:pt x="231" y="3100"/>
                  </a:lnTo>
                  <a:lnTo>
                    <a:pt x="212" y="3131"/>
                  </a:lnTo>
                  <a:lnTo>
                    <a:pt x="199" y="3163"/>
                  </a:lnTo>
                  <a:lnTo>
                    <a:pt x="190" y="3198"/>
                  </a:lnTo>
                  <a:lnTo>
                    <a:pt x="188" y="3234"/>
                  </a:lnTo>
                  <a:lnTo>
                    <a:pt x="190" y="3270"/>
                  </a:lnTo>
                  <a:lnTo>
                    <a:pt x="199" y="3304"/>
                  </a:lnTo>
                  <a:lnTo>
                    <a:pt x="212" y="3337"/>
                  </a:lnTo>
                  <a:lnTo>
                    <a:pt x="231" y="3367"/>
                  </a:lnTo>
                  <a:lnTo>
                    <a:pt x="254" y="3395"/>
                  </a:lnTo>
                  <a:lnTo>
                    <a:pt x="282" y="3418"/>
                  </a:lnTo>
                  <a:lnTo>
                    <a:pt x="312" y="3437"/>
                  </a:lnTo>
                  <a:lnTo>
                    <a:pt x="345" y="3450"/>
                  </a:lnTo>
                  <a:lnTo>
                    <a:pt x="379" y="3459"/>
                  </a:lnTo>
                  <a:lnTo>
                    <a:pt x="415" y="3461"/>
                  </a:lnTo>
                  <a:lnTo>
                    <a:pt x="451" y="3459"/>
                  </a:lnTo>
                  <a:lnTo>
                    <a:pt x="486" y="3450"/>
                  </a:lnTo>
                  <a:lnTo>
                    <a:pt x="518" y="3437"/>
                  </a:lnTo>
                  <a:lnTo>
                    <a:pt x="549" y="3418"/>
                  </a:lnTo>
                  <a:lnTo>
                    <a:pt x="576" y="3395"/>
                  </a:lnTo>
                  <a:lnTo>
                    <a:pt x="995" y="2974"/>
                  </a:lnTo>
                  <a:lnTo>
                    <a:pt x="675" y="2654"/>
                  </a:lnTo>
                  <a:close/>
                  <a:moveTo>
                    <a:pt x="941" y="2387"/>
                  </a:moveTo>
                  <a:lnTo>
                    <a:pt x="807" y="2521"/>
                  </a:lnTo>
                  <a:lnTo>
                    <a:pt x="1128" y="2842"/>
                  </a:lnTo>
                  <a:lnTo>
                    <a:pt x="1262" y="2708"/>
                  </a:lnTo>
                  <a:lnTo>
                    <a:pt x="941" y="2387"/>
                  </a:lnTo>
                  <a:close/>
                  <a:moveTo>
                    <a:pt x="2326" y="187"/>
                  </a:moveTo>
                  <a:lnTo>
                    <a:pt x="2253" y="189"/>
                  </a:lnTo>
                  <a:lnTo>
                    <a:pt x="2181" y="197"/>
                  </a:lnTo>
                  <a:lnTo>
                    <a:pt x="2109" y="208"/>
                  </a:lnTo>
                  <a:lnTo>
                    <a:pt x="2037" y="225"/>
                  </a:lnTo>
                  <a:lnTo>
                    <a:pt x="1968" y="245"/>
                  </a:lnTo>
                  <a:lnTo>
                    <a:pt x="1898" y="270"/>
                  </a:lnTo>
                  <a:lnTo>
                    <a:pt x="1831" y="301"/>
                  </a:lnTo>
                  <a:lnTo>
                    <a:pt x="1764" y="335"/>
                  </a:lnTo>
                  <a:lnTo>
                    <a:pt x="1701" y="374"/>
                  </a:lnTo>
                  <a:lnTo>
                    <a:pt x="1639" y="418"/>
                  </a:lnTo>
                  <a:lnTo>
                    <a:pt x="1579" y="467"/>
                  </a:lnTo>
                  <a:lnTo>
                    <a:pt x="1523" y="520"/>
                  </a:lnTo>
                  <a:lnTo>
                    <a:pt x="1467" y="580"/>
                  </a:lnTo>
                  <a:lnTo>
                    <a:pt x="1415" y="644"/>
                  </a:lnTo>
                  <a:lnTo>
                    <a:pt x="1369" y="710"/>
                  </a:lnTo>
                  <a:lnTo>
                    <a:pt x="1327" y="779"/>
                  </a:lnTo>
                  <a:lnTo>
                    <a:pt x="1292" y="851"/>
                  </a:lnTo>
                  <a:lnTo>
                    <a:pt x="1261" y="926"/>
                  </a:lnTo>
                  <a:lnTo>
                    <a:pt x="1235" y="1002"/>
                  </a:lnTo>
                  <a:lnTo>
                    <a:pt x="1216" y="1080"/>
                  </a:lnTo>
                  <a:lnTo>
                    <a:pt x="1201" y="1159"/>
                  </a:lnTo>
                  <a:lnTo>
                    <a:pt x="1192" y="1241"/>
                  </a:lnTo>
                  <a:lnTo>
                    <a:pt x="1190" y="1323"/>
                  </a:lnTo>
                  <a:lnTo>
                    <a:pt x="1192" y="1405"/>
                  </a:lnTo>
                  <a:lnTo>
                    <a:pt x="1201" y="1487"/>
                  </a:lnTo>
                  <a:lnTo>
                    <a:pt x="1216" y="1566"/>
                  </a:lnTo>
                  <a:lnTo>
                    <a:pt x="1235" y="1645"/>
                  </a:lnTo>
                  <a:lnTo>
                    <a:pt x="1261" y="1721"/>
                  </a:lnTo>
                  <a:lnTo>
                    <a:pt x="1292" y="1795"/>
                  </a:lnTo>
                  <a:lnTo>
                    <a:pt x="1327" y="1867"/>
                  </a:lnTo>
                  <a:lnTo>
                    <a:pt x="1369" y="1936"/>
                  </a:lnTo>
                  <a:lnTo>
                    <a:pt x="1415" y="2003"/>
                  </a:lnTo>
                  <a:lnTo>
                    <a:pt x="1467" y="2066"/>
                  </a:lnTo>
                  <a:lnTo>
                    <a:pt x="1523" y="2126"/>
                  </a:lnTo>
                  <a:lnTo>
                    <a:pt x="1582" y="2181"/>
                  </a:lnTo>
                  <a:lnTo>
                    <a:pt x="1644" y="2232"/>
                  </a:lnTo>
                  <a:lnTo>
                    <a:pt x="1709" y="2277"/>
                  </a:lnTo>
                  <a:lnTo>
                    <a:pt x="1776" y="2317"/>
                  </a:lnTo>
                  <a:lnTo>
                    <a:pt x="1845" y="2353"/>
                  </a:lnTo>
                  <a:lnTo>
                    <a:pt x="1916" y="2383"/>
                  </a:lnTo>
                  <a:lnTo>
                    <a:pt x="1989" y="2408"/>
                  </a:lnTo>
                  <a:lnTo>
                    <a:pt x="2062" y="2428"/>
                  </a:lnTo>
                  <a:lnTo>
                    <a:pt x="2137" y="2443"/>
                  </a:lnTo>
                  <a:lnTo>
                    <a:pt x="2212" y="2453"/>
                  </a:lnTo>
                  <a:lnTo>
                    <a:pt x="2288" y="2458"/>
                  </a:lnTo>
                  <a:lnTo>
                    <a:pt x="2364" y="2458"/>
                  </a:lnTo>
                  <a:lnTo>
                    <a:pt x="2440" y="2453"/>
                  </a:lnTo>
                  <a:lnTo>
                    <a:pt x="2515" y="2443"/>
                  </a:lnTo>
                  <a:lnTo>
                    <a:pt x="2589" y="2428"/>
                  </a:lnTo>
                  <a:lnTo>
                    <a:pt x="2663" y="2408"/>
                  </a:lnTo>
                  <a:lnTo>
                    <a:pt x="2735" y="2383"/>
                  </a:lnTo>
                  <a:lnTo>
                    <a:pt x="2807" y="2353"/>
                  </a:lnTo>
                  <a:lnTo>
                    <a:pt x="2876" y="2317"/>
                  </a:lnTo>
                  <a:lnTo>
                    <a:pt x="2943" y="2277"/>
                  </a:lnTo>
                  <a:lnTo>
                    <a:pt x="3007" y="2232"/>
                  </a:lnTo>
                  <a:lnTo>
                    <a:pt x="3070" y="2181"/>
                  </a:lnTo>
                  <a:lnTo>
                    <a:pt x="3129" y="2126"/>
                  </a:lnTo>
                  <a:lnTo>
                    <a:pt x="3185" y="2066"/>
                  </a:lnTo>
                  <a:lnTo>
                    <a:pt x="3236" y="2003"/>
                  </a:lnTo>
                  <a:lnTo>
                    <a:pt x="3283" y="1936"/>
                  </a:lnTo>
                  <a:lnTo>
                    <a:pt x="3324" y="1867"/>
                  </a:lnTo>
                  <a:lnTo>
                    <a:pt x="3360" y="1795"/>
                  </a:lnTo>
                  <a:lnTo>
                    <a:pt x="3391" y="1721"/>
                  </a:lnTo>
                  <a:lnTo>
                    <a:pt x="3417" y="1645"/>
                  </a:lnTo>
                  <a:lnTo>
                    <a:pt x="3437" y="1566"/>
                  </a:lnTo>
                  <a:lnTo>
                    <a:pt x="3451" y="1487"/>
                  </a:lnTo>
                  <a:lnTo>
                    <a:pt x="3460" y="1405"/>
                  </a:lnTo>
                  <a:lnTo>
                    <a:pt x="3462" y="1323"/>
                  </a:lnTo>
                  <a:lnTo>
                    <a:pt x="3460" y="1241"/>
                  </a:lnTo>
                  <a:lnTo>
                    <a:pt x="3451" y="1159"/>
                  </a:lnTo>
                  <a:lnTo>
                    <a:pt x="3437" y="1080"/>
                  </a:lnTo>
                  <a:lnTo>
                    <a:pt x="3417" y="1002"/>
                  </a:lnTo>
                  <a:lnTo>
                    <a:pt x="3391" y="926"/>
                  </a:lnTo>
                  <a:lnTo>
                    <a:pt x="3360" y="851"/>
                  </a:lnTo>
                  <a:lnTo>
                    <a:pt x="3324" y="779"/>
                  </a:lnTo>
                  <a:lnTo>
                    <a:pt x="3283" y="710"/>
                  </a:lnTo>
                  <a:lnTo>
                    <a:pt x="3236" y="644"/>
                  </a:lnTo>
                  <a:lnTo>
                    <a:pt x="3185" y="580"/>
                  </a:lnTo>
                  <a:lnTo>
                    <a:pt x="3129" y="520"/>
                  </a:lnTo>
                  <a:lnTo>
                    <a:pt x="3073" y="467"/>
                  </a:lnTo>
                  <a:lnTo>
                    <a:pt x="3013" y="418"/>
                  </a:lnTo>
                  <a:lnTo>
                    <a:pt x="2951" y="374"/>
                  </a:lnTo>
                  <a:lnTo>
                    <a:pt x="2887" y="335"/>
                  </a:lnTo>
                  <a:lnTo>
                    <a:pt x="2822" y="300"/>
                  </a:lnTo>
                  <a:lnTo>
                    <a:pt x="2754" y="270"/>
                  </a:lnTo>
                  <a:lnTo>
                    <a:pt x="2684" y="245"/>
                  </a:lnTo>
                  <a:lnTo>
                    <a:pt x="2615" y="225"/>
                  </a:lnTo>
                  <a:lnTo>
                    <a:pt x="2543" y="208"/>
                  </a:lnTo>
                  <a:lnTo>
                    <a:pt x="2471" y="197"/>
                  </a:lnTo>
                  <a:lnTo>
                    <a:pt x="2399" y="189"/>
                  </a:lnTo>
                  <a:lnTo>
                    <a:pt x="2326" y="187"/>
                  </a:lnTo>
                  <a:close/>
                  <a:moveTo>
                    <a:pt x="2326" y="0"/>
                  </a:moveTo>
                  <a:lnTo>
                    <a:pt x="2411" y="2"/>
                  </a:lnTo>
                  <a:lnTo>
                    <a:pt x="2495" y="10"/>
                  </a:lnTo>
                  <a:lnTo>
                    <a:pt x="2579" y="23"/>
                  </a:lnTo>
                  <a:lnTo>
                    <a:pt x="2662" y="42"/>
                  </a:lnTo>
                  <a:lnTo>
                    <a:pt x="2744" y="66"/>
                  </a:lnTo>
                  <a:lnTo>
                    <a:pt x="2825" y="96"/>
                  </a:lnTo>
                  <a:lnTo>
                    <a:pt x="2903" y="132"/>
                  </a:lnTo>
                  <a:lnTo>
                    <a:pt x="2980" y="172"/>
                  </a:lnTo>
                  <a:lnTo>
                    <a:pt x="3055" y="217"/>
                  </a:lnTo>
                  <a:lnTo>
                    <a:pt x="3127" y="269"/>
                  </a:lnTo>
                  <a:lnTo>
                    <a:pt x="3197" y="325"/>
                  </a:lnTo>
                  <a:lnTo>
                    <a:pt x="3262" y="387"/>
                  </a:lnTo>
                  <a:lnTo>
                    <a:pt x="3323" y="451"/>
                  </a:lnTo>
                  <a:lnTo>
                    <a:pt x="3378" y="519"/>
                  </a:lnTo>
                  <a:lnTo>
                    <a:pt x="3429" y="589"/>
                  </a:lnTo>
                  <a:lnTo>
                    <a:pt x="3474" y="662"/>
                  </a:lnTo>
                  <a:lnTo>
                    <a:pt x="3514" y="738"/>
                  </a:lnTo>
                  <a:lnTo>
                    <a:pt x="3549" y="816"/>
                  </a:lnTo>
                  <a:lnTo>
                    <a:pt x="3580" y="896"/>
                  </a:lnTo>
                  <a:lnTo>
                    <a:pt x="3605" y="979"/>
                  </a:lnTo>
                  <a:lnTo>
                    <a:pt x="3625" y="1063"/>
                  </a:lnTo>
                  <a:lnTo>
                    <a:pt x="3639" y="1148"/>
                  </a:lnTo>
                  <a:lnTo>
                    <a:pt x="3647" y="1236"/>
                  </a:lnTo>
                  <a:lnTo>
                    <a:pt x="3650" y="1323"/>
                  </a:lnTo>
                  <a:lnTo>
                    <a:pt x="3647" y="1411"/>
                  </a:lnTo>
                  <a:lnTo>
                    <a:pt x="3639" y="1498"/>
                  </a:lnTo>
                  <a:lnTo>
                    <a:pt x="3625" y="1583"/>
                  </a:lnTo>
                  <a:lnTo>
                    <a:pt x="3605" y="1667"/>
                  </a:lnTo>
                  <a:lnTo>
                    <a:pt x="3580" y="1750"/>
                  </a:lnTo>
                  <a:lnTo>
                    <a:pt x="3549" y="1830"/>
                  </a:lnTo>
                  <a:lnTo>
                    <a:pt x="3514" y="1908"/>
                  </a:lnTo>
                  <a:lnTo>
                    <a:pt x="3474" y="1984"/>
                  </a:lnTo>
                  <a:lnTo>
                    <a:pt x="3429" y="2057"/>
                  </a:lnTo>
                  <a:lnTo>
                    <a:pt x="3378" y="2128"/>
                  </a:lnTo>
                  <a:lnTo>
                    <a:pt x="3323" y="2196"/>
                  </a:lnTo>
                  <a:lnTo>
                    <a:pt x="3262" y="2260"/>
                  </a:lnTo>
                  <a:lnTo>
                    <a:pt x="3197" y="2321"/>
                  </a:lnTo>
                  <a:lnTo>
                    <a:pt x="3127" y="2378"/>
                  </a:lnTo>
                  <a:lnTo>
                    <a:pt x="3055" y="2429"/>
                  </a:lnTo>
                  <a:lnTo>
                    <a:pt x="2980" y="2474"/>
                  </a:lnTo>
                  <a:lnTo>
                    <a:pt x="2903" y="2514"/>
                  </a:lnTo>
                  <a:lnTo>
                    <a:pt x="2825" y="2550"/>
                  </a:lnTo>
                  <a:lnTo>
                    <a:pt x="2744" y="2579"/>
                  </a:lnTo>
                  <a:lnTo>
                    <a:pt x="2662" y="2604"/>
                  </a:lnTo>
                  <a:lnTo>
                    <a:pt x="2579" y="2623"/>
                  </a:lnTo>
                  <a:lnTo>
                    <a:pt x="2495" y="2636"/>
                  </a:lnTo>
                  <a:lnTo>
                    <a:pt x="2411" y="2644"/>
                  </a:lnTo>
                  <a:lnTo>
                    <a:pt x="2326" y="2647"/>
                  </a:lnTo>
                  <a:lnTo>
                    <a:pt x="2242" y="2644"/>
                  </a:lnTo>
                  <a:lnTo>
                    <a:pt x="2158" y="2636"/>
                  </a:lnTo>
                  <a:lnTo>
                    <a:pt x="2074" y="2623"/>
                  </a:lnTo>
                  <a:lnTo>
                    <a:pt x="1991" y="2604"/>
                  </a:lnTo>
                  <a:lnTo>
                    <a:pt x="1909" y="2579"/>
                  </a:lnTo>
                  <a:lnTo>
                    <a:pt x="1829" y="2551"/>
                  </a:lnTo>
                  <a:lnTo>
                    <a:pt x="1751" y="2515"/>
                  </a:lnTo>
                  <a:lnTo>
                    <a:pt x="1673" y="2475"/>
                  </a:lnTo>
                  <a:lnTo>
                    <a:pt x="1599" y="2430"/>
                  </a:lnTo>
                  <a:lnTo>
                    <a:pt x="1527" y="2379"/>
                  </a:lnTo>
                  <a:lnTo>
                    <a:pt x="1459" y="2323"/>
                  </a:lnTo>
                  <a:lnTo>
                    <a:pt x="1301" y="2481"/>
                  </a:lnTo>
                  <a:lnTo>
                    <a:pt x="1461" y="2641"/>
                  </a:lnTo>
                  <a:lnTo>
                    <a:pt x="1473" y="2656"/>
                  </a:lnTo>
                  <a:lnTo>
                    <a:pt x="1482" y="2672"/>
                  </a:lnTo>
                  <a:lnTo>
                    <a:pt x="1488" y="2690"/>
                  </a:lnTo>
                  <a:lnTo>
                    <a:pt x="1489" y="2708"/>
                  </a:lnTo>
                  <a:lnTo>
                    <a:pt x="1488" y="2727"/>
                  </a:lnTo>
                  <a:lnTo>
                    <a:pt x="1482" y="2744"/>
                  </a:lnTo>
                  <a:lnTo>
                    <a:pt x="1473" y="2760"/>
                  </a:lnTo>
                  <a:lnTo>
                    <a:pt x="1461" y="2774"/>
                  </a:lnTo>
                  <a:lnTo>
                    <a:pt x="709" y="3527"/>
                  </a:lnTo>
                  <a:lnTo>
                    <a:pt x="674" y="3558"/>
                  </a:lnTo>
                  <a:lnTo>
                    <a:pt x="636" y="3586"/>
                  </a:lnTo>
                  <a:lnTo>
                    <a:pt x="595" y="3608"/>
                  </a:lnTo>
                  <a:lnTo>
                    <a:pt x="552" y="3626"/>
                  </a:lnTo>
                  <a:lnTo>
                    <a:pt x="508" y="3639"/>
                  </a:lnTo>
                  <a:lnTo>
                    <a:pt x="462" y="3647"/>
                  </a:lnTo>
                  <a:lnTo>
                    <a:pt x="415" y="3649"/>
                  </a:lnTo>
                  <a:lnTo>
                    <a:pt x="368" y="3647"/>
                  </a:lnTo>
                  <a:lnTo>
                    <a:pt x="322" y="3639"/>
                  </a:lnTo>
                  <a:lnTo>
                    <a:pt x="278" y="3626"/>
                  </a:lnTo>
                  <a:lnTo>
                    <a:pt x="236" y="3608"/>
                  </a:lnTo>
                  <a:lnTo>
                    <a:pt x="195" y="3586"/>
                  </a:lnTo>
                  <a:lnTo>
                    <a:pt x="157" y="3558"/>
                  </a:lnTo>
                  <a:lnTo>
                    <a:pt x="122" y="3527"/>
                  </a:lnTo>
                  <a:lnTo>
                    <a:pt x="91" y="3492"/>
                  </a:lnTo>
                  <a:lnTo>
                    <a:pt x="63" y="3454"/>
                  </a:lnTo>
                  <a:lnTo>
                    <a:pt x="41" y="3413"/>
                  </a:lnTo>
                  <a:lnTo>
                    <a:pt x="23" y="3371"/>
                  </a:lnTo>
                  <a:lnTo>
                    <a:pt x="10" y="3327"/>
                  </a:lnTo>
                  <a:lnTo>
                    <a:pt x="2" y="3281"/>
                  </a:lnTo>
                  <a:lnTo>
                    <a:pt x="0" y="3234"/>
                  </a:lnTo>
                  <a:lnTo>
                    <a:pt x="2" y="3187"/>
                  </a:lnTo>
                  <a:lnTo>
                    <a:pt x="10" y="3141"/>
                  </a:lnTo>
                  <a:lnTo>
                    <a:pt x="23" y="3097"/>
                  </a:lnTo>
                  <a:lnTo>
                    <a:pt x="41" y="3054"/>
                  </a:lnTo>
                  <a:lnTo>
                    <a:pt x="63" y="3013"/>
                  </a:lnTo>
                  <a:lnTo>
                    <a:pt x="91" y="2975"/>
                  </a:lnTo>
                  <a:lnTo>
                    <a:pt x="122" y="2940"/>
                  </a:lnTo>
                  <a:lnTo>
                    <a:pt x="875" y="2188"/>
                  </a:lnTo>
                  <a:lnTo>
                    <a:pt x="889" y="2176"/>
                  </a:lnTo>
                  <a:lnTo>
                    <a:pt x="905" y="2167"/>
                  </a:lnTo>
                  <a:lnTo>
                    <a:pt x="922" y="2161"/>
                  </a:lnTo>
                  <a:lnTo>
                    <a:pt x="941" y="2160"/>
                  </a:lnTo>
                  <a:lnTo>
                    <a:pt x="959" y="2161"/>
                  </a:lnTo>
                  <a:lnTo>
                    <a:pt x="977" y="2167"/>
                  </a:lnTo>
                  <a:lnTo>
                    <a:pt x="993" y="2176"/>
                  </a:lnTo>
                  <a:lnTo>
                    <a:pt x="1008" y="2188"/>
                  </a:lnTo>
                  <a:lnTo>
                    <a:pt x="1168" y="2348"/>
                  </a:lnTo>
                  <a:lnTo>
                    <a:pt x="1326" y="2190"/>
                  </a:lnTo>
                  <a:lnTo>
                    <a:pt x="1271" y="2124"/>
                  </a:lnTo>
                  <a:lnTo>
                    <a:pt x="1221" y="2053"/>
                  </a:lnTo>
                  <a:lnTo>
                    <a:pt x="1176" y="1980"/>
                  </a:lnTo>
                  <a:lnTo>
                    <a:pt x="1136" y="1905"/>
                  </a:lnTo>
                  <a:lnTo>
                    <a:pt x="1101" y="1827"/>
                  </a:lnTo>
                  <a:lnTo>
                    <a:pt x="1071" y="1747"/>
                  </a:lnTo>
                  <a:lnTo>
                    <a:pt x="1046" y="1666"/>
                  </a:lnTo>
                  <a:lnTo>
                    <a:pt x="1028" y="1582"/>
                  </a:lnTo>
                  <a:lnTo>
                    <a:pt x="1013" y="1497"/>
                  </a:lnTo>
                  <a:lnTo>
                    <a:pt x="1004" y="1410"/>
                  </a:lnTo>
                  <a:lnTo>
                    <a:pt x="1002" y="1323"/>
                  </a:lnTo>
                  <a:lnTo>
                    <a:pt x="1004" y="1236"/>
                  </a:lnTo>
                  <a:lnTo>
                    <a:pt x="1013" y="1148"/>
                  </a:lnTo>
                  <a:lnTo>
                    <a:pt x="1028" y="1063"/>
                  </a:lnTo>
                  <a:lnTo>
                    <a:pt x="1046" y="979"/>
                  </a:lnTo>
                  <a:lnTo>
                    <a:pt x="1072" y="896"/>
                  </a:lnTo>
                  <a:lnTo>
                    <a:pt x="1102" y="816"/>
                  </a:lnTo>
                  <a:lnTo>
                    <a:pt x="1137" y="738"/>
                  </a:lnTo>
                  <a:lnTo>
                    <a:pt x="1178" y="662"/>
                  </a:lnTo>
                  <a:lnTo>
                    <a:pt x="1223" y="589"/>
                  </a:lnTo>
                  <a:lnTo>
                    <a:pt x="1274" y="519"/>
                  </a:lnTo>
                  <a:lnTo>
                    <a:pt x="1329" y="451"/>
                  </a:lnTo>
                  <a:lnTo>
                    <a:pt x="1389" y="387"/>
                  </a:lnTo>
                  <a:lnTo>
                    <a:pt x="1456" y="325"/>
                  </a:lnTo>
                  <a:lnTo>
                    <a:pt x="1525" y="269"/>
                  </a:lnTo>
                  <a:lnTo>
                    <a:pt x="1597" y="217"/>
                  </a:lnTo>
                  <a:lnTo>
                    <a:pt x="1672" y="172"/>
                  </a:lnTo>
                  <a:lnTo>
                    <a:pt x="1749" y="132"/>
                  </a:lnTo>
                  <a:lnTo>
                    <a:pt x="1827" y="96"/>
                  </a:lnTo>
                  <a:lnTo>
                    <a:pt x="1908" y="66"/>
                  </a:lnTo>
                  <a:lnTo>
                    <a:pt x="1990" y="42"/>
                  </a:lnTo>
                  <a:lnTo>
                    <a:pt x="2073" y="23"/>
                  </a:lnTo>
                  <a:lnTo>
                    <a:pt x="2157" y="10"/>
                  </a:lnTo>
                  <a:lnTo>
                    <a:pt x="2241" y="2"/>
                  </a:lnTo>
                  <a:lnTo>
                    <a:pt x="2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Freeform 99"/>
            <p:cNvSpPr>
              <a:spLocks noEditPoints="1"/>
            </p:cNvSpPr>
            <p:nvPr/>
          </p:nvSpPr>
          <p:spPr bwMode="auto">
            <a:xfrm>
              <a:off x="9309100" y="2741613"/>
              <a:ext cx="290512" cy="290513"/>
            </a:xfrm>
            <a:custGeom>
              <a:avLst/>
              <a:gdLst>
                <a:gd name="T0" fmla="*/ 793 w 1834"/>
                <a:gd name="T1" fmla="*/ 199 h 1834"/>
                <a:gd name="T2" fmla="*/ 613 w 1834"/>
                <a:gd name="T3" fmla="*/ 254 h 1834"/>
                <a:gd name="T4" fmla="*/ 450 w 1834"/>
                <a:gd name="T5" fmla="*/ 356 h 1834"/>
                <a:gd name="T6" fmla="*/ 318 w 1834"/>
                <a:gd name="T7" fmla="*/ 502 h 1834"/>
                <a:gd name="T8" fmla="*/ 230 w 1834"/>
                <a:gd name="T9" fmla="*/ 671 h 1834"/>
                <a:gd name="T10" fmla="*/ 190 w 1834"/>
                <a:gd name="T11" fmla="*/ 855 h 1834"/>
                <a:gd name="T12" fmla="*/ 198 w 1834"/>
                <a:gd name="T13" fmla="*/ 1041 h 1834"/>
                <a:gd name="T14" fmla="*/ 253 w 1834"/>
                <a:gd name="T15" fmla="*/ 1221 h 1834"/>
                <a:gd name="T16" fmla="*/ 356 w 1834"/>
                <a:gd name="T17" fmla="*/ 1384 h 1834"/>
                <a:gd name="T18" fmla="*/ 502 w 1834"/>
                <a:gd name="T19" fmla="*/ 1516 h 1834"/>
                <a:gd name="T20" fmla="*/ 672 w 1834"/>
                <a:gd name="T21" fmla="*/ 1604 h 1834"/>
                <a:gd name="T22" fmla="*/ 855 w 1834"/>
                <a:gd name="T23" fmla="*/ 1644 h 1834"/>
                <a:gd name="T24" fmla="*/ 1041 w 1834"/>
                <a:gd name="T25" fmla="*/ 1636 h 1834"/>
                <a:gd name="T26" fmla="*/ 1220 w 1834"/>
                <a:gd name="T27" fmla="*/ 1581 h 1834"/>
                <a:gd name="T28" fmla="*/ 1384 w 1834"/>
                <a:gd name="T29" fmla="*/ 1478 h 1834"/>
                <a:gd name="T30" fmla="*/ 1517 w 1834"/>
                <a:gd name="T31" fmla="*/ 1332 h 1834"/>
                <a:gd name="T32" fmla="*/ 1604 w 1834"/>
                <a:gd name="T33" fmla="*/ 1163 h 1834"/>
                <a:gd name="T34" fmla="*/ 1644 w 1834"/>
                <a:gd name="T35" fmla="*/ 979 h 1834"/>
                <a:gd name="T36" fmla="*/ 1635 w 1834"/>
                <a:gd name="T37" fmla="*/ 793 h 1834"/>
                <a:gd name="T38" fmla="*/ 1580 w 1834"/>
                <a:gd name="T39" fmla="*/ 614 h 1834"/>
                <a:gd name="T40" fmla="*/ 1478 w 1834"/>
                <a:gd name="T41" fmla="*/ 450 h 1834"/>
                <a:gd name="T42" fmla="*/ 1332 w 1834"/>
                <a:gd name="T43" fmla="*/ 317 h 1834"/>
                <a:gd name="T44" fmla="*/ 1161 w 1834"/>
                <a:gd name="T45" fmla="*/ 230 h 1834"/>
                <a:gd name="T46" fmla="*/ 979 w 1834"/>
                <a:gd name="T47" fmla="*/ 190 h 1834"/>
                <a:gd name="T48" fmla="*/ 988 w 1834"/>
                <a:gd name="T49" fmla="*/ 3 h 1834"/>
                <a:gd name="T50" fmla="*/ 1195 w 1834"/>
                <a:gd name="T51" fmla="*/ 43 h 1834"/>
                <a:gd name="T52" fmla="*/ 1390 w 1834"/>
                <a:gd name="T53" fmla="*/ 132 h 1834"/>
                <a:gd name="T54" fmla="*/ 1565 w 1834"/>
                <a:gd name="T55" fmla="*/ 269 h 1834"/>
                <a:gd name="T56" fmla="*/ 1702 w 1834"/>
                <a:gd name="T57" fmla="*/ 444 h 1834"/>
                <a:gd name="T58" fmla="*/ 1791 w 1834"/>
                <a:gd name="T59" fmla="*/ 639 h 1834"/>
                <a:gd name="T60" fmla="*/ 1831 w 1834"/>
                <a:gd name="T61" fmla="*/ 846 h 1834"/>
                <a:gd name="T62" fmla="*/ 1823 w 1834"/>
                <a:gd name="T63" fmla="*/ 1057 h 1834"/>
                <a:gd name="T64" fmla="*/ 1767 w 1834"/>
                <a:gd name="T65" fmla="*/ 1262 h 1834"/>
                <a:gd name="T66" fmla="*/ 1661 w 1834"/>
                <a:gd name="T67" fmla="*/ 1452 h 1834"/>
                <a:gd name="T68" fmla="*/ 1565 w 1834"/>
                <a:gd name="T69" fmla="*/ 1565 h 1834"/>
                <a:gd name="T70" fmla="*/ 1390 w 1834"/>
                <a:gd name="T71" fmla="*/ 1702 h 1834"/>
                <a:gd name="T72" fmla="*/ 1195 w 1834"/>
                <a:gd name="T73" fmla="*/ 1791 h 1834"/>
                <a:gd name="T74" fmla="*/ 988 w 1834"/>
                <a:gd name="T75" fmla="*/ 1831 h 1834"/>
                <a:gd name="T76" fmla="*/ 777 w 1834"/>
                <a:gd name="T77" fmla="*/ 1823 h 1834"/>
                <a:gd name="T78" fmla="*/ 572 w 1834"/>
                <a:gd name="T79" fmla="*/ 1766 h 1834"/>
                <a:gd name="T80" fmla="*/ 382 w 1834"/>
                <a:gd name="T81" fmla="*/ 1662 h 1834"/>
                <a:gd name="T82" fmla="*/ 218 w 1834"/>
                <a:gd name="T83" fmla="*/ 1510 h 1834"/>
                <a:gd name="T84" fmla="*/ 96 w 1834"/>
                <a:gd name="T85" fmla="*/ 1327 h 1834"/>
                <a:gd name="T86" fmla="*/ 24 w 1834"/>
                <a:gd name="T87" fmla="*/ 1127 h 1834"/>
                <a:gd name="T88" fmla="*/ 0 w 1834"/>
                <a:gd name="T89" fmla="*/ 917 h 1834"/>
                <a:gd name="T90" fmla="*/ 24 w 1834"/>
                <a:gd name="T91" fmla="*/ 707 h 1834"/>
                <a:gd name="T92" fmla="*/ 96 w 1834"/>
                <a:gd name="T93" fmla="*/ 507 h 1834"/>
                <a:gd name="T94" fmla="*/ 218 w 1834"/>
                <a:gd name="T95" fmla="*/ 324 h 1834"/>
                <a:gd name="T96" fmla="*/ 382 w 1834"/>
                <a:gd name="T97" fmla="*/ 173 h 1834"/>
                <a:gd name="T98" fmla="*/ 572 w 1834"/>
                <a:gd name="T99" fmla="*/ 68 h 1834"/>
                <a:gd name="T100" fmla="*/ 777 w 1834"/>
                <a:gd name="T101" fmla="*/ 11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4" h="1834">
                  <a:moveTo>
                    <a:pt x="917" y="188"/>
                  </a:moveTo>
                  <a:lnTo>
                    <a:pt x="855" y="190"/>
                  </a:lnTo>
                  <a:lnTo>
                    <a:pt x="793" y="199"/>
                  </a:lnTo>
                  <a:lnTo>
                    <a:pt x="732" y="211"/>
                  </a:lnTo>
                  <a:lnTo>
                    <a:pt x="672" y="230"/>
                  </a:lnTo>
                  <a:lnTo>
                    <a:pt x="613" y="254"/>
                  </a:lnTo>
                  <a:lnTo>
                    <a:pt x="556" y="283"/>
                  </a:lnTo>
                  <a:lnTo>
                    <a:pt x="502" y="317"/>
                  </a:lnTo>
                  <a:lnTo>
                    <a:pt x="450" y="356"/>
                  </a:lnTo>
                  <a:lnTo>
                    <a:pt x="402" y="402"/>
                  </a:lnTo>
                  <a:lnTo>
                    <a:pt x="356" y="450"/>
                  </a:lnTo>
                  <a:lnTo>
                    <a:pt x="318" y="502"/>
                  </a:lnTo>
                  <a:lnTo>
                    <a:pt x="283" y="556"/>
                  </a:lnTo>
                  <a:lnTo>
                    <a:pt x="253" y="614"/>
                  </a:lnTo>
                  <a:lnTo>
                    <a:pt x="230" y="671"/>
                  </a:lnTo>
                  <a:lnTo>
                    <a:pt x="211" y="732"/>
                  </a:lnTo>
                  <a:lnTo>
                    <a:pt x="198" y="793"/>
                  </a:lnTo>
                  <a:lnTo>
                    <a:pt x="190" y="855"/>
                  </a:lnTo>
                  <a:lnTo>
                    <a:pt x="188" y="917"/>
                  </a:lnTo>
                  <a:lnTo>
                    <a:pt x="190" y="979"/>
                  </a:lnTo>
                  <a:lnTo>
                    <a:pt x="198" y="1041"/>
                  </a:lnTo>
                  <a:lnTo>
                    <a:pt x="211" y="1102"/>
                  </a:lnTo>
                  <a:lnTo>
                    <a:pt x="230" y="1163"/>
                  </a:lnTo>
                  <a:lnTo>
                    <a:pt x="253" y="1221"/>
                  </a:lnTo>
                  <a:lnTo>
                    <a:pt x="283" y="1278"/>
                  </a:lnTo>
                  <a:lnTo>
                    <a:pt x="318" y="1332"/>
                  </a:lnTo>
                  <a:lnTo>
                    <a:pt x="356" y="1384"/>
                  </a:lnTo>
                  <a:lnTo>
                    <a:pt x="402" y="1432"/>
                  </a:lnTo>
                  <a:lnTo>
                    <a:pt x="450" y="1478"/>
                  </a:lnTo>
                  <a:lnTo>
                    <a:pt x="502" y="1516"/>
                  </a:lnTo>
                  <a:lnTo>
                    <a:pt x="556" y="1551"/>
                  </a:lnTo>
                  <a:lnTo>
                    <a:pt x="613" y="1581"/>
                  </a:lnTo>
                  <a:lnTo>
                    <a:pt x="672" y="1604"/>
                  </a:lnTo>
                  <a:lnTo>
                    <a:pt x="732" y="1623"/>
                  </a:lnTo>
                  <a:lnTo>
                    <a:pt x="793" y="1636"/>
                  </a:lnTo>
                  <a:lnTo>
                    <a:pt x="855" y="1644"/>
                  </a:lnTo>
                  <a:lnTo>
                    <a:pt x="917" y="1646"/>
                  </a:lnTo>
                  <a:lnTo>
                    <a:pt x="979" y="1644"/>
                  </a:lnTo>
                  <a:lnTo>
                    <a:pt x="1041" y="1636"/>
                  </a:lnTo>
                  <a:lnTo>
                    <a:pt x="1102" y="1623"/>
                  </a:lnTo>
                  <a:lnTo>
                    <a:pt x="1161" y="1604"/>
                  </a:lnTo>
                  <a:lnTo>
                    <a:pt x="1220" y="1581"/>
                  </a:lnTo>
                  <a:lnTo>
                    <a:pt x="1278" y="1551"/>
                  </a:lnTo>
                  <a:lnTo>
                    <a:pt x="1332" y="1516"/>
                  </a:lnTo>
                  <a:lnTo>
                    <a:pt x="1384" y="1478"/>
                  </a:lnTo>
                  <a:lnTo>
                    <a:pt x="1432" y="1432"/>
                  </a:lnTo>
                  <a:lnTo>
                    <a:pt x="1478" y="1384"/>
                  </a:lnTo>
                  <a:lnTo>
                    <a:pt x="1517" y="1332"/>
                  </a:lnTo>
                  <a:lnTo>
                    <a:pt x="1551" y="1278"/>
                  </a:lnTo>
                  <a:lnTo>
                    <a:pt x="1580" y="1221"/>
                  </a:lnTo>
                  <a:lnTo>
                    <a:pt x="1604" y="1163"/>
                  </a:lnTo>
                  <a:lnTo>
                    <a:pt x="1623" y="1102"/>
                  </a:lnTo>
                  <a:lnTo>
                    <a:pt x="1635" y="1041"/>
                  </a:lnTo>
                  <a:lnTo>
                    <a:pt x="1644" y="979"/>
                  </a:lnTo>
                  <a:lnTo>
                    <a:pt x="1646" y="917"/>
                  </a:lnTo>
                  <a:lnTo>
                    <a:pt x="1644" y="855"/>
                  </a:lnTo>
                  <a:lnTo>
                    <a:pt x="1635" y="793"/>
                  </a:lnTo>
                  <a:lnTo>
                    <a:pt x="1623" y="732"/>
                  </a:lnTo>
                  <a:lnTo>
                    <a:pt x="1604" y="671"/>
                  </a:lnTo>
                  <a:lnTo>
                    <a:pt x="1580" y="614"/>
                  </a:lnTo>
                  <a:lnTo>
                    <a:pt x="1551" y="556"/>
                  </a:lnTo>
                  <a:lnTo>
                    <a:pt x="1517" y="502"/>
                  </a:lnTo>
                  <a:lnTo>
                    <a:pt x="1478" y="450"/>
                  </a:lnTo>
                  <a:lnTo>
                    <a:pt x="1432" y="402"/>
                  </a:lnTo>
                  <a:lnTo>
                    <a:pt x="1384" y="356"/>
                  </a:lnTo>
                  <a:lnTo>
                    <a:pt x="1332" y="317"/>
                  </a:lnTo>
                  <a:lnTo>
                    <a:pt x="1278" y="283"/>
                  </a:lnTo>
                  <a:lnTo>
                    <a:pt x="1220" y="254"/>
                  </a:lnTo>
                  <a:lnTo>
                    <a:pt x="1161" y="230"/>
                  </a:lnTo>
                  <a:lnTo>
                    <a:pt x="1102" y="211"/>
                  </a:lnTo>
                  <a:lnTo>
                    <a:pt x="1041" y="199"/>
                  </a:lnTo>
                  <a:lnTo>
                    <a:pt x="979" y="190"/>
                  </a:lnTo>
                  <a:lnTo>
                    <a:pt x="917" y="188"/>
                  </a:lnTo>
                  <a:close/>
                  <a:moveTo>
                    <a:pt x="917" y="0"/>
                  </a:moveTo>
                  <a:lnTo>
                    <a:pt x="988" y="3"/>
                  </a:lnTo>
                  <a:lnTo>
                    <a:pt x="1058" y="11"/>
                  </a:lnTo>
                  <a:lnTo>
                    <a:pt x="1127" y="24"/>
                  </a:lnTo>
                  <a:lnTo>
                    <a:pt x="1195" y="43"/>
                  </a:lnTo>
                  <a:lnTo>
                    <a:pt x="1262" y="68"/>
                  </a:lnTo>
                  <a:lnTo>
                    <a:pt x="1327" y="97"/>
                  </a:lnTo>
                  <a:lnTo>
                    <a:pt x="1390" y="132"/>
                  </a:lnTo>
                  <a:lnTo>
                    <a:pt x="1452" y="173"/>
                  </a:lnTo>
                  <a:lnTo>
                    <a:pt x="1510" y="218"/>
                  </a:lnTo>
                  <a:lnTo>
                    <a:pt x="1565" y="269"/>
                  </a:lnTo>
                  <a:lnTo>
                    <a:pt x="1616" y="324"/>
                  </a:lnTo>
                  <a:lnTo>
                    <a:pt x="1661" y="382"/>
                  </a:lnTo>
                  <a:lnTo>
                    <a:pt x="1702" y="444"/>
                  </a:lnTo>
                  <a:lnTo>
                    <a:pt x="1737" y="507"/>
                  </a:lnTo>
                  <a:lnTo>
                    <a:pt x="1767" y="572"/>
                  </a:lnTo>
                  <a:lnTo>
                    <a:pt x="1791" y="639"/>
                  </a:lnTo>
                  <a:lnTo>
                    <a:pt x="1810" y="707"/>
                  </a:lnTo>
                  <a:lnTo>
                    <a:pt x="1823" y="776"/>
                  </a:lnTo>
                  <a:lnTo>
                    <a:pt x="1831" y="846"/>
                  </a:lnTo>
                  <a:lnTo>
                    <a:pt x="1834" y="917"/>
                  </a:lnTo>
                  <a:lnTo>
                    <a:pt x="1831" y="988"/>
                  </a:lnTo>
                  <a:lnTo>
                    <a:pt x="1823" y="1057"/>
                  </a:lnTo>
                  <a:lnTo>
                    <a:pt x="1810" y="1127"/>
                  </a:lnTo>
                  <a:lnTo>
                    <a:pt x="1791" y="1196"/>
                  </a:lnTo>
                  <a:lnTo>
                    <a:pt x="1767" y="1262"/>
                  </a:lnTo>
                  <a:lnTo>
                    <a:pt x="1737" y="1327"/>
                  </a:lnTo>
                  <a:lnTo>
                    <a:pt x="1702" y="1391"/>
                  </a:lnTo>
                  <a:lnTo>
                    <a:pt x="1661" y="1452"/>
                  </a:lnTo>
                  <a:lnTo>
                    <a:pt x="1616" y="1510"/>
                  </a:lnTo>
                  <a:lnTo>
                    <a:pt x="1565" y="1565"/>
                  </a:lnTo>
                  <a:lnTo>
                    <a:pt x="1565" y="1565"/>
                  </a:lnTo>
                  <a:lnTo>
                    <a:pt x="1510" y="1616"/>
                  </a:lnTo>
                  <a:lnTo>
                    <a:pt x="1452" y="1662"/>
                  </a:lnTo>
                  <a:lnTo>
                    <a:pt x="1390" y="1702"/>
                  </a:lnTo>
                  <a:lnTo>
                    <a:pt x="1327" y="1738"/>
                  </a:lnTo>
                  <a:lnTo>
                    <a:pt x="1262" y="1766"/>
                  </a:lnTo>
                  <a:lnTo>
                    <a:pt x="1195" y="1791"/>
                  </a:lnTo>
                  <a:lnTo>
                    <a:pt x="1127" y="1810"/>
                  </a:lnTo>
                  <a:lnTo>
                    <a:pt x="1058" y="1823"/>
                  </a:lnTo>
                  <a:lnTo>
                    <a:pt x="988" y="1831"/>
                  </a:lnTo>
                  <a:lnTo>
                    <a:pt x="917" y="1834"/>
                  </a:lnTo>
                  <a:lnTo>
                    <a:pt x="846" y="1831"/>
                  </a:lnTo>
                  <a:lnTo>
                    <a:pt x="777" y="1823"/>
                  </a:lnTo>
                  <a:lnTo>
                    <a:pt x="707" y="1810"/>
                  </a:lnTo>
                  <a:lnTo>
                    <a:pt x="638" y="1791"/>
                  </a:lnTo>
                  <a:lnTo>
                    <a:pt x="572" y="1766"/>
                  </a:lnTo>
                  <a:lnTo>
                    <a:pt x="507" y="1738"/>
                  </a:lnTo>
                  <a:lnTo>
                    <a:pt x="443" y="1702"/>
                  </a:lnTo>
                  <a:lnTo>
                    <a:pt x="382" y="1662"/>
                  </a:lnTo>
                  <a:lnTo>
                    <a:pt x="324" y="1616"/>
                  </a:lnTo>
                  <a:lnTo>
                    <a:pt x="269" y="1565"/>
                  </a:lnTo>
                  <a:lnTo>
                    <a:pt x="218" y="1510"/>
                  </a:lnTo>
                  <a:lnTo>
                    <a:pt x="172" y="1452"/>
                  </a:lnTo>
                  <a:lnTo>
                    <a:pt x="132" y="1391"/>
                  </a:lnTo>
                  <a:lnTo>
                    <a:pt x="96" y="1327"/>
                  </a:lnTo>
                  <a:lnTo>
                    <a:pt x="68" y="1262"/>
                  </a:lnTo>
                  <a:lnTo>
                    <a:pt x="43" y="1196"/>
                  </a:lnTo>
                  <a:lnTo>
                    <a:pt x="24" y="1127"/>
                  </a:lnTo>
                  <a:lnTo>
                    <a:pt x="11" y="1057"/>
                  </a:lnTo>
                  <a:lnTo>
                    <a:pt x="3" y="988"/>
                  </a:lnTo>
                  <a:lnTo>
                    <a:pt x="0" y="917"/>
                  </a:lnTo>
                  <a:lnTo>
                    <a:pt x="3" y="846"/>
                  </a:lnTo>
                  <a:lnTo>
                    <a:pt x="11" y="776"/>
                  </a:lnTo>
                  <a:lnTo>
                    <a:pt x="24" y="707"/>
                  </a:lnTo>
                  <a:lnTo>
                    <a:pt x="43" y="639"/>
                  </a:lnTo>
                  <a:lnTo>
                    <a:pt x="68" y="572"/>
                  </a:lnTo>
                  <a:lnTo>
                    <a:pt x="96" y="507"/>
                  </a:lnTo>
                  <a:lnTo>
                    <a:pt x="132" y="444"/>
                  </a:lnTo>
                  <a:lnTo>
                    <a:pt x="172" y="382"/>
                  </a:lnTo>
                  <a:lnTo>
                    <a:pt x="218" y="324"/>
                  </a:lnTo>
                  <a:lnTo>
                    <a:pt x="269" y="269"/>
                  </a:lnTo>
                  <a:lnTo>
                    <a:pt x="324" y="218"/>
                  </a:lnTo>
                  <a:lnTo>
                    <a:pt x="382" y="173"/>
                  </a:lnTo>
                  <a:lnTo>
                    <a:pt x="443" y="132"/>
                  </a:lnTo>
                  <a:lnTo>
                    <a:pt x="507" y="97"/>
                  </a:lnTo>
                  <a:lnTo>
                    <a:pt x="572" y="68"/>
                  </a:lnTo>
                  <a:lnTo>
                    <a:pt x="638" y="43"/>
                  </a:lnTo>
                  <a:lnTo>
                    <a:pt x="707" y="24"/>
                  </a:lnTo>
                  <a:lnTo>
                    <a:pt x="777" y="11"/>
                  </a:lnTo>
                  <a:lnTo>
                    <a:pt x="846" y="3"/>
                  </a:lnTo>
                  <a:lnTo>
                    <a:pt x="9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Freeform 100"/>
            <p:cNvSpPr/>
            <p:nvPr/>
          </p:nvSpPr>
          <p:spPr bwMode="auto">
            <a:xfrm>
              <a:off x="9394825" y="2808288"/>
              <a:ext cx="119062" cy="47625"/>
            </a:xfrm>
            <a:custGeom>
              <a:avLst/>
              <a:gdLst>
                <a:gd name="T0" fmla="*/ 352 w 753"/>
                <a:gd name="T1" fmla="*/ 0 h 304"/>
                <a:gd name="T2" fmla="*/ 402 w 753"/>
                <a:gd name="T3" fmla="*/ 0 h 304"/>
                <a:gd name="T4" fmla="*/ 452 w 753"/>
                <a:gd name="T5" fmla="*/ 4 h 304"/>
                <a:gd name="T6" fmla="*/ 502 w 753"/>
                <a:gd name="T7" fmla="*/ 15 h 304"/>
                <a:gd name="T8" fmla="*/ 551 w 753"/>
                <a:gd name="T9" fmla="*/ 31 h 304"/>
                <a:gd name="T10" fmla="*/ 598 w 753"/>
                <a:gd name="T11" fmla="*/ 51 h 304"/>
                <a:gd name="T12" fmla="*/ 644 w 753"/>
                <a:gd name="T13" fmla="*/ 77 h 304"/>
                <a:gd name="T14" fmla="*/ 687 w 753"/>
                <a:gd name="T15" fmla="*/ 107 h 304"/>
                <a:gd name="T16" fmla="*/ 727 w 753"/>
                <a:gd name="T17" fmla="*/ 143 h 304"/>
                <a:gd name="T18" fmla="*/ 740 w 753"/>
                <a:gd name="T19" fmla="*/ 160 h 304"/>
                <a:gd name="T20" fmla="*/ 749 w 753"/>
                <a:gd name="T21" fmla="*/ 179 h 304"/>
                <a:gd name="T22" fmla="*/ 753 w 753"/>
                <a:gd name="T23" fmla="*/ 200 h 304"/>
                <a:gd name="T24" fmla="*/ 753 w 753"/>
                <a:gd name="T25" fmla="*/ 220 h 304"/>
                <a:gd name="T26" fmla="*/ 749 w 753"/>
                <a:gd name="T27" fmla="*/ 241 h 304"/>
                <a:gd name="T28" fmla="*/ 740 w 753"/>
                <a:gd name="T29" fmla="*/ 260 h 304"/>
                <a:gd name="T30" fmla="*/ 727 w 753"/>
                <a:gd name="T31" fmla="*/ 276 h 304"/>
                <a:gd name="T32" fmla="*/ 712 w 753"/>
                <a:gd name="T33" fmla="*/ 288 h 304"/>
                <a:gd name="T34" fmla="*/ 696 w 753"/>
                <a:gd name="T35" fmla="*/ 297 h 304"/>
                <a:gd name="T36" fmla="*/ 678 w 753"/>
                <a:gd name="T37" fmla="*/ 302 h 304"/>
                <a:gd name="T38" fmla="*/ 660 w 753"/>
                <a:gd name="T39" fmla="*/ 304 h 304"/>
                <a:gd name="T40" fmla="*/ 643 w 753"/>
                <a:gd name="T41" fmla="*/ 302 h 304"/>
                <a:gd name="T42" fmla="*/ 625 w 753"/>
                <a:gd name="T43" fmla="*/ 297 h 304"/>
                <a:gd name="T44" fmla="*/ 608 w 753"/>
                <a:gd name="T45" fmla="*/ 288 h 304"/>
                <a:gd name="T46" fmla="*/ 594 w 753"/>
                <a:gd name="T47" fmla="*/ 276 h 304"/>
                <a:gd name="T48" fmla="*/ 563 w 753"/>
                <a:gd name="T49" fmla="*/ 249 h 304"/>
                <a:gd name="T50" fmla="*/ 529 w 753"/>
                <a:gd name="T51" fmla="*/ 226 h 304"/>
                <a:gd name="T52" fmla="*/ 492 w 753"/>
                <a:gd name="T53" fmla="*/ 209 h 304"/>
                <a:gd name="T54" fmla="*/ 454 w 753"/>
                <a:gd name="T55" fmla="*/ 197 h 304"/>
                <a:gd name="T56" fmla="*/ 416 w 753"/>
                <a:gd name="T57" fmla="*/ 189 h 304"/>
                <a:gd name="T58" fmla="*/ 377 w 753"/>
                <a:gd name="T59" fmla="*/ 187 h 304"/>
                <a:gd name="T60" fmla="*/ 337 w 753"/>
                <a:gd name="T61" fmla="*/ 189 h 304"/>
                <a:gd name="T62" fmla="*/ 300 w 753"/>
                <a:gd name="T63" fmla="*/ 197 h 304"/>
                <a:gd name="T64" fmla="*/ 262 w 753"/>
                <a:gd name="T65" fmla="*/ 209 h 304"/>
                <a:gd name="T66" fmla="*/ 226 w 753"/>
                <a:gd name="T67" fmla="*/ 226 h 304"/>
                <a:gd name="T68" fmla="*/ 191 w 753"/>
                <a:gd name="T69" fmla="*/ 249 h 304"/>
                <a:gd name="T70" fmla="*/ 160 w 753"/>
                <a:gd name="T71" fmla="*/ 276 h 304"/>
                <a:gd name="T72" fmla="*/ 144 w 753"/>
                <a:gd name="T73" fmla="*/ 289 h 304"/>
                <a:gd name="T74" fmla="*/ 124 w 753"/>
                <a:gd name="T75" fmla="*/ 298 h 304"/>
                <a:gd name="T76" fmla="*/ 104 w 753"/>
                <a:gd name="T77" fmla="*/ 303 h 304"/>
                <a:gd name="T78" fmla="*/ 84 w 753"/>
                <a:gd name="T79" fmla="*/ 303 h 304"/>
                <a:gd name="T80" fmla="*/ 63 w 753"/>
                <a:gd name="T81" fmla="*/ 298 h 304"/>
                <a:gd name="T82" fmla="*/ 44 w 753"/>
                <a:gd name="T83" fmla="*/ 289 h 304"/>
                <a:gd name="T84" fmla="*/ 28 w 753"/>
                <a:gd name="T85" fmla="*/ 276 h 304"/>
                <a:gd name="T86" fmla="*/ 14 w 753"/>
                <a:gd name="T87" fmla="*/ 260 h 304"/>
                <a:gd name="T88" fmla="*/ 4 w 753"/>
                <a:gd name="T89" fmla="*/ 241 h 304"/>
                <a:gd name="T90" fmla="*/ 0 w 753"/>
                <a:gd name="T91" fmla="*/ 220 h 304"/>
                <a:gd name="T92" fmla="*/ 0 w 753"/>
                <a:gd name="T93" fmla="*/ 200 h 304"/>
                <a:gd name="T94" fmla="*/ 4 w 753"/>
                <a:gd name="T95" fmla="*/ 179 h 304"/>
                <a:gd name="T96" fmla="*/ 14 w 753"/>
                <a:gd name="T97" fmla="*/ 160 h 304"/>
                <a:gd name="T98" fmla="*/ 28 w 753"/>
                <a:gd name="T99" fmla="*/ 143 h 304"/>
                <a:gd name="T100" fmla="*/ 67 w 753"/>
                <a:gd name="T101" fmla="*/ 107 h 304"/>
                <a:gd name="T102" fmla="*/ 110 w 753"/>
                <a:gd name="T103" fmla="*/ 77 h 304"/>
                <a:gd name="T104" fmla="*/ 156 w 753"/>
                <a:gd name="T105" fmla="*/ 51 h 304"/>
                <a:gd name="T106" fmla="*/ 202 w 753"/>
                <a:gd name="T107" fmla="*/ 31 h 304"/>
                <a:gd name="T108" fmla="*/ 251 w 753"/>
                <a:gd name="T109" fmla="*/ 15 h 304"/>
                <a:gd name="T110" fmla="*/ 301 w 753"/>
                <a:gd name="T111" fmla="*/ 4 h 304"/>
                <a:gd name="T112" fmla="*/ 352 w 753"/>
                <a:gd name="T11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3" h="304">
                  <a:moveTo>
                    <a:pt x="352" y="0"/>
                  </a:moveTo>
                  <a:lnTo>
                    <a:pt x="402" y="0"/>
                  </a:lnTo>
                  <a:lnTo>
                    <a:pt x="452" y="4"/>
                  </a:lnTo>
                  <a:lnTo>
                    <a:pt x="502" y="15"/>
                  </a:lnTo>
                  <a:lnTo>
                    <a:pt x="551" y="31"/>
                  </a:lnTo>
                  <a:lnTo>
                    <a:pt x="598" y="51"/>
                  </a:lnTo>
                  <a:lnTo>
                    <a:pt x="644" y="77"/>
                  </a:lnTo>
                  <a:lnTo>
                    <a:pt x="687" y="107"/>
                  </a:lnTo>
                  <a:lnTo>
                    <a:pt x="727" y="143"/>
                  </a:lnTo>
                  <a:lnTo>
                    <a:pt x="740" y="160"/>
                  </a:lnTo>
                  <a:lnTo>
                    <a:pt x="749" y="179"/>
                  </a:lnTo>
                  <a:lnTo>
                    <a:pt x="753" y="200"/>
                  </a:lnTo>
                  <a:lnTo>
                    <a:pt x="753" y="220"/>
                  </a:lnTo>
                  <a:lnTo>
                    <a:pt x="749" y="241"/>
                  </a:lnTo>
                  <a:lnTo>
                    <a:pt x="740" y="260"/>
                  </a:lnTo>
                  <a:lnTo>
                    <a:pt x="727" y="276"/>
                  </a:lnTo>
                  <a:lnTo>
                    <a:pt x="712" y="288"/>
                  </a:lnTo>
                  <a:lnTo>
                    <a:pt x="696" y="297"/>
                  </a:lnTo>
                  <a:lnTo>
                    <a:pt x="678" y="302"/>
                  </a:lnTo>
                  <a:lnTo>
                    <a:pt x="660" y="304"/>
                  </a:lnTo>
                  <a:lnTo>
                    <a:pt x="643" y="302"/>
                  </a:lnTo>
                  <a:lnTo>
                    <a:pt x="625" y="297"/>
                  </a:lnTo>
                  <a:lnTo>
                    <a:pt x="608" y="288"/>
                  </a:lnTo>
                  <a:lnTo>
                    <a:pt x="594" y="276"/>
                  </a:lnTo>
                  <a:lnTo>
                    <a:pt x="563" y="249"/>
                  </a:lnTo>
                  <a:lnTo>
                    <a:pt x="529" y="226"/>
                  </a:lnTo>
                  <a:lnTo>
                    <a:pt x="492" y="209"/>
                  </a:lnTo>
                  <a:lnTo>
                    <a:pt x="454" y="197"/>
                  </a:lnTo>
                  <a:lnTo>
                    <a:pt x="416" y="189"/>
                  </a:lnTo>
                  <a:lnTo>
                    <a:pt x="377" y="187"/>
                  </a:lnTo>
                  <a:lnTo>
                    <a:pt x="337" y="189"/>
                  </a:lnTo>
                  <a:lnTo>
                    <a:pt x="300" y="197"/>
                  </a:lnTo>
                  <a:lnTo>
                    <a:pt x="262" y="209"/>
                  </a:lnTo>
                  <a:lnTo>
                    <a:pt x="226" y="226"/>
                  </a:lnTo>
                  <a:lnTo>
                    <a:pt x="191" y="249"/>
                  </a:lnTo>
                  <a:lnTo>
                    <a:pt x="160" y="276"/>
                  </a:lnTo>
                  <a:lnTo>
                    <a:pt x="144" y="289"/>
                  </a:lnTo>
                  <a:lnTo>
                    <a:pt x="124" y="298"/>
                  </a:lnTo>
                  <a:lnTo>
                    <a:pt x="104" y="303"/>
                  </a:lnTo>
                  <a:lnTo>
                    <a:pt x="84" y="303"/>
                  </a:lnTo>
                  <a:lnTo>
                    <a:pt x="63" y="298"/>
                  </a:lnTo>
                  <a:lnTo>
                    <a:pt x="44" y="289"/>
                  </a:lnTo>
                  <a:lnTo>
                    <a:pt x="28" y="276"/>
                  </a:lnTo>
                  <a:lnTo>
                    <a:pt x="14" y="260"/>
                  </a:lnTo>
                  <a:lnTo>
                    <a:pt x="4" y="241"/>
                  </a:lnTo>
                  <a:lnTo>
                    <a:pt x="0" y="220"/>
                  </a:lnTo>
                  <a:lnTo>
                    <a:pt x="0" y="200"/>
                  </a:lnTo>
                  <a:lnTo>
                    <a:pt x="4" y="179"/>
                  </a:lnTo>
                  <a:lnTo>
                    <a:pt x="14" y="160"/>
                  </a:lnTo>
                  <a:lnTo>
                    <a:pt x="28" y="143"/>
                  </a:lnTo>
                  <a:lnTo>
                    <a:pt x="67" y="107"/>
                  </a:lnTo>
                  <a:lnTo>
                    <a:pt x="110" y="77"/>
                  </a:lnTo>
                  <a:lnTo>
                    <a:pt x="156" y="51"/>
                  </a:lnTo>
                  <a:lnTo>
                    <a:pt x="202" y="31"/>
                  </a:lnTo>
                  <a:lnTo>
                    <a:pt x="251" y="15"/>
                  </a:lnTo>
                  <a:lnTo>
                    <a:pt x="301" y="4"/>
                  </a:lnTo>
                  <a:lnTo>
                    <a:pt x="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12" name="Freeform 124"/>
          <p:cNvSpPr>
            <a:spLocks noEditPoints="1"/>
          </p:cNvSpPr>
          <p:nvPr/>
        </p:nvSpPr>
        <p:spPr bwMode="auto">
          <a:xfrm>
            <a:off x="1794302" y="1999834"/>
            <a:ext cx="699162" cy="616794"/>
          </a:xfrm>
          <a:custGeom>
            <a:avLst/>
            <a:gdLst>
              <a:gd name="T0" fmla="*/ 1495 w 3650"/>
              <a:gd name="T1" fmla="*/ 3047 h 3224"/>
              <a:gd name="T2" fmla="*/ 1498 w 3650"/>
              <a:gd name="T3" fmla="*/ 3044 h 3224"/>
              <a:gd name="T4" fmla="*/ 198 w 3650"/>
              <a:gd name="T5" fmla="*/ 981 h 3224"/>
              <a:gd name="T6" fmla="*/ 179 w 3650"/>
              <a:gd name="T7" fmla="*/ 1543 h 3224"/>
              <a:gd name="T8" fmla="*/ 342 w 3650"/>
              <a:gd name="T9" fmla="*/ 1579 h 3224"/>
              <a:gd name="T10" fmla="*/ 3250 w 3650"/>
              <a:gd name="T11" fmla="*/ 1591 h 3224"/>
              <a:gd name="T12" fmla="*/ 3423 w 3650"/>
              <a:gd name="T13" fmla="*/ 1451 h 3224"/>
              <a:gd name="T14" fmla="*/ 3470 w 3650"/>
              <a:gd name="T15" fmla="*/ 1227 h 3224"/>
              <a:gd name="T16" fmla="*/ 3366 w 3650"/>
              <a:gd name="T17" fmla="*/ 1029 h 3224"/>
              <a:gd name="T18" fmla="*/ 617 w 3650"/>
              <a:gd name="T19" fmla="*/ 728 h 3224"/>
              <a:gd name="T20" fmla="*/ 529 w 3650"/>
              <a:gd name="T21" fmla="*/ 784 h 3224"/>
              <a:gd name="T22" fmla="*/ 521 w 3650"/>
              <a:gd name="T23" fmla="*/ 1746 h 3224"/>
              <a:gd name="T24" fmla="*/ 585 w 3650"/>
              <a:gd name="T25" fmla="*/ 1816 h 3224"/>
              <a:gd name="T26" fmla="*/ 627 w 3650"/>
              <a:gd name="T27" fmla="*/ 1821 h 3224"/>
              <a:gd name="T28" fmla="*/ 761 w 3650"/>
              <a:gd name="T29" fmla="*/ 1822 h 3224"/>
              <a:gd name="T30" fmla="*/ 949 w 3650"/>
              <a:gd name="T31" fmla="*/ 1822 h 3224"/>
              <a:gd name="T32" fmla="*/ 1083 w 3650"/>
              <a:gd name="T33" fmla="*/ 1822 h 3224"/>
              <a:gd name="T34" fmla="*/ 3024 w 3650"/>
              <a:gd name="T35" fmla="*/ 175 h 3224"/>
              <a:gd name="T36" fmla="*/ 2568 w 3650"/>
              <a:gd name="T37" fmla="*/ 398 h 3224"/>
              <a:gd name="T38" fmla="*/ 1772 w 3650"/>
              <a:gd name="T39" fmla="*/ 645 h 3224"/>
              <a:gd name="T40" fmla="*/ 1441 w 3650"/>
              <a:gd name="T41" fmla="*/ 1850 h 3224"/>
              <a:gd name="T42" fmla="*/ 2255 w 3650"/>
              <a:gd name="T43" fmla="*/ 2034 h 3224"/>
              <a:gd name="T44" fmla="*/ 3022 w 3650"/>
              <a:gd name="T45" fmla="*/ 2373 h 3224"/>
              <a:gd name="T46" fmla="*/ 3028 w 3650"/>
              <a:gd name="T47" fmla="*/ 2371 h 3224"/>
              <a:gd name="T48" fmla="*/ 3026 w 3650"/>
              <a:gd name="T49" fmla="*/ 177 h 3224"/>
              <a:gd name="T50" fmla="*/ 3116 w 3650"/>
              <a:gd name="T51" fmla="*/ 24 h 3224"/>
              <a:gd name="T52" fmla="*/ 3202 w 3650"/>
              <a:gd name="T53" fmla="*/ 148 h 3224"/>
              <a:gd name="T54" fmla="*/ 3368 w 3650"/>
              <a:gd name="T55" fmla="*/ 817 h 3224"/>
              <a:gd name="T56" fmla="*/ 3571 w 3650"/>
              <a:gd name="T57" fmla="*/ 1003 h 3224"/>
              <a:gd name="T58" fmla="*/ 3650 w 3650"/>
              <a:gd name="T59" fmla="*/ 1274 h 3224"/>
              <a:gd name="T60" fmla="*/ 3571 w 3650"/>
              <a:gd name="T61" fmla="*/ 1546 h 3224"/>
              <a:gd name="T62" fmla="*/ 3368 w 3650"/>
              <a:gd name="T63" fmla="*/ 1732 h 3224"/>
              <a:gd name="T64" fmla="*/ 3202 w 3650"/>
              <a:gd name="T65" fmla="*/ 2402 h 3224"/>
              <a:gd name="T66" fmla="*/ 3116 w 3650"/>
              <a:gd name="T67" fmla="*/ 2525 h 3224"/>
              <a:gd name="T68" fmla="*/ 2964 w 3650"/>
              <a:gd name="T69" fmla="*/ 2540 h 3224"/>
              <a:gd name="T70" fmla="*/ 2369 w 3650"/>
              <a:gd name="T71" fmla="*/ 2262 h 3224"/>
              <a:gd name="T72" fmla="*/ 1621 w 3650"/>
              <a:gd name="T73" fmla="*/ 2055 h 3224"/>
              <a:gd name="T74" fmla="*/ 1675 w 3650"/>
              <a:gd name="T75" fmla="*/ 3040 h 3224"/>
              <a:gd name="T76" fmla="*/ 1624 w 3650"/>
              <a:gd name="T77" fmla="*/ 3170 h 3224"/>
              <a:gd name="T78" fmla="*/ 1495 w 3650"/>
              <a:gd name="T79" fmla="*/ 3224 h 3224"/>
              <a:gd name="T80" fmla="*/ 969 w 3650"/>
              <a:gd name="T81" fmla="*/ 3182 h 3224"/>
              <a:gd name="T82" fmla="*/ 470 w 3650"/>
              <a:gd name="T83" fmla="*/ 1956 h 3224"/>
              <a:gd name="T84" fmla="*/ 352 w 3650"/>
              <a:gd name="T85" fmla="*/ 1797 h 3224"/>
              <a:gd name="T86" fmla="*/ 124 w 3650"/>
              <a:gd name="T87" fmla="*/ 1729 h 3224"/>
              <a:gd name="T88" fmla="*/ 12 w 3650"/>
              <a:gd name="T89" fmla="*/ 1598 h 3224"/>
              <a:gd name="T90" fmla="*/ 12 w 3650"/>
              <a:gd name="T91" fmla="*/ 951 h 3224"/>
              <a:gd name="T92" fmla="*/ 124 w 3650"/>
              <a:gd name="T93" fmla="*/ 821 h 3224"/>
              <a:gd name="T94" fmla="*/ 352 w 3650"/>
              <a:gd name="T95" fmla="*/ 755 h 3224"/>
              <a:gd name="T96" fmla="*/ 465 w 3650"/>
              <a:gd name="T97" fmla="*/ 598 h 3224"/>
              <a:gd name="T98" fmla="*/ 622 w 3650"/>
              <a:gd name="T99" fmla="*/ 552 h 3224"/>
              <a:gd name="T100" fmla="*/ 739 w 3650"/>
              <a:gd name="T101" fmla="*/ 552 h 3224"/>
              <a:gd name="T102" fmla="*/ 940 w 3650"/>
              <a:gd name="T103" fmla="*/ 551 h 3224"/>
              <a:gd name="T104" fmla="*/ 1123 w 3650"/>
              <a:gd name="T105" fmla="*/ 549 h 3224"/>
              <a:gd name="T106" fmla="*/ 1352 w 3650"/>
              <a:gd name="T107" fmla="*/ 533 h 3224"/>
              <a:gd name="T108" fmla="*/ 2169 w 3650"/>
              <a:gd name="T109" fmla="*/ 357 h 3224"/>
              <a:gd name="T110" fmla="*/ 2935 w 3650"/>
              <a:gd name="T111" fmla="*/ 23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50" h="3224">
                <a:moveTo>
                  <a:pt x="702" y="1998"/>
                </a:moveTo>
                <a:lnTo>
                  <a:pt x="1082" y="3046"/>
                </a:lnTo>
                <a:lnTo>
                  <a:pt x="1083" y="3047"/>
                </a:lnTo>
                <a:lnTo>
                  <a:pt x="1084" y="3047"/>
                </a:lnTo>
                <a:lnTo>
                  <a:pt x="1495" y="3047"/>
                </a:lnTo>
                <a:lnTo>
                  <a:pt x="1497" y="3047"/>
                </a:lnTo>
                <a:lnTo>
                  <a:pt x="1498" y="3046"/>
                </a:lnTo>
                <a:lnTo>
                  <a:pt x="1498" y="3046"/>
                </a:lnTo>
                <a:lnTo>
                  <a:pt x="1498" y="3045"/>
                </a:lnTo>
                <a:lnTo>
                  <a:pt x="1498" y="3044"/>
                </a:lnTo>
                <a:lnTo>
                  <a:pt x="1118" y="1998"/>
                </a:lnTo>
                <a:lnTo>
                  <a:pt x="702" y="1998"/>
                </a:lnTo>
                <a:close/>
                <a:moveTo>
                  <a:pt x="229" y="971"/>
                </a:moveTo>
                <a:lnTo>
                  <a:pt x="212" y="974"/>
                </a:lnTo>
                <a:lnTo>
                  <a:pt x="198" y="981"/>
                </a:lnTo>
                <a:lnTo>
                  <a:pt x="187" y="993"/>
                </a:lnTo>
                <a:lnTo>
                  <a:pt x="179" y="1008"/>
                </a:lnTo>
                <a:lnTo>
                  <a:pt x="176" y="1023"/>
                </a:lnTo>
                <a:lnTo>
                  <a:pt x="176" y="1527"/>
                </a:lnTo>
                <a:lnTo>
                  <a:pt x="179" y="1543"/>
                </a:lnTo>
                <a:lnTo>
                  <a:pt x="187" y="1558"/>
                </a:lnTo>
                <a:lnTo>
                  <a:pt x="198" y="1569"/>
                </a:lnTo>
                <a:lnTo>
                  <a:pt x="212" y="1576"/>
                </a:lnTo>
                <a:lnTo>
                  <a:pt x="229" y="1579"/>
                </a:lnTo>
                <a:lnTo>
                  <a:pt x="342" y="1579"/>
                </a:lnTo>
                <a:lnTo>
                  <a:pt x="342" y="971"/>
                </a:lnTo>
                <a:lnTo>
                  <a:pt x="229" y="971"/>
                </a:lnTo>
                <a:close/>
                <a:moveTo>
                  <a:pt x="3204" y="946"/>
                </a:moveTo>
                <a:lnTo>
                  <a:pt x="3204" y="1604"/>
                </a:lnTo>
                <a:lnTo>
                  <a:pt x="3250" y="1591"/>
                </a:lnTo>
                <a:lnTo>
                  <a:pt x="3292" y="1573"/>
                </a:lnTo>
                <a:lnTo>
                  <a:pt x="3330" y="1550"/>
                </a:lnTo>
                <a:lnTo>
                  <a:pt x="3366" y="1521"/>
                </a:lnTo>
                <a:lnTo>
                  <a:pt x="3397" y="1489"/>
                </a:lnTo>
                <a:lnTo>
                  <a:pt x="3423" y="1451"/>
                </a:lnTo>
                <a:lnTo>
                  <a:pt x="3444" y="1411"/>
                </a:lnTo>
                <a:lnTo>
                  <a:pt x="3461" y="1368"/>
                </a:lnTo>
                <a:lnTo>
                  <a:pt x="3470" y="1323"/>
                </a:lnTo>
                <a:lnTo>
                  <a:pt x="3474" y="1274"/>
                </a:lnTo>
                <a:lnTo>
                  <a:pt x="3470" y="1227"/>
                </a:lnTo>
                <a:lnTo>
                  <a:pt x="3461" y="1181"/>
                </a:lnTo>
                <a:lnTo>
                  <a:pt x="3444" y="1138"/>
                </a:lnTo>
                <a:lnTo>
                  <a:pt x="3423" y="1098"/>
                </a:lnTo>
                <a:lnTo>
                  <a:pt x="3397" y="1061"/>
                </a:lnTo>
                <a:lnTo>
                  <a:pt x="3366" y="1029"/>
                </a:lnTo>
                <a:lnTo>
                  <a:pt x="3330" y="1000"/>
                </a:lnTo>
                <a:lnTo>
                  <a:pt x="3292" y="977"/>
                </a:lnTo>
                <a:lnTo>
                  <a:pt x="3250" y="958"/>
                </a:lnTo>
                <a:lnTo>
                  <a:pt x="3204" y="946"/>
                </a:lnTo>
                <a:close/>
                <a:moveTo>
                  <a:pt x="617" y="728"/>
                </a:moveTo>
                <a:lnTo>
                  <a:pt x="595" y="731"/>
                </a:lnTo>
                <a:lnTo>
                  <a:pt x="574" y="739"/>
                </a:lnTo>
                <a:lnTo>
                  <a:pt x="555" y="750"/>
                </a:lnTo>
                <a:lnTo>
                  <a:pt x="540" y="765"/>
                </a:lnTo>
                <a:lnTo>
                  <a:pt x="529" y="784"/>
                </a:lnTo>
                <a:lnTo>
                  <a:pt x="521" y="805"/>
                </a:lnTo>
                <a:lnTo>
                  <a:pt x="518" y="827"/>
                </a:lnTo>
                <a:lnTo>
                  <a:pt x="518" y="827"/>
                </a:lnTo>
                <a:lnTo>
                  <a:pt x="518" y="1722"/>
                </a:lnTo>
                <a:lnTo>
                  <a:pt x="521" y="1746"/>
                </a:lnTo>
                <a:lnTo>
                  <a:pt x="529" y="1768"/>
                </a:lnTo>
                <a:lnTo>
                  <a:pt x="541" y="1785"/>
                </a:lnTo>
                <a:lnTo>
                  <a:pt x="557" y="1801"/>
                </a:lnTo>
                <a:lnTo>
                  <a:pt x="577" y="1813"/>
                </a:lnTo>
                <a:lnTo>
                  <a:pt x="585" y="1816"/>
                </a:lnTo>
                <a:lnTo>
                  <a:pt x="592" y="1819"/>
                </a:lnTo>
                <a:lnTo>
                  <a:pt x="601" y="1820"/>
                </a:lnTo>
                <a:lnTo>
                  <a:pt x="611" y="1821"/>
                </a:lnTo>
                <a:lnTo>
                  <a:pt x="615" y="1821"/>
                </a:lnTo>
                <a:lnTo>
                  <a:pt x="627" y="1821"/>
                </a:lnTo>
                <a:lnTo>
                  <a:pt x="645" y="1821"/>
                </a:lnTo>
                <a:lnTo>
                  <a:pt x="667" y="1821"/>
                </a:lnTo>
                <a:lnTo>
                  <a:pt x="696" y="1822"/>
                </a:lnTo>
                <a:lnTo>
                  <a:pt x="727" y="1822"/>
                </a:lnTo>
                <a:lnTo>
                  <a:pt x="761" y="1822"/>
                </a:lnTo>
                <a:lnTo>
                  <a:pt x="797" y="1822"/>
                </a:lnTo>
                <a:lnTo>
                  <a:pt x="836" y="1822"/>
                </a:lnTo>
                <a:lnTo>
                  <a:pt x="874" y="1822"/>
                </a:lnTo>
                <a:lnTo>
                  <a:pt x="911" y="1822"/>
                </a:lnTo>
                <a:lnTo>
                  <a:pt x="949" y="1822"/>
                </a:lnTo>
                <a:lnTo>
                  <a:pt x="983" y="1822"/>
                </a:lnTo>
                <a:lnTo>
                  <a:pt x="1014" y="1822"/>
                </a:lnTo>
                <a:lnTo>
                  <a:pt x="1042" y="1822"/>
                </a:lnTo>
                <a:lnTo>
                  <a:pt x="1065" y="1822"/>
                </a:lnTo>
                <a:lnTo>
                  <a:pt x="1083" y="1822"/>
                </a:lnTo>
                <a:lnTo>
                  <a:pt x="1094" y="1822"/>
                </a:lnTo>
                <a:lnTo>
                  <a:pt x="1097" y="1822"/>
                </a:lnTo>
                <a:lnTo>
                  <a:pt x="1097" y="728"/>
                </a:lnTo>
                <a:lnTo>
                  <a:pt x="617" y="728"/>
                </a:lnTo>
                <a:close/>
                <a:moveTo>
                  <a:pt x="3024" y="175"/>
                </a:moveTo>
                <a:lnTo>
                  <a:pt x="3023" y="175"/>
                </a:lnTo>
                <a:lnTo>
                  <a:pt x="3022" y="177"/>
                </a:lnTo>
                <a:lnTo>
                  <a:pt x="2872" y="256"/>
                </a:lnTo>
                <a:lnTo>
                  <a:pt x="2722" y="330"/>
                </a:lnTo>
                <a:lnTo>
                  <a:pt x="2568" y="398"/>
                </a:lnTo>
                <a:lnTo>
                  <a:pt x="2413" y="459"/>
                </a:lnTo>
                <a:lnTo>
                  <a:pt x="2255" y="514"/>
                </a:lnTo>
                <a:lnTo>
                  <a:pt x="2096" y="564"/>
                </a:lnTo>
                <a:lnTo>
                  <a:pt x="1936" y="607"/>
                </a:lnTo>
                <a:lnTo>
                  <a:pt x="1772" y="645"/>
                </a:lnTo>
                <a:lnTo>
                  <a:pt x="1608" y="676"/>
                </a:lnTo>
                <a:lnTo>
                  <a:pt x="1441" y="700"/>
                </a:lnTo>
                <a:lnTo>
                  <a:pt x="1274" y="719"/>
                </a:lnTo>
                <a:lnTo>
                  <a:pt x="1274" y="1831"/>
                </a:lnTo>
                <a:lnTo>
                  <a:pt x="1441" y="1850"/>
                </a:lnTo>
                <a:lnTo>
                  <a:pt x="1608" y="1874"/>
                </a:lnTo>
                <a:lnTo>
                  <a:pt x="1772" y="1905"/>
                </a:lnTo>
                <a:lnTo>
                  <a:pt x="1936" y="1943"/>
                </a:lnTo>
                <a:lnTo>
                  <a:pt x="2096" y="1986"/>
                </a:lnTo>
                <a:lnTo>
                  <a:pt x="2255" y="2034"/>
                </a:lnTo>
                <a:lnTo>
                  <a:pt x="2412" y="2091"/>
                </a:lnTo>
                <a:lnTo>
                  <a:pt x="2568" y="2152"/>
                </a:lnTo>
                <a:lnTo>
                  <a:pt x="2722" y="2219"/>
                </a:lnTo>
                <a:lnTo>
                  <a:pt x="2872" y="2293"/>
                </a:lnTo>
                <a:lnTo>
                  <a:pt x="3022" y="2373"/>
                </a:lnTo>
                <a:lnTo>
                  <a:pt x="3023" y="2373"/>
                </a:lnTo>
                <a:lnTo>
                  <a:pt x="3024" y="2374"/>
                </a:lnTo>
                <a:lnTo>
                  <a:pt x="3026" y="2373"/>
                </a:lnTo>
                <a:lnTo>
                  <a:pt x="3027" y="2372"/>
                </a:lnTo>
                <a:lnTo>
                  <a:pt x="3028" y="2371"/>
                </a:lnTo>
                <a:lnTo>
                  <a:pt x="3028" y="2370"/>
                </a:lnTo>
                <a:lnTo>
                  <a:pt x="3028" y="180"/>
                </a:lnTo>
                <a:lnTo>
                  <a:pt x="3028" y="179"/>
                </a:lnTo>
                <a:lnTo>
                  <a:pt x="3027" y="178"/>
                </a:lnTo>
                <a:lnTo>
                  <a:pt x="3026" y="177"/>
                </a:lnTo>
                <a:lnTo>
                  <a:pt x="3024" y="175"/>
                </a:lnTo>
                <a:close/>
                <a:moveTo>
                  <a:pt x="3026" y="0"/>
                </a:moveTo>
                <a:lnTo>
                  <a:pt x="3056" y="2"/>
                </a:lnTo>
                <a:lnTo>
                  <a:pt x="3087" y="11"/>
                </a:lnTo>
                <a:lnTo>
                  <a:pt x="3116" y="24"/>
                </a:lnTo>
                <a:lnTo>
                  <a:pt x="3141" y="43"/>
                </a:lnTo>
                <a:lnTo>
                  <a:pt x="3163" y="65"/>
                </a:lnTo>
                <a:lnTo>
                  <a:pt x="3181" y="90"/>
                </a:lnTo>
                <a:lnTo>
                  <a:pt x="3194" y="118"/>
                </a:lnTo>
                <a:lnTo>
                  <a:pt x="3202" y="148"/>
                </a:lnTo>
                <a:lnTo>
                  <a:pt x="3204" y="180"/>
                </a:lnTo>
                <a:lnTo>
                  <a:pt x="3204" y="767"/>
                </a:lnTo>
                <a:lnTo>
                  <a:pt x="3262" y="779"/>
                </a:lnTo>
                <a:lnTo>
                  <a:pt x="3316" y="795"/>
                </a:lnTo>
                <a:lnTo>
                  <a:pt x="3368" y="817"/>
                </a:lnTo>
                <a:lnTo>
                  <a:pt x="3417" y="845"/>
                </a:lnTo>
                <a:lnTo>
                  <a:pt x="3461" y="878"/>
                </a:lnTo>
                <a:lnTo>
                  <a:pt x="3503" y="916"/>
                </a:lnTo>
                <a:lnTo>
                  <a:pt x="3539" y="957"/>
                </a:lnTo>
                <a:lnTo>
                  <a:pt x="3571" y="1003"/>
                </a:lnTo>
                <a:lnTo>
                  <a:pt x="3599" y="1052"/>
                </a:lnTo>
                <a:lnTo>
                  <a:pt x="3620" y="1104"/>
                </a:lnTo>
                <a:lnTo>
                  <a:pt x="3637" y="1158"/>
                </a:lnTo>
                <a:lnTo>
                  <a:pt x="3647" y="1216"/>
                </a:lnTo>
                <a:lnTo>
                  <a:pt x="3650" y="1274"/>
                </a:lnTo>
                <a:lnTo>
                  <a:pt x="3647" y="1334"/>
                </a:lnTo>
                <a:lnTo>
                  <a:pt x="3637" y="1390"/>
                </a:lnTo>
                <a:lnTo>
                  <a:pt x="3620" y="1446"/>
                </a:lnTo>
                <a:lnTo>
                  <a:pt x="3599" y="1498"/>
                </a:lnTo>
                <a:lnTo>
                  <a:pt x="3571" y="1546"/>
                </a:lnTo>
                <a:lnTo>
                  <a:pt x="3539" y="1592"/>
                </a:lnTo>
                <a:lnTo>
                  <a:pt x="3503" y="1634"/>
                </a:lnTo>
                <a:lnTo>
                  <a:pt x="3461" y="1672"/>
                </a:lnTo>
                <a:lnTo>
                  <a:pt x="3417" y="1705"/>
                </a:lnTo>
                <a:lnTo>
                  <a:pt x="3368" y="1732"/>
                </a:lnTo>
                <a:lnTo>
                  <a:pt x="3316" y="1755"/>
                </a:lnTo>
                <a:lnTo>
                  <a:pt x="3262" y="1771"/>
                </a:lnTo>
                <a:lnTo>
                  <a:pt x="3204" y="1782"/>
                </a:lnTo>
                <a:lnTo>
                  <a:pt x="3204" y="2370"/>
                </a:lnTo>
                <a:lnTo>
                  <a:pt x="3202" y="2402"/>
                </a:lnTo>
                <a:lnTo>
                  <a:pt x="3194" y="2432"/>
                </a:lnTo>
                <a:lnTo>
                  <a:pt x="3181" y="2459"/>
                </a:lnTo>
                <a:lnTo>
                  <a:pt x="3163" y="2485"/>
                </a:lnTo>
                <a:lnTo>
                  <a:pt x="3141" y="2507"/>
                </a:lnTo>
                <a:lnTo>
                  <a:pt x="3116" y="2525"/>
                </a:lnTo>
                <a:lnTo>
                  <a:pt x="3086" y="2539"/>
                </a:lnTo>
                <a:lnTo>
                  <a:pt x="3055" y="2548"/>
                </a:lnTo>
                <a:lnTo>
                  <a:pt x="3024" y="2550"/>
                </a:lnTo>
                <a:lnTo>
                  <a:pt x="2994" y="2548"/>
                </a:lnTo>
                <a:lnTo>
                  <a:pt x="2964" y="2540"/>
                </a:lnTo>
                <a:lnTo>
                  <a:pt x="2935" y="2527"/>
                </a:lnTo>
                <a:lnTo>
                  <a:pt x="2797" y="2453"/>
                </a:lnTo>
                <a:lnTo>
                  <a:pt x="2657" y="2384"/>
                </a:lnTo>
                <a:lnTo>
                  <a:pt x="2514" y="2320"/>
                </a:lnTo>
                <a:lnTo>
                  <a:pt x="2369" y="2262"/>
                </a:lnTo>
                <a:lnTo>
                  <a:pt x="2223" y="2210"/>
                </a:lnTo>
                <a:lnTo>
                  <a:pt x="2075" y="2163"/>
                </a:lnTo>
                <a:lnTo>
                  <a:pt x="1926" y="2122"/>
                </a:lnTo>
                <a:lnTo>
                  <a:pt x="1774" y="2086"/>
                </a:lnTo>
                <a:lnTo>
                  <a:pt x="1621" y="2055"/>
                </a:lnTo>
                <a:lnTo>
                  <a:pt x="1467" y="2031"/>
                </a:lnTo>
                <a:lnTo>
                  <a:pt x="1312" y="2012"/>
                </a:lnTo>
                <a:lnTo>
                  <a:pt x="1664" y="2984"/>
                </a:lnTo>
                <a:lnTo>
                  <a:pt x="1671" y="3012"/>
                </a:lnTo>
                <a:lnTo>
                  <a:pt x="1675" y="3040"/>
                </a:lnTo>
                <a:lnTo>
                  <a:pt x="1672" y="3068"/>
                </a:lnTo>
                <a:lnTo>
                  <a:pt x="1667" y="3096"/>
                </a:lnTo>
                <a:lnTo>
                  <a:pt x="1657" y="3122"/>
                </a:lnTo>
                <a:lnTo>
                  <a:pt x="1641" y="3148"/>
                </a:lnTo>
                <a:lnTo>
                  <a:pt x="1624" y="3170"/>
                </a:lnTo>
                <a:lnTo>
                  <a:pt x="1602" y="3189"/>
                </a:lnTo>
                <a:lnTo>
                  <a:pt x="1578" y="3204"/>
                </a:lnTo>
                <a:lnTo>
                  <a:pt x="1552" y="3215"/>
                </a:lnTo>
                <a:lnTo>
                  <a:pt x="1524" y="3222"/>
                </a:lnTo>
                <a:lnTo>
                  <a:pt x="1495" y="3224"/>
                </a:lnTo>
                <a:lnTo>
                  <a:pt x="1084" y="3224"/>
                </a:lnTo>
                <a:lnTo>
                  <a:pt x="1053" y="3221"/>
                </a:lnTo>
                <a:lnTo>
                  <a:pt x="1022" y="3213"/>
                </a:lnTo>
                <a:lnTo>
                  <a:pt x="994" y="3200"/>
                </a:lnTo>
                <a:lnTo>
                  <a:pt x="969" y="3182"/>
                </a:lnTo>
                <a:lnTo>
                  <a:pt x="948" y="3160"/>
                </a:lnTo>
                <a:lnTo>
                  <a:pt x="929" y="3134"/>
                </a:lnTo>
                <a:lnTo>
                  <a:pt x="916" y="3106"/>
                </a:lnTo>
                <a:lnTo>
                  <a:pt x="507" y="1975"/>
                </a:lnTo>
                <a:lnTo>
                  <a:pt x="470" y="1956"/>
                </a:lnTo>
                <a:lnTo>
                  <a:pt x="438" y="1932"/>
                </a:lnTo>
                <a:lnTo>
                  <a:pt x="409" y="1903"/>
                </a:lnTo>
                <a:lnTo>
                  <a:pt x="385" y="1871"/>
                </a:lnTo>
                <a:lnTo>
                  <a:pt x="366" y="1835"/>
                </a:lnTo>
                <a:lnTo>
                  <a:pt x="352" y="1797"/>
                </a:lnTo>
                <a:lnTo>
                  <a:pt x="344" y="1755"/>
                </a:lnTo>
                <a:lnTo>
                  <a:pt x="229" y="1755"/>
                </a:lnTo>
                <a:lnTo>
                  <a:pt x="191" y="1752"/>
                </a:lnTo>
                <a:lnTo>
                  <a:pt x="156" y="1743"/>
                </a:lnTo>
                <a:lnTo>
                  <a:pt x="124" y="1729"/>
                </a:lnTo>
                <a:lnTo>
                  <a:pt x="94" y="1710"/>
                </a:lnTo>
                <a:lnTo>
                  <a:pt x="67" y="1688"/>
                </a:lnTo>
                <a:lnTo>
                  <a:pt x="44" y="1662"/>
                </a:lnTo>
                <a:lnTo>
                  <a:pt x="25" y="1632"/>
                </a:lnTo>
                <a:lnTo>
                  <a:pt x="12" y="1598"/>
                </a:lnTo>
                <a:lnTo>
                  <a:pt x="3" y="1563"/>
                </a:lnTo>
                <a:lnTo>
                  <a:pt x="0" y="1527"/>
                </a:lnTo>
                <a:lnTo>
                  <a:pt x="0" y="1023"/>
                </a:lnTo>
                <a:lnTo>
                  <a:pt x="3" y="987"/>
                </a:lnTo>
                <a:lnTo>
                  <a:pt x="12" y="951"/>
                </a:lnTo>
                <a:lnTo>
                  <a:pt x="25" y="919"/>
                </a:lnTo>
                <a:lnTo>
                  <a:pt x="44" y="888"/>
                </a:lnTo>
                <a:lnTo>
                  <a:pt x="67" y="862"/>
                </a:lnTo>
                <a:lnTo>
                  <a:pt x="94" y="839"/>
                </a:lnTo>
                <a:lnTo>
                  <a:pt x="124" y="821"/>
                </a:lnTo>
                <a:lnTo>
                  <a:pt x="156" y="806"/>
                </a:lnTo>
                <a:lnTo>
                  <a:pt x="191" y="797"/>
                </a:lnTo>
                <a:lnTo>
                  <a:pt x="229" y="795"/>
                </a:lnTo>
                <a:lnTo>
                  <a:pt x="344" y="795"/>
                </a:lnTo>
                <a:lnTo>
                  <a:pt x="352" y="755"/>
                </a:lnTo>
                <a:lnTo>
                  <a:pt x="365" y="717"/>
                </a:lnTo>
                <a:lnTo>
                  <a:pt x="384" y="682"/>
                </a:lnTo>
                <a:lnTo>
                  <a:pt x="406" y="650"/>
                </a:lnTo>
                <a:lnTo>
                  <a:pt x="434" y="623"/>
                </a:lnTo>
                <a:lnTo>
                  <a:pt x="465" y="598"/>
                </a:lnTo>
                <a:lnTo>
                  <a:pt x="499" y="578"/>
                </a:lnTo>
                <a:lnTo>
                  <a:pt x="536" y="564"/>
                </a:lnTo>
                <a:lnTo>
                  <a:pt x="576" y="555"/>
                </a:lnTo>
                <a:lnTo>
                  <a:pt x="617" y="552"/>
                </a:lnTo>
                <a:lnTo>
                  <a:pt x="622" y="552"/>
                </a:lnTo>
                <a:lnTo>
                  <a:pt x="633" y="552"/>
                </a:lnTo>
                <a:lnTo>
                  <a:pt x="651" y="552"/>
                </a:lnTo>
                <a:lnTo>
                  <a:pt x="676" y="552"/>
                </a:lnTo>
                <a:lnTo>
                  <a:pt x="705" y="552"/>
                </a:lnTo>
                <a:lnTo>
                  <a:pt x="739" y="552"/>
                </a:lnTo>
                <a:lnTo>
                  <a:pt x="775" y="551"/>
                </a:lnTo>
                <a:lnTo>
                  <a:pt x="815" y="551"/>
                </a:lnTo>
                <a:lnTo>
                  <a:pt x="856" y="551"/>
                </a:lnTo>
                <a:lnTo>
                  <a:pt x="898" y="551"/>
                </a:lnTo>
                <a:lnTo>
                  <a:pt x="940" y="551"/>
                </a:lnTo>
                <a:lnTo>
                  <a:pt x="982" y="551"/>
                </a:lnTo>
                <a:lnTo>
                  <a:pt x="1022" y="549"/>
                </a:lnTo>
                <a:lnTo>
                  <a:pt x="1059" y="549"/>
                </a:lnTo>
                <a:lnTo>
                  <a:pt x="1093" y="549"/>
                </a:lnTo>
                <a:lnTo>
                  <a:pt x="1123" y="549"/>
                </a:lnTo>
                <a:lnTo>
                  <a:pt x="1147" y="549"/>
                </a:lnTo>
                <a:lnTo>
                  <a:pt x="1166" y="549"/>
                </a:lnTo>
                <a:lnTo>
                  <a:pt x="1178" y="549"/>
                </a:lnTo>
                <a:lnTo>
                  <a:pt x="1183" y="548"/>
                </a:lnTo>
                <a:lnTo>
                  <a:pt x="1352" y="533"/>
                </a:lnTo>
                <a:lnTo>
                  <a:pt x="1519" y="511"/>
                </a:lnTo>
                <a:lnTo>
                  <a:pt x="1683" y="482"/>
                </a:lnTo>
                <a:lnTo>
                  <a:pt x="1847" y="447"/>
                </a:lnTo>
                <a:lnTo>
                  <a:pt x="2009" y="406"/>
                </a:lnTo>
                <a:lnTo>
                  <a:pt x="2169" y="357"/>
                </a:lnTo>
                <a:lnTo>
                  <a:pt x="2326" y="303"/>
                </a:lnTo>
                <a:lnTo>
                  <a:pt x="2482" y="242"/>
                </a:lnTo>
                <a:lnTo>
                  <a:pt x="2636" y="175"/>
                </a:lnTo>
                <a:lnTo>
                  <a:pt x="2786" y="102"/>
                </a:lnTo>
                <a:lnTo>
                  <a:pt x="2935" y="23"/>
                </a:lnTo>
                <a:lnTo>
                  <a:pt x="2964" y="9"/>
                </a:lnTo>
                <a:lnTo>
                  <a:pt x="2995" y="2"/>
                </a:lnTo>
                <a:lnTo>
                  <a:pt x="302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3" name="Freeform 164"/>
          <p:cNvSpPr>
            <a:spLocks noEditPoints="1"/>
          </p:cNvSpPr>
          <p:nvPr/>
        </p:nvSpPr>
        <p:spPr bwMode="auto">
          <a:xfrm>
            <a:off x="4584821" y="1975926"/>
            <a:ext cx="713706" cy="635492"/>
          </a:xfrm>
          <a:custGeom>
            <a:avLst/>
            <a:gdLst>
              <a:gd name="T0" fmla="*/ 171 w 3653"/>
              <a:gd name="T1" fmla="*/ 2242 h 3248"/>
              <a:gd name="T2" fmla="*/ 171 w 3653"/>
              <a:gd name="T3" fmla="*/ 2273 h 3248"/>
              <a:gd name="T4" fmla="*/ 1756 w 3653"/>
              <a:gd name="T5" fmla="*/ 3070 h 3248"/>
              <a:gd name="T6" fmla="*/ 1897 w 3653"/>
              <a:gd name="T7" fmla="*/ 3070 h 3248"/>
              <a:gd name="T8" fmla="*/ 3481 w 3653"/>
              <a:gd name="T9" fmla="*/ 2273 h 3248"/>
              <a:gd name="T10" fmla="*/ 3481 w 3653"/>
              <a:gd name="T11" fmla="*/ 2242 h 3248"/>
              <a:gd name="T12" fmla="*/ 2005 w 3653"/>
              <a:gd name="T13" fmla="*/ 2572 h 3248"/>
              <a:gd name="T14" fmla="*/ 1827 w 3653"/>
              <a:gd name="T15" fmla="*/ 2614 h 3248"/>
              <a:gd name="T16" fmla="*/ 1647 w 3653"/>
              <a:gd name="T17" fmla="*/ 2572 h 3248"/>
              <a:gd name="T18" fmla="*/ 1962 w 3653"/>
              <a:gd name="T19" fmla="*/ 1956 h 3248"/>
              <a:gd name="T20" fmla="*/ 1780 w 3653"/>
              <a:gd name="T21" fmla="*/ 1977 h 3248"/>
              <a:gd name="T22" fmla="*/ 571 w 3653"/>
              <a:gd name="T23" fmla="*/ 1401 h 3248"/>
              <a:gd name="T24" fmla="*/ 169 w 3653"/>
              <a:gd name="T25" fmla="*/ 1617 h 3248"/>
              <a:gd name="T26" fmla="*/ 177 w 3653"/>
              <a:gd name="T27" fmla="*/ 1648 h 3248"/>
              <a:gd name="T28" fmla="*/ 1791 w 3653"/>
              <a:gd name="T29" fmla="*/ 2444 h 3248"/>
              <a:gd name="T30" fmla="*/ 1931 w 3653"/>
              <a:gd name="T31" fmla="*/ 2421 h 3248"/>
              <a:gd name="T32" fmla="*/ 3485 w 3653"/>
              <a:gd name="T33" fmla="*/ 1631 h 3248"/>
              <a:gd name="T34" fmla="*/ 3476 w 3653"/>
              <a:gd name="T35" fmla="*/ 1600 h 3248"/>
              <a:gd name="T36" fmla="*/ 1791 w 3653"/>
              <a:gd name="T37" fmla="*/ 171 h 3248"/>
              <a:gd name="T38" fmla="*/ 177 w 3653"/>
              <a:gd name="T39" fmla="*/ 966 h 3248"/>
              <a:gd name="T40" fmla="*/ 169 w 3653"/>
              <a:gd name="T41" fmla="*/ 997 h 3248"/>
              <a:gd name="T42" fmla="*/ 1722 w 3653"/>
              <a:gd name="T43" fmla="*/ 1788 h 3248"/>
              <a:gd name="T44" fmla="*/ 1862 w 3653"/>
              <a:gd name="T45" fmla="*/ 1810 h 3248"/>
              <a:gd name="T46" fmla="*/ 3476 w 3653"/>
              <a:gd name="T47" fmla="*/ 1014 h 3248"/>
              <a:gd name="T48" fmla="*/ 3485 w 3653"/>
              <a:gd name="T49" fmla="*/ 983 h 3248"/>
              <a:gd name="T50" fmla="*/ 1930 w 3653"/>
              <a:gd name="T51" fmla="*/ 192 h 3248"/>
              <a:gd name="T52" fmla="*/ 1827 w 3653"/>
              <a:gd name="T53" fmla="*/ 0 h 3248"/>
              <a:gd name="T54" fmla="*/ 2005 w 3653"/>
              <a:gd name="T55" fmla="*/ 42 h 3248"/>
              <a:gd name="T56" fmla="*/ 3613 w 3653"/>
              <a:gd name="T57" fmla="*/ 870 h 3248"/>
              <a:gd name="T58" fmla="*/ 3653 w 3653"/>
              <a:gd name="T59" fmla="*/ 990 h 3248"/>
              <a:gd name="T60" fmla="*/ 3615 w 3653"/>
              <a:gd name="T61" fmla="*/ 1109 h 3248"/>
              <a:gd name="T62" fmla="*/ 3541 w 3653"/>
              <a:gd name="T63" fmla="*/ 1171 h 3248"/>
              <a:gd name="T64" fmla="*/ 3593 w 3653"/>
              <a:gd name="T65" fmla="*/ 1481 h 3248"/>
              <a:gd name="T66" fmla="*/ 3650 w 3653"/>
              <a:gd name="T67" fmla="*/ 1591 h 3248"/>
              <a:gd name="T68" fmla="*/ 3630 w 3653"/>
              <a:gd name="T69" fmla="*/ 1717 h 3248"/>
              <a:gd name="T70" fmla="*/ 3541 w 3653"/>
              <a:gd name="T71" fmla="*/ 1805 h 3248"/>
              <a:gd name="T72" fmla="*/ 3593 w 3653"/>
              <a:gd name="T73" fmla="*/ 2114 h 3248"/>
              <a:gd name="T74" fmla="*/ 3650 w 3653"/>
              <a:gd name="T75" fmla="*/ 2225 h 3248"/>
              <a:gd name="T76" fmla="*/ 3630 w 3653"/>
              <a:gd name="T77" fmla="*/ 2350 h 3248"/>
              <a:gd name="T78" fmla="*/ 3541 w 3653"/>
              <a:gd name="T79" fmla="*/ 2439 h 3248"/>
              <a:gd name="T80" fmla="*/ 1872 w 3653"/>
              <a:gd name="T81" fmla="*/ 3245 h 3248"/>
              <a:gd name="T82" fmla="*/ 1690 w 3653"/>
              <a:gd name="T83" fmla="*/ 3224 h 3248"/>
              <a:gd name="T84" fmla="*/ 60 w 3653"/>
              <a:gd name="T85" fmla="*/ 2401 h 3248"/>
              <a:gd name="T86" fmla="*/ 2 w 3653"/>
              <a:gd name="T87" fmla="*/ 2290 h 3248"/>
              <a:gd name="T88" fmla="*/ 22 w 3653"/>
              <a:gd name="T89" fmla="*/ 2164 h 3248"/>
              <a:gd name="T90" fmla="*/ 112 w 3653"/>
              <a:gd name="T91" fmla="*/ 2077 h 3248"/>
              <a:gd name="T92" fmla="*/ 60 w 3653"/>
              <a:gd name="T93" fmla="*/ 1768 h 3248"/>
              <a:gd name="T94" fmla="*/ 2 w 3653"/>
              <a:gd name="T95" fmla="*/ 1657 h 3248"/>
              <a:gd name="T96" fmla="*/ 22 w 3653"/>
              <a:gd name="T97" fmla="*/ 1532 h 3248"/>
              <a:gd name="T98" fmla="*/ 112 w 3653"/>
              <a:gd name="T99" fmla="*/ 1443 h 3248"/>
              <a:gd name="T100" fmla="*/ 60 w 3653"/>
              <a:gd name="T101" fmla="*/ 1134 h 3248"/>
              <a:gd name="T102" fmla="*/ 2 w 3653"/>
              <a:gd name="T103" fmla="*/ 1023 h 3248"/>
              <a:gd name="T104" fmla="*/ 22 w 3653"/>
              <a:gd name="T105" fmla="*/ 898 h 3248"/>
              <a:gd name="T106" fmla="*/ 112 w 3653"/>
              <a:gd name="T107" fmla="*/ 809 h 3248"/>
              <a:gd name="T108" fmla="*/ 1780 w 3653"/>
              <a:gd name="T109" fmla="*/ 2 h 3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53" h="3248">
                <a:moveTo>
                  <a:pt x="571" y="2035"/>
                </a:moveTo>
                <a:lnTo>
                  <a:pt x="187" y="2226"/>
                </a:lnTo>
                <a:lnTo>
                  <a:pt x="177" y="2234"/>
                </a:lnTo>
                <a:lnTo>
                  <a:pt x="171" y="2242"/>
                </a:lnTo>
                <a:lnTo>
                  <a:pt x="169" y="2251"/>
                </a:lnTo>
                <a:lnTo>
                  <a:pt x="167" y="2257"/>
                </a:lnTo>
                <a:lnTo>
                  <a:pt x="169" y="2265"/>
                </a:lnTo>
                <a:lnTo>
                  <a:pt x="171" y="2273"/>
                </a:lnTo>
                <a:lnTo>
                  <a:pt x="177" y="2282"/>
                </a:lnTo>
                <a:lnTo>
                  <a:pt x="187" y="2288"/>
                </a:lnTo>
                <a:lnTo>
                  <a:pt x="1722" y="3055"/>
                </a:lnTo>
                <a:lnTo>
                  <a:pt x="1756" y="3070"/>
                </a:lnTo>
                <a:lnTo>
                  <a:pt x="1791" y="3077"/>
                </a:lnTo>
                <a:lnTo>
                  <a:pt x="1827" y="3080"/>
                </a:lnTo>
                <a:lnTo>
                  <a:pt x="1862" y="3077"/>
                </a:lnTo>
                <a:lnTo>
                  <a:pt x="1897" y="3070"/>
                </a:lnTo>
                <a:lnTo>
                  <a:pt x="1931" y="3055"/>
                </a:lnTo>
                <a:lnTo>
                  <a:pt x="3466" y="2288"/>
                </a:lnTo>
                <a:lnTo>
                  <a:pt x="3476" y="2282"/>
                </a:lnTo>
                <a:lnTo>
                  <a:pt x="3481" y="2273"/>
                </a:lnTo>
                <a:lnTo>
                  <a:pt x="3485" y="2265"/>
                </a:lnTo>
                <a:lnTo>
                  <a:pt x="3485" y="2257"/>
                </a:lnTo>
                <a:lnTo>
                  <a:pt x="3485" y="2251"/>
                </a:lnTo>
                <a:lnTo>
                  <a:pt x="3481" y="2242"/>
                </a:lnTo>
                <a:lnTo>
                  <a:pt x="3476" y="2234"/>
                </a:lnTo>
                <a:lnTo>
                  <a:pt x="3466" y="2226"/>
                </a:lnTo>
                <a:lnTo>
                  <a:pt x="3081" y="2035"/>
                </a:lnTo>
                <a:lnTo>
                  <a:pt x="2005" y="2572"/>
                </a:lnTo>
                <a:lnTo>
                  <a:pt x="1962" y="2590"/>
                </a:lnTo>
                <a:lnTo>
                  <a:pt x="1918" y="2603"/>
                </a:lnTo>
                <a:lnTo>
                  <a:pt x="1872" y="2611"/>
                </a:lnTo>
                <a:lnTo>
                  <a:pt x="1827" y="2614"/>
                </a:lnTo>
                <a:lnTo>
                  <a:pt x="1780" y="2611"/>
                </a:lnTo>
                <a:lnTo>
                  <a:pt x="1735" y="2603"/>
                </a:lnTo>
                <a:lnTo>
                  <a:pt x="1690" y="2590"/>
                </a:lnTo>
                <a:lnTo>
                  <a:pt x="1647" y="2572"/>
                </a:lnTo>
                <a:lnTo>
                  <a:pt x="571" y="2035"/>
                </a:lnTo>
                <a:close/>
                <a:moveTo>
                  <a:pt x="3081" y="1401"/>
                </a:moveTo>
                <a:lnTo>
                  <a:pt x="2005" y="1938"/>
                </a:lnTo>
                <a:lnTo>
                  <a:pt x="1962" y="1956"/>
                </a:lnTo>
                <a:lnTo>
                  <a:pt x="1918" y="1969"/>
                </a:lnTo>
                <a:lnTo>
                  <a:pt x="1872" y="1977"/>
                </a:lnTo>
                <a:lnTo>
                  <a:pt x="1827" y="1980"/>
                </a:lnTo>
                <a:lnTo>
                  <a:pt x="1780" y="1977"/>
                </a:lnTo>
                <a:lnTo>
                  <a:pt x="1735" y="1969"/>
                </a:lnTo>
                <a:lnTo>
                  <a:pt x="1690" y="1956"/>
                </a:lnTo>
                <a:lnTo>
                  <a:pt x="1647" y="1938"/>
                </a:lnTo>
                <a:lnTo>
                  <a:pt x="571" y="1401"/>
                </a:lnTo>
                <a:lnTo>
                  <a:pt x="187" y="1593"/>
                </a:lnTo>
                <a:lnTo>
                  <a:pt x="177" y="1600"/>
                </a:lnTo>
                <a:lnTo>
                  <a:pt x="171" y="1608"/>
                </a:lnTo>
                <a:lnTo>
                  <a:pt x="169" y="1617"/>
                </a:lnTo>
                <a:lnTo>
                  <a:pt x="167" y="1624"/>
                </a:lnTo>
                <a:lnTo>
                  <a:pt x="169" y="1631"/>
                </a:lnTo>
                <a:lnTo>
                  <a:pt x="171" y="1639"/>
                </a:lnTo>
                <a:lnTo>
                  <a:pt x="177" y="1648"/>
                </a:lnTo>
                <a:lnTo>
                  <a:pt x="187" y="1655"/>
                </a:lnTo>
                <a:lnTo>
                  <a:pt x="1722" y="2421"/>
                </a:lnTo>
                <a:lnTo>
                  <a:pt x="1756" y="2436"/>
                </a:lnTo>
                <a:lnTo>
                  <a:pt x="1791" y="2444"/>
                </a:lnTo>
                <a:lnTo>
                  <a:pt x="1827" y="2446"/>
                </a:lnTo>
                <a:lnTo>
                  <a:pt x="1862" y="2444"/>
                </a:lnTo>
                <a:lnTo>
                  <a:pt x="1897" y="2436"/>
                </a:lnTo>
                <a:lnTo>
                  <a:pt x="1931" y="2421"/>
                </a:lnTo>
                <a:lnTo>
                  <a:pt x="3466" y="1655"/>
                </a:lnTo>
                <a:lnTo>
                  <a:pt x="3476" y="1648"/>
                </a:lnTo>
                <a:lnTo>
                  <a:pt x="3481" y="1639"/>
                </a:lnTo>
                <a:lnTo>
                  <a:pt x="3485" y="1631"/>
                </a:lnTo>
                <a:lnTo>
                  <a:pt x="3485" y="1624"/>
                </a:lnTo>
                <a:lnTo>
                  <a:pt x="3485" y="1617"/>
                </a:lnTo>
                <a:lnTo>
                  <a:pt x="3481" y="1608"/>
                </a:lnTo>
                <a:lnTo>
                  <a:pt x="3476" y="1600"/>
                </a:lnTo>
                <a:lnTo>
                  <a:pt x="3466" y="1593"/>
                </a:lnTo>
                <a:lnTo>
                  <a:pt x="3081" y="1401"/>
                </a:lnTo>
                <a:close/>
                <a:moveTo>
                  <a:pt x="1827" y="168"/>
                </a:moveTo>
                <a:lnTo>
                  <a:pt x="1791" y="171"/>
                </a:lnTo>
                <a:lnTo>
                  <a:pt x="1756" y="179"/>
                </a:lnTo>
                <a:lnTo>
                  <a:pt x="1722" y="192"/>
                </a:lnTo>
                <a:lnTo>
                  <a:pt x="187" y="959"/>
                </a:lnTo>
                <a:lnTo>
                  <a:pt x="177" y="966"/>
                </a:lnTo>
                <a:lnTo>
                  <a:pt x="171" y="974"/>
                </a:lnTo>
                <a:lnTo>
                  <a:pt x="169" y="983"/>
                </a:lnTo>
                <a:lnTo>
                  <a:pt x="167" y="990"/>
                </a:lnTo>
                <a:lnTo>
                  <a:pt x="169" y="997"/>
                </a:lnTo>
                <a:lnTo>
                  <a:pt x="171" y="1005"/>
                </a:lnTo>
                <a:lnTo>
                  <a:pt x="177" y="1014"/>
                </a:lnTo>
                <a:lnTo>
                  <a:pt x="187" y="1021"/>
                </a:lnTo>
                <a:lnTo>
                  <a:pt x="1722" y="1788"/>
                </a:lnTo>
                <a:lnTo>
                  <a:pt x="1756" y="1802"/>
                </a:lnTo>
                <a:lnTo>
                  <a:pt x="1791" y="1810"/>
                </a:lnTo>
                <a:lnTo>
                  <a:pt x="1827" y="1812"/>
                </a:lnTo>
                <a:lnTo>
                  <a:pt x="1862" y="1810"/>
                </a:lnTo>
                <a:lnTo>
                  <a:pt x="1897" y="1802"/>
                </a:lnTo>
                <a:lnTo>
                  <a:pt x="1931" y="1788"/>
                </a:lnTo>
                <a:lnTo>
                  <a:pt x="3466" y="1021"/>
                </a:lnTo>
                <a:lnTo>
                  <a:pt x="3476" y="1014"/>
                </a:lnTo>
                <a:lnTo>
                  <a:pt x="3481" y="1005"/>
                </a:lnTo>
                <a:lnTo>
                  <a:pt x="3485" y="997"/>
                </a:lnTo>
                <a:lnTo>
                  <a:pt x="3485" y="990"/>
                </a:lnTo>
                <a:lnTo>
                  <a:pt x="3485" y="983"/>
                </a:lnTo>
                <a:lnTo>
                  <a:pt x="3481" y="974"/>
                </a:lnTo>
                <a:lnTo>
                  <a:pt x="3476" y="966"/>
                </a:lnTo>
                <a:lnTo>
                  <a:pt x="3466" y="959"/>
                </a:lnTo>
                <a:lnTo>
                  <a:pt x="1930" y="192"/>
                </a:lnTo>
                <a:lnTo>
                  <a:pt x="1897" y="179"/>
                </a:lnTo>
                <a:lnTo>
                  <a:pt x="1862" y="171"/>
                </a:lnTo>
                <a:lnTo>
                  <a:pt x="1827" y="168"/>
                </a:lnTo>
                <a:close/>
                <a:moveTo>
                  <a:pt x="1827" y="0"/>
                </a:moveTo>
                <a:lnTo>
                  <a:pt x="1872" y="2"/>
                </a:lnTo>
                <a:lnTo>
                  <a:pt x="1918" y="10"/>
                </a:lnTo>
                <a:lnTo>
                  <a:pt x="1962" y="23"/>
                </a:lnTo>
                <a:lnTo>
                  <a:pt x="2005" y="42"/>
                </a:lnTo>
                <a:lnTo>
                  <a:pt x="3541" y="809"/>
                </a:lnTo>
                <a:lnTo>
                  <a:pt x="3569" y="826"/>
                </a:lnTo>
                <a:lnTo>
                  <a:pt x="3593" y="847"/>
                </a:lnTo>
                <a:lnTo>
                  <a:pt x="3613" y="870"/>
                </a:lnTo>
                <a:lnTo>
                  <a:pt x="3630" y="898"/>
                </a:lnTo>
                <a:lnTo>
                  <a:pt x="3642" y="927"/>
                </a:lnTo>
                <a:lnTo>
                  <a:pt x="3650" y="958"/>
                </a:lnTo>
                <a:lnTo>
                  <a:pt x="3653" y="990"/>
                </a:lnTo>
                <a:lnTo>
                  <a:pt x="3650" y="1023"/>
                </a:lnTo>
                <a:lnTo>
                  <a:pt x="3642" y="1054"/>
                </a:lnTo>
                <a:lnTo>
                  <a:pt x="3630" y="1083"/>
                </a:lnTo>
                <a:lnTo>
                  <a:pt x="3615" y="1109"/>
                </a:lnTo>
                <a:lnTo>
                  <a:pt x="3593" y="1134"/>
                </a:lnTo>
                <a:lnTo>
                  <a:pt x="3569" y="1154"/>
                </a:lnTo>
                <a:lnTo>
                  <a:pt x="3541" y="1171"/>
                </a:lnTo>
                <a:lnTo>
                  <a:pt x="3541" y="1171"/>
                </a:lnTo>
                <a:lnTo>
                  <a:pt x="3268" y="1307"/>
                </a:lnTo>
                <a:lnTo>
                  <a:pt x="3541" y="1443"/>
                </a:lnTo>
                <a:lnTo>
                  <a:pt x="3569" y="1460"/>
                </a:lnTo>
                <a:lnTo>
                  <a:pt x="3593" y="1481"/>
                </a:lnTo>
                <a:lnTo>
                  <a:pt x="3613" y="1504"/>
                </a:lnTo>
                <a:lnTo>
                  <a:pt x="3630" y="1532"/>
                </a:lnTo>
                <a:lnTo>
                  <a:pt x="3642" y="1560"/>
                </a:lnTo>
                <a:lnTo>
                  <a:pt x="3650" y="1591"/>
                </a:lnTo>
                <a:lnTo>
                  <a:pt x="3653" y="1624"/>
                </a:lnTo>
                <a:lnTo>
                  <a:pt x="3650" y="1657"/>
                </a:lnTo>
                <a:lnTo>
                  <a:pt x="3642" y="1688"/>
                </a:lnTo>
                <a:lnTo>
                  <a:pt x="3630" y="1717"/>
                </a:lnTo>
                <a:lnTo>
                  <a:pt x="3613" y="1743"/>
                </a:lnTo>
                <a:lnTo>
                  <a:pt x="3593" y="1768"/>
                </a:lnTo>
                <a:lnTo>
                  <a:pt x="3569" y="1788"/>
                </a:lnTo>
                <a:lnTo>
                  <a:pt x="3541" y="1805"/>
                </a:lnTo>
                <a:lnTo>
                  <a:pt x="3268" y="1940"/>
                </a:lnTo>
                <a:lnTo>
                  <a:pt x="3541" y="2077"/>
                </a:lnTo>
                <a:lnTo>
                  <a:pt x="3569" y="2093"/>
                </a:lnTo>
                <a:lnTo>
                  <a:pt x="3593" y="2114"/>
                </a:lnTo>
                <a:lnTo>
                  <a:pt x="3613" y="2138"/>
                </a:lnTo>
                <a:lnTo>
                  <a:pt x="3630" y="2164"/>
                </a:lnTo>
                <a:lnTo>
                  <a:pt x="3642" y="2194"/>
                </a:lnTo>
                <a:lnTo>
                  <a:pt x="3650" y="2225"/>
                </a:lnTo>
                <a:lnTo>
                  <a:pt x="3653" y="2257"/>
                </a:lnTo>
                <a:lnTo>
                  <a:pt x="3650" y="2290"/>
                </a:lnTo>
                <a:lnTo>
                  <a:pt x="3642" y="2322"/>
                </a:lnTo>
                <a:lnTo>
                  <a:pt x="3630" y="2350"/>
                </a:lnTo>
                <a:lnTo>
                  <a:pt x="3615" y="2377"/>
                </a:lnTo>
                <a:lnTo>
                  <a:pt x="3593" y="2401"/>
                </a:lnTo>
                <a:lnTo>
                  <a:pt x="3569" y="2421"/>
                </a:lnTo>
                <a:lnTo>
                  <a:pt x="3541" y="2439"/>
                </a:lnTo>
                <a:lnTo>
                  <a:pt x="2005" y="3206"/>
                </a:lnTo>
                <a:lnTo>
                  <a:pt x="1962" y="3224"/>
                </a:lnTo>
                <a:lnTo>
                  <a:pt x="1918" y="3237"/>
                </a:lnTo>
                <a:lnTo>
                  <a:pt x="1872" y="3245"/>
                </a:lnTo>
                <a:lnTo>
                  <a:pt x="1827" y="3248"/>
                </a:lnTo>
                <a:lnTo>
                  <a:pt x="1780" y="3245"/>
                </a:lnTo>
                <a:lnTo>
                  <a:pt x="1735" y="3237"/>
                </a:lnTo>
                <a:lnTo>
                  <a:pt x="1690" y="3224"/>
                </a:lnTo>
                <a:lnTo>
                  <a:pt x="1647" y="3206"/>
                </a:lnTo>
                <a:lnTo>
                  <a:pt x="112" y="2439"/>
                </a:lnTo>
                <a:lnTo>
                  <a:pt x="84" y="2421"/>
                </a:lnTo>
                <a:lnTo>
                  <a:pt x="60" y="2401"/>
                </a:lnTo>
                <a:lnTo>
                  <a:pt x="39" y="2377"/>
                </a:lnTo>
                <a:lnTo>
                  <a:pt x="22" y="2350"/>
                </a:lnTo>
                <a:lnTo>
                  <a:pt x="10" y="2322"/>
                </a:lnTo>
                <a:lnTo>
                  <a:pt x="2" y="2290"/>
                </a:lnTo>
                <a:lnTo>
                  <a:pt x="0" y="2257"/>
                </a:lnTo>
                <a:lnTo>
                  <a:pt x="2" y="2225"/>
                </a:lnTo>
                <a:lnTo>
                  <a:pt x="10" y="2194"/>
                </a:lnTo>
                <a:lnTo>
                  <a:pt x="22" y="2164"/>
                </a:lnTo>
                <a:lnTo>
                  <a:pt x="39" y="2138"/>
                </a:lnTo>
                <a:lnTo>
                  <a:pt x="60" y="2114"/>
                </a:lnTo>
                <a:lnTo>
                  <a:pt x="84" y="2093"/>
                </a:lnTo>
                <a:lnTo>
                  <a:pt x="112" y="2077"/>
                </a:lnTo>
                <a:lnTo>
                  <a:pt x="384" y="1940"/>
                </a:lnTo>
                <a:lnTo>
                  <a:pt x="112" y="1805"/>
                </a:lnTo>
                <a:lnTo>
                  <a:pt x="84" y="1788"/>
                </a:lnTo>
                <a:lnTo>
                  <a:pt x="60" y="1768"/>
                </a:lnTo>
                <a:lnTo>
                  <a:pt x="39" y="1743"/>
                </a:lnTo>
                <a:lnTo>
                  <a:pt x="22" y="1717"/>
                </a:lnTo>
                <a:lnTo>
                  <a:pt x="10" y="1688"/>
                </a:lnTo>
                <a:lnTo>
                  <a:pt x="2" y="1657"/>
                </a:lnTo>
                <a:lnTo>
                  <a:pt x="0" y="1624"/>
                </a:lnTo>
                <a:lnTo>
                  <a:pt x="2" y="1591"/>
                </a:lnTo>
                <a:lnTo>
                  <a:pt x="10" y="1560"/>
                </a:lnTo>
                <a:lnTo>
                  <a:pt x="22" y="1532"/>
                </a:lnTo>
                <a:lnTo>
                  <a:pt x="39" y="1504"/>
                </a:lnTo>
                <a:lnTo>
                  <a:pt x="60" y="1481"/>
                </a:lnTo>
                <a:lnTo>
                  <a:pt x="84" y="1460"/>
                </a:lnTo>
                <a:lnTo>
                  <a:pt x="112" y="1443"/>
                </a:lnTo>
                <a:lnTo>
                  <a:pt x="384" y="1307"/>
                </a:lnTo>
                <a:lnTo>
                  <a:pt x="112" y="1171"/>
                </a:lnTo>
                <a:lnTo>
                  <a:pt x="84" y="1154"/>
                </a:lnTo>
                <a:lnTo>
                  <a:pt x="60" y="1134"/>
                </a:lnTo>
                <a:lnTo>
                  <a:pt x="39" y="1109"/>
                </a:lnTo>
                <a:lnTo>
                  <a:pt x="22" y="1083"/>
                </a:lnTo>
                <a:lnTo>
                  <a:pt x="10" y="1054"/>
                </a:lnTo>
                <a:lnTo>
                  <a:pt x="2" y="1023"/>
                </a:lnTo>
                <a:lnTo>
                  <a:pt x="0" y="990"/>
                </a:lnTo>
                <a:lnTo>
                  <a:pt x="2" y="958"/>
                </a:lnTo>
                <a:lnTo>
                  <a:pt x="10" y="927"/>
                </a:lnTo>
                <a:lnTo>
                  <a:pt x="22" y="898"/>
                </a:lnTo>
                <a:lnTo>
                  <a:pt x="39" y="870"/>
                </a:lnTo>
                <a:lnTo>
                  <a:pt x="60" y="847"/>
                </a:lnTo>
                <a:lnTo>
                  <a:pt x="84" y="826"/>
                </a:lnTo>
                <a:lnTo>
                  <a:pt x="112" y="809"/>
                </a:lnTo>
                <a:lnTo>
                  <a:pt x="1647" y="42"/>
                </a:lnTo>
                <a:lnTo>
                  <a:pt x="1690" y="23"/>
                </a:lnTo>
                <a:lnTo>
                  <a:pt x="1735" y="10"/>
                </a:lnTo>
                <a:lnTo>
                  <a:pt x="1780" y="2"/>
                </a:lnTo>
                <a:lnTo>
                  <a:pt x="182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4" name="Inhaltsplatzhalter 4"/>
          <p:cNvSpPr txBox="1"/>
          <p:nvPr/>
        </p:nvSpPr>
        <p:spPr>
          <a:xfrm>
            <a:off x="1261230" y="2954699"/>
            <a:ext cx="1765306" cy="1446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115" name="Inhaltsplatzhalter 4"/>
          <p:cNvSpPr txBox="1"/>
          <p:nvPr/>
        </p:nvSpPr>
        <p:spPr>
          <a:xfrm>
            <a:off x="4059021" y="2951165"/>
            <a:ext cx="1765306" cy="1446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116" name="Inhaltsplatzhalter 4"/>
          <p:cNvSpPr txBox="1"/>
          <p:nvPr/>
        </p:nvSpPr>
        <p:spPr>
          <a:xfrm>
            <a:off x="6870460" y="3001566"/>
            <a:ext cx="1765306" cy="1446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117" name="Inhaltsplatzhalter 4"/>
          <p:cNvSpPr txBox="1"/>
          <p:nvPr/>
        </p:nvSpPr>
        <p:spPr>
          <a:xfrm>
            <a:off x="9750137" y="2938776"/>
            <a:ext cx="1765306" cy="1446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127" name="Inhaltsplatzhalter 4"/>
          <p:cNvSpPr txBox="1"/>
          <p:nvPr/>
        </p:nvSpPr>
        <p:spPr>
          <a:xfrm>
            <a:off x="1701262" y="539210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1"/>
                </a:solidFill>
                <a:latin typeface="+mj-lt"/>
              </a:rPr>
              <a:t>40%</a:t>
            </a:r>
            <a:endParaRPr lang="en-US" sz="280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28" name="Inhaltsplatzhalter 4"/>
          <p:cNvSpPr txBox="1"/>
          <p:nvPr/>
        </p:nvSpPr>
        <p:spPr>
          <a:xfrm>
            <a:off x="4499053" y="539210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2"/>
                </a:solidFill>
                <a:latin typeface="+mj-lt"/>
              </a:rPr>
              <a:t>50%</a:t>
            </a:r>
            <a:endParaRPr lang="en-US" sz="28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129" name="Inhaltsplatzhalter 4"/>
          <p:cNvSpPr txBox="1"/>
          <p:nvPr/>
        </p:nvSpPr>
        <p:spPr>
          <a:xfrm>
            <a:off x="7310492" y="539210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3"/>
                </a:solidFill>
                <a:latin typeface="+mj-lt"/>
              </a:rPr>
              <a:t>70%</a:t>
            </a:r>
            <a:endParaRPr lang="en-US" sz="2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130" name="Inhaltsplatzhalter 4"/>
          <p:cNvSpPr txBox="1"/>
          <p:nvPr/>
        </p:nvSpPr>
        <p:spPr>
          <a:xfrm>
            <a:off x="10190169" y="539210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600" b="1" dirty="0">
                <a:solidFill>
                  <a:schemeClr val="accent4"/>
                </a:solidFill>
                <a:latin typeface="+mj-lt"/>
              </a:rPr>
              <a:t>50%</a:t>
            </a:r>
            <a:endParaRPr lang="en-US" sz="2800" dirty="0">
              <a:solidFill>
                <a:schemeClr val="accent4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14000" decel="8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accel="14000" decel="8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accel="14000" decel="8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4" accel="14000" decel="8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4" accel="14000" decel="8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" presetClass="entr" presetSubtype="4" accel="14000" decel="8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" presetClass="entr" presetSubtype="4" accel="14000" decel="8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2" presetClass="entr" presetSubtype="4" accel="14000" decel="8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/>
      <p:bldP spid="115" grpId="0"/>
      <p:bldP spid="116" grpId="0"/>
      <p:bldP spid="117" grpId="0"/>
      <p:bldP spid="127" grpId="0"/>
      <p:bldP spid="128" grpId="0"/>
      <p:bldP spid="129" grpId="0"/>
      <p:bldP spid="13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546988" y="4997182"/>
            <a:ext cx="4039303" cy="1019097"/>
          </a:xfrm>
          <a:custGeom>
            <a:avLst/>
            <a:gdLst>
              <a:gd name="T0" fmla="*/ 0 w 1361"/>
              <a:gd name="T1" fmla="*/ 0 h 343"/>
              <a:gd name="T2" fmla="*/ 1361 w 1361"/>
              <a:gd name="T3" fmla="*/ 0 h 343"/>
              <a:gd name="T4" fmla="*/ 1190 w 1361"/>
              <a:gd name="T5" fmla="*/ 171 h 343"/>
              <a:gd name="T6" fmla="*/ 1361 w 1361"/>
              <a:gd name="T7" fmla="*/ 343 h 343"/>
              <a:gd name="T8" fmla="*/ 66 w 1361"/>
              <a:gd name="T9" fmla="*/ 343 h 343"/>
              <a:gd name="T10" fmla="*/ 0 w 1361"/>
              <a:gd name="T11" fmla="*/ 276 h 343"/>
              <a:gd name="T12" fmla="*/ 0 w 1361"/>
              <a:gd name="T13" fmla="*/ 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1" h="343">
                <a:moveTo>
                  <a:pt x="0" y="0"/>
                </a:moveTo>
                <a:cubicBezTo>
                  <a:pt x="1361" y="0"/>
                  <a:pt x="1361" y="0"/>
                  <a:pt x="1361" y="0"/>
                </a:cubicBezTo>
                <a:cubicBezTo>
                  <a:pt x="1267" y="0"/>
                  <a:pt x="1190" y="77"/>
                  <a:pt x="1190" y="171"/>
                </a:cubicBezTo>
                <a:cubicBezTo>
                  <a:pt x="1190" y="266"/>
                  <a:pt x="1267" y="342"/>
                  <a:pt x="1361" y="343"/>
                </a:cubicBezTo>
                <a:cubicBezTo>
                  <a:pt x="66" y="343"/>
                  <a:pt x="66" y="343"/>
                  <a:pt x="66" y="343"/>
                </a:cubicBezTo>
                <a:cubicBezTo>
                  <a:pt x="30" y="343"/>
                  <a:pt x="0" y="313"/>
                  <a:pt x="0" y="276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4078968" y="4997182"/>
            <a:ext cx="1014647" cy="1019097"/>
            <a:chOff x="4078968" y="4997182"/>
            <a:chExt cx="1014647" cy="1019097"/>
          </a:xfrm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078968" y="4997182"/>
              <a:ext cx="1014647" cy="1019097"/>
            </a:xfrm>
            <a:custGeom>
              <a:avLst/>
              <a:gdLst>
                <a:gd name="T0" fmla="*/ 171 w 342"/>
                <a:gd name="T1" fmla="*/ 0 h 343"/>
                <a:gd name="T2" fmla="*/ 342 w 342"/>
                <a:gd name="T3" fmla="*/ 171 h 343"/>
                <a:gd name="T4" fmla="*/ 171 w 342"/>
                <a:gd name="T5" fmla="*/ 343 h 343"/>
                <a:gd name="T6" fmla="*/ 0 w 342"/>
                <a:gd name="T7" fmla="*/ 171 h 343"/>
                <a:gd name="T8" fmla="*/ 171 w 342"/>
                <a:gd name="T9" fmla="*/ 0 h 343"/>
                <a:gd name="T10" fmla="*/ 171 w 342"/>
                <a:gd name="T11" fmla="*/ 24 h 343"/>
                <a:gd name="T12" fmla="*/ 319 w 342"/>
                <a:gd name="T13" fmla="*/ 171 h 343"/>
                <a:gd name="T14" fmla="*/ 171 w 342"/>
                <a:gd name="T15" fmla="*/ 319 h 343"/>
                <a:gd name="T16" fmla="*/ 24 w 342"/>
                <a:gd name="T17" fmla="*/ 171 h 343"/>
                <a:gd name="T18" fmla="*/ 171 w 342"/>
                <a:gd name="T19" fmla="*/ 24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2" h="343">
                  <a:moveTo>
                    <a:pt x="171" y="0"/>
                  </a:moveTo>
                  <a:cubicBezTo>
                    <a:pt x="266" y="0"/>
                    <a:pt x="342" y="77"/>
                    <a:pt x="342" y="171"/>
                  </a:cubicBezTo>
                  <a:cubicBezTo>
                    <a:pt x="342" y="266"/>
                    <a:pt x="266" y="343"/>
                    <a:pt x="171" y="343"/>
                  </a:cubicBezTo>
                  <a:cubicBezTo>
                    <a:pt x="77" y="343"/>
                    <a:pt x="0" y="266"/>
                    <a:pt x="0" y="171"/>
                  </a:cubicBezTo>
                  <a:cubicBezTo>
                    <a:pt x="0" y="77"/>
                    <a:pt x="77" y="0"/>
                    <a:pt x="171" y="0"/>
                  </a:cubicBezTo>
                  <a:close/>
                  <a:moveTo>
                    <a:pt x="171" y="24"/>
                  </a:moveTo>
                  <a:cubicBezTo>
                    <a:pt x="253" y="24"/>
                    <a:pt x="319" y="90"/>
                    <a:pt x="319" y="171"/>
                  </a:cubicBezTo>
                  <a:cubicBezTo>
                    <a:pt x="319" y="253"/>
                    <a:pt x="253" y="319"/>
                    <a:pt x="171" y="319"/>
                  </a:cubicBezTo>
                  <a:cubicBezTo>
                    <a:pt x="90" y="319"/>
                    <a:pt x="24" y="253"/>
                    <a:pt x="24" y="171"/>
                  </a:cubicBezTo>
                  <a:cubicBezTo>
                    <a:pt x="24" y="90"/>
                    <a:pt x="90" y="24"/>
                    <a:pt x="171" y="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4150171" y="5068385"/>
              <a:ext cx="875207" cy="87669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8" name="Freeform 8"/>
          <p:cNvSpPr/>
          <p:nvPr/>
        </p:nvSpPr>
        <p:spPr bwMode="auto">
          <a:xfrm>
            <a:off x="1591303" y="3981051"/>
            <a:ext cx="4039303" cy="1016131"/>
          </a:xfrm>
          <a:custGeom>
            <a:avLst/>
            <a:gdLst>
              <a:gd name="T0" fmla="*/ 0 w 1361"/>
              <a:gd name="T1" fmla="*/ 0 h 342"/>
              <a:gd name="T2" fmla="*/ 1361 w 1361"/>
              <a:gd name="T3" fmla="*/ 0 h 342"/>
              <a:gd name="T4" fmla="*/ 1190 w 1361"/>
              <a:gd name="T5" fmla="*/ 171 h 342"/>
              <a:gd name="T6" fmla="*/ 1361 w 1361"/>
              <a:gd name="T7" fmla="*/ 342 h 342"/>
              <a:gd name="T8" fmla="*/ 66 w 1361"/>
              <a:gd name="T9" fmla="*/ 342 h 342"/>
              <a:gd name="T10" fmla="*/ 0 w 1361"/>
              <a:gd name="T11" fmla="*/ 276 h 342"/>
              <a:gd name="T12" fmla="*/ 0 w 1361"/>
              <a:gd name="T13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1" h="342">
                <a:moveTo>
                  <a:pt x="0" y="0"/>
                </a:moveTo>
                <a:cubicBezTo>
                  <a:pt x="1361" y="0"/>
                  <a:pt x="1361" y="0"/>
                  <a:pt x="1361" y="0"/>
                </a:cubicBezTo>
                <a:cubicBezTo>
                  <a:pt x="1266" y="0"/>
                  <a:pt x="1190" y="76"/>
                  <a:pt x="1190" y="171"/>
                </a:cubicBezTo>
                <a:cubicBezTo>
                  <a:pt x="1190" y="265"/>
                  <a:pt x="1266" y="342"/>
                  <a:pt x="1361" y="342"/>
                </a:cubicBezTo>
                <a:cubicBezTo>
                  <a:pt x="66" y="342"/>
                  <a:pt x="66" y="342"/>
                  <a:pt x="66" y="342"/>
                </a:cubicBezTo>
                <a:cubicBezTo>
                  <a:pt x="30" y="342"/>
                  <a:pt x="0" y="312"/>
                  <a:pt x="0" y="276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5123283" y="3981051"/>
            <a:ext cx="1014647" cy="1016131"/>
            <a:chOff x="5123283" y="3981051"/>
            <a:chExt cx="1014647" cy="1016131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5123283" y="3981051"/>
              <a:ext cx="1014647" cy="1016131"/>
            </a:xfrm>
            <a:custGeom>
              <a:avLst/>
              <a:gdLst>
                <a:gd name="T0" fmla="*/ 171 w 342"/>
                <a:gd name="T1" fmla="*/ 0 h 342"/>
                <a:gd name="T2" fmla="*/ 342 w 342"/>
                <a:gd name="T3" fmla="*/ 171 h 342"/>
                <a:gd name="T4" fmla="*/ 171 w 342"/>
                <a:gd name="T5" fmla="*/ 342 h 342"/>
                <a:gd name="T6" fmla="*/ 0 w 342"/>
                <a:gd name="T7" fmla="*/ 171 h 342"/>
                <a:gd name="T8" fmla="*/ 171 w 342"/>
                <a:gd name="T9" fmla="*/ 0 h 342"/>
                <a:gd name="T10" fmla="*/ 171 w 342"/>
                <a:gd name="T11" fmla="*/ 24 h 342"/>
                <a:gd name="T12" fmla="*/ 318 w 342"/>
                <a:gd name="T13" fmla="*/ 171 h 342"/>
                <a:gd name="T14" fmla="*/ 171 w 342"/>
                <a:gd name="T15" fmla="*/ 318 h 342"/>
                <a:gd name="T16" fmla="*/ 24 w 342"/>
                <a:gd name="T17" fmla="*/ 171 h 342"/>
                <a:gd name="T18" fmla="*/ 171 w 342"/>
                <a:gd name="T19" fmla="*/ 24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266" y="0"/>
                    <a:pt x="342" y="76"/>
                    <a:pt x="342" y="171"/>
                  </a:cubicBezTo>
                  <a:cubicBezTo>
                    <a:pt x="342" y="265"/>
                    <a:pt x="266" y="342"/>
                    <a:pt x="171" y="342"/>
                  </a:cubicBezTo>
                  <a:cubicBezTo>
                    <a:pt x="77" y="342"/>
                    <a:pt x="0" y="265"/>
                    <a:pt x="0" y="171"/>
                  </a:cubicBezTo>
                  <a:cubicBezTo>
                    <a:pt x="0" y="76"/>
                    <a:pt x="77" y="0"/>
                    <a:pt x="171" y="0"/>
                  </a:cubicBezTo>
                  <a:close/>
                  <a:moveTo>
                    <a:pt x="171" y="24"/>
                  </a:moveTo>
                  <a:cubicBezTo>
                    <a:pt x="252" y="24"/>
                    <a:pt x="318" y="89"/>
                    <a:pt x="318" y="171"/>
                  </a:cubicBezTo>
                  <a:cubicBezTo>
                    <a:pt x="318" y="252"/>
                    <a:pt x="252" y="318"/>
                    <a:pt x="171" y="318"/>
                  </a:cubicBezTo>
                  <a:cubicBezTo>
                    <a:pt x="90" y="318"/>
                    <a:pt x="24" y="252"/>
                    <a:pt x="24" y="171"/>
                  </a:cubicBezTo>
                  <a:cubicBezTo>
                    <a:pt x="24" y="89"/>
                    <a:pt x="90" y="24"/>
                    <a:pt x="171" y="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5194486" y="4052254"/>
              <a:ext cx="872240" cy="8737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1" name="Freeform 11"/>
          <p:cNvSpPr/>
          <p:nvPr/>
        </p:nvSpPr>
        <p:spPr bwMode="auto">
          <a:xfrm>
            <a:off x="2635618" y="2961955"/>
            <a:ext cx="4039303" cy="1019097"/>
          </a:xfrm>
          <a:custGeom>
            <a:avLst/>
            <a:gdLst>
              <a:gd name="T0" fmla="*/ 0 w 1361"/>
              <a:gd name="T1" fmla="*/ 0 h 343"/>
              <a:gd name="T2" fmla="*/ 1361 w 1361"/>
              <a:gd name="T3" fmla="*/ 0 h 343"/>
              <a:gd name="T4" fmla="*/ 1190 w 1361"/>
              <a:gd name="T5" fmla="*/ 171 h 343"/>
              <a:gd name="T6" fmla="*/ 1361 w 1361"/>
              <a:gd name="T7" fmla="*/ 343 h 343"/>
              <a:gd name="T8" fmla="*/ 66 w 1361"/>
              <a:gd name="T9" fmla="*/ 343 h 343"/>
              <a:gd name="T10" fmla="*/ 0 w 1361"/>
              <a:gd name="T11" fmla="*/ 276 h 343"/>
              <a:gd name="T12" fmla="*/ 0 w 1361"/>
              <a:gd name="T13" fmla="*/ 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1" h="343">
                <a:moveTo>
                  <a:pt x="0" y="0"/>
                </a:moveTo>
                <a:cubicBezTo>
                  <a:pt x="1361" y="0"/>
                  <a:pt x="1361" y="0"/>
                  <a:pt x="1361" y="0"/>
                </a:cubicBezTo>
                <a:cubicBezTo>
                  <a:pt x="1266" y="0"/>
                  <a:pt x="1190" y="77"/>
                  <a:pt x="1190" y="171"/>
                </a:cubicBezTo>
                <a:cubicBezTo>
                  <a:pt x="1190" y="266"/>
                  <a:pt x="1266" y="342"/>
                  <a:pt x="1361" y="343"/>
                </a:cubicBezTo>
                <a:cubicBezTo>
                  <a:pt x="66" y="343"/>
                  <a:pt x="66" y="343"/>
                  <a:pt x="66" y="343"/>
                </a:cubicBezTo>
                <a:cubicBezTo>
                  <a:pt x="29" y="343"/>
                  <a:pt x="0" y="313"/>
                  <a:pt x="0" y="276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6167598" y="2961955"/>
            <a:ext cx="1014647" cy="1019097"/>
            <a:chOff x="6167598" y="2961955"/>
            <a:chExt cx="1014647" cy="1019097"/>
          </a:xfrm>
        </p:grpSpPr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6167598" y="2961955"/>
              <a:ext cx="1014647" cy="1019097"/>
            </a:xfrm>
            <a:custGeom>
              <a:avLst/>
              <a:gdLst>
                <a:gd name="T0" fmla="*/ 171 w 342"/>
                <a:gd name="T1" fmla="*/ 0 h 343"/>
                <a:gd name="T2" fmla="*/ 342 w 342"/>
                <a:gd name="T3" fmla="*/ 171 h 343"/>
                <a:gd name="T4" fmla="*/ 171 w 342"/>
                <a:gd name="T5" fmla="*/ 343 h 343"/>
                <a:gd name="T6" fmla="*/ 0 w 342"/>
                <a:gd name="T7" fmla="*/ 171 h 343"/>
                <a:gd name="T8" fmla="*/ 171 w 342"/>
                <a:gd name="T9" fmla="*/ 0 h 343"/>
                <a:gd name="T10" fmla="*/ 171 w 342"/>
                <a:gd name="T11" fmla="*/ 24 h 343"/>
                <a:gd name="T12" fmla="*/ 318 w 342"/>
                <a:gd name="T13" fmla="*/ 171 h 343"/>
                <a:gd name="T14" fmla="*/ 171 w 342"/>
                <a:gd name="T15" fmla="*/ 319 h 343"/>
                <a:gd name="T16" fmla="*/ 24 w 342"/>
                <a:gd name="T17" fmla="*/ 171 h 343"/>
                <a:gd name="T18" fmla="*/ 171 w 342"/>
                <a:gd name="T19" fmla="*/ 24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2" h="343">
                  <a:moveTo>
                    <a:pt x="171" y="0"/>
                  </a:moveTo>
                  <a:cubicBezTo>
                    <a:pt x="266" y="0"/>
                    <a:pt x="342" y="77"/>
                    <a:pt x="342" y="171"/>
                  </a:cubicBezTo>
                  <a:cubicBezTo>
                    <a:pt x="342" y="266"/>
                    <a:pt x="266" y="343"/>
                    <a:pt x="171" y="343"/>
                  </a:cubicBezTo>
                  <a:cubicBezTo>
                    <a:pt x="76" y="343"/>
                    <a:pt x="0" y="266"/>
                    <a:pt x="0" y="171"/>
                  </a:cubicBezTo>
                  <a:cubicBezTo>
                    <a:pt x="0" y="77"/>
                    <a:pt x="76" y="0"/>
                    <a:pt x="171" y="0"/>
                  </a:cubicBezTo>
                  <a:close/>
                  <a:moveTo>
                    <a:pt x="171" y="24"/>
                  </a:moveTo>
                  <a:cubicBezTo>
                    <a:pt x="252" y="24"/>
                    <a:pt x="318" y="90"/>
                    <a:pt x="318" y="171"/>
                  </a:cubicBezTo>
                  <a:cubicBezTo>
                    <a:pt x="318" y="253"/>
                    <a:pt x="252" y="319"/>
                    <a:pt x="171" y="319"/>
                  </a:cubicBezTo>
                  <a:cubicBezTo>
                    <a:pt x="90" y="319"/>
                    <a:pt x="24" y="253"/>
                    <a:pt x="24" y="171"/>
                  </a:cubicBezTo>
                  <a:cubicBezTo>
                    <a:pt x="24" y="90"/>
                    <a:pt x="90" y="24"/>
                    <a:pt x="171" y="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6238801" y="3033158"/>
              <a:ext cx="872240" cy="87669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4" name="Freeform 14"/>
          <p:cNvSpPr/>
          <p:nvPr/>
        </p:nvSpPr>
        <p:spPr bwMode="auto">
          <a:xfrm>
            <a:off x="3676966" y="1945824"/>
            <a:ext cx="4042270" cy="1016131"/>
          </a:xfrm>
          <a:custGeom>
            <a:avLst/>
            <a:gdLst>
              <a:gd name="T0" fmla="*/ 0 w 1362"/>
              <a:gd name="T1" fmla="*/ 0 h 342"/>
              <a:gd name="T2" fmla="*/ 1362 w 1362"/>
              <a:gd name="T3" fmla="*/ 0 h 342"/>
              <a:gd name="T4" fmla="*/ 1191 w 1362"/>
              <a:gd name="T5" fmla="*/ 171 h 342"/>
              <a:gd name="T6" fmla="*/ 1362 w 1362"/>
              <a:gd name="T7" fmla="*/ 342 h 342"/>
              <a:gd name="T8" fmla="*/ 67 w 1362"/>
              <a:gd name="T9" fmla="*/ 342 h 342"/>
              <a:gd name="T10" fmla="*/ 0 w 1362"/>
              <a:gd name="T11" fmla="*/ 276 h 342"/>
              <a:gd name="T12" fmla="*/ 0 w 1362"/>
              <a:gd name="T13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2" h="342">
                <a:moveTo>
                  <a:pt x="0" y="0"/>
                </a:moveTo>
                <a:cubicBezTo>
                  <a:pt x="1362" y="0"/>
                  <a:pt x="1362" y="0"/>
                  <a:pt x="1362" y="0"/>
                </a:cubicBezTo>
                <a:cubicBezTo>
                  <a:pt x="1267" y="0"/>
                  <a:pt x="1191" y="76"/>
                  <a:pt x="1191" y="171"/>
                </a:cubicBezTo>
                <a:cubicBezTo>
                  <a:pt x="1191" y="265"/>
                  <a:pt x="1267" y="342"/>
                  <a:pt x="1362" y="342"/>
                </a:cubicBezTo>
                <a:cubicBezTo>
                  <a:pt x="67" y="342"/>
                  <a:pt x="67" y="342"/>
                  <a:pt x="67" y="342"/>
                </a:cubicBezTo>
                <a:cubicBezTo>
                  <a:pt x="30" y="342"/>
                  <a:pt x="0" y="312"/>
                  <a:pt x="0" y="276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7211912" y="1945824"/>
            <a:ext cx="1014647" cy="1016131"/>
            <a:chOff x="7211912" y="1945824"/>
            <a:chExt cx="1014647" cy="1016131"/>
          </a:xfrm>
        </p:grpSpPr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7211912" y="1945824"/>
              <a:ext cx="1014647" cy="1016131"/>
            </a:xfrm>
            <a:custGeom>
              <a:avLst/>
              <a:gdLst>
                <a:gd name="T0" fmla="*/ 171 w 342"/>
                <a:gd name="T1" fmla="*/ 0 h 342"/>
                <a:gd name="T2" fmla="*/ 342 w 342"/>
                <a:gd name="T3" fmla="*/ 171 h 342"/>
                <a:gd name="T4" fmla="*/ 171 w 342"/>
                <a:gd name="T5" fmla="*/ 342 h 342"/>
                <a:gd name="T6" fmla="*/ 0 w 342"/>
                <a:gd name="T7" fmla="*/ 171 h 342"/>
                <a:gd name="T8" fmla="*/ 171 w 342"/>
                <a:gd name="T9" fmla="*/ 0 h 342"/>
                <a:gd name="T10" fmla="*/ 171 w 342"/>
                <a:gd name="T11" fmla="*/ 24 h 342"/>
                <a:gd name="T12" fmla="*/ 318 w 342"/>
                <a:gd name="T13" fmla="*/ 171 h 342"/>
                <a:gd name="T14" fmla="*/ 171 w 342"/>
                <a:gd name="T15" fmla="*/ 318 h 342"/>
                <a:gd name="T16" fmla="*/ 23 w 342"/>
                <a:gd name="T17" fmla="*/ 171 h 342"/>
                <a:gd name="T18" fmla="*/ 171 w 342"/>
                <a:gd name="T19" fmla="*/ 24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265" y="0"/>
                    <a:pt x="342" y="76"/>
                    <a:pt x="342" y="171"/>
                  </a:cubicBezTo>
                  <a:cubicBezTo>
                    <a:pt x="342" y="265"/>
                    <a:pt x="265" y="342"/>
                    <a:pt x="171" y="342"/>
                  </a:cubicBezTo>
                  <a:cubicBezTo>
                    <a:pt x="76" y="342"/>
                    <a:pt x="0" y="265"/>
                    <a:pt x="0" y="171"/>
                  </a:cubicBezTo>
                  <a:cubicBezTo>
                    <a:pt x="0" y="76"/>
                    <a:pt x="76" y="0"/>
                    <a:pt x="171" y="0"/>
                  </a:cubicBezTo>
                  <a:close/>
                  <a:moveTo>
                    <a:pt x="171" y="24"/>
                  </a:moveTo>
                  <a:cubicBezTo>
                    <a:pt x="252" y="24"/>
                    <a:pt x="318" y="90"/>
                    <a:pt x="318" y="171"/>
                  </a:cubicBezTo>
                  <a:cubicBezTo>
                    <a:pt x="318" y="252"/>
                    <a:pt x="252" y="318"/>
                    <a:pt x="171" y="318"/>
                  </a:cubicBezTo>
                  <a:cubicBezTo>
                    <a:pt x="89" y="318"/>
                    <a:pt x="23" y="252"/>
                    <a:pt x="23" y="171"/>
                  </a:cubicBezTo>
                  <a:cubicBezTo>
                    <a:pt x="23" y="90"/>
                    <a:pt x="89" y="24"/>
                    <a:pt x="171" y="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7280149" y="2017027"/>
              <a:ext cx="875207" cy="87372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1" name="Freeform 21"/>
          <p:cNvSpPr/>
          <p:nvPr/>
        </p:nvSpPr>
        <p:spPr bwMode="auto">
          <a:xfrm>
            <a:off x="4523989" y="5115854"/>
            <a:ext cx="919709" cy="1173371"/>
          </a:xfrm>
          <a:custGeom>
            <a:avLst/>
            <a:gdLst>
              <a:gd name="T0" fmla="*/ 21 w 310"/>
              <a:gd name="T1" fmla="*/ 395 h 395"/>
              <a:gd name="T2" fmla="*/ 42 w 310"/>
              <a:gd name="T3" fmla="*/ 378 h 395"/>
              <a:gd name="T4" fmla="*/ 255 w 310"/>
              <a:gd name="T5" fmla="*/ 49 h 395"/>
              <a:gd name="T6" fmla="*/ 277 w 310"/>
              <a:gd name="T7" fmla="*/ 40 h 395"/>
              <a:gd name="T8" fmla="*/ 231 w 310"/>
              <a:gd name="T9" fmla="*/ 0 h 395"/>
              <a:gd name="T10" fmla="*/ 222 w 310"/>
              <a:gd name="T11" fmla="*/ 61 h 395"/>
              <a:gd name="T12" fmla="*/ 244 w 310"/>
              <a:gd name="T13" fmla="*/ 53 h 395"/>
              <a:gd name="T14" fmla="*/ 42 w 310"/>
              <a:gd name="T15" fmla="*/ 367 h 395"/>
              <a:gd name="T16" fmla="*/ 21 w 310"/>
              <a:gd name="T17" fmla="*/ 352 h 395"/>
              <a:gd name="T18" fmla="*/ 0 w 310"/>
              <a:gd name="T19" fmla="*/ 373 h 395"/>
              <a:gd name="T20" fmla="*/ 21 w 310"/>
              <a:gd name="T21" fmla="*/ 395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0" h="395">
                <a:moveTo>
                  <a:pt x="21" y="395"/>
                </a:moveTo>
                <a:cubicBezTo>
                  <a:pt x="31" y="395"/>
                  <a:pt x="40" y="388"/>
                  <a:pt x="42" y="378"/>
                </a:cubicBezTo>
                <a:cubicBezTo>
                  <a:pt x="199" y="364"/>
                  <a:pt x="310" y="205"/>
                  <a:pt x="255" y="49"/>
                </a:cubicBezTo>
                <a:cubicBezTo>
                  <a:pt x="277" y="40"/>
                  <a:pt x="277" y="40"/>
                  <a:pt x="277" y="40"/>
                </a:cubicBezTo>
                <a:cubicBezTo>
                  <a:pt x="231" y="0"/>
                  <a:pt x="231" y="0"/>
                  <a:pt x="231" y="0"/>
                </a:cubicBezTo>
                <a:cubicBezTo>
                  <a:pt x="222" y="61"/>
                  <a:pt x="222" y="61"/>
                  <a:pt x="222" y="61"/>
                </a:cubicBezTo>
                <a:cubicBezTo>
                  <a:pt x="244" y="53"/>
                  <a:pt x="244" y="53"/>
                  <a:pt x="244" y="53"/>
                </a:cubicBezTo>
                <a:cubicBezTo>
                  <a:pt x="296" y="203"/>
                  <a:pt x="191" y="353"/>
                  <a:pt x="42" y="367"/>
                </a:cubicBezTo>
                <a:cubicBezTo>
                  <a:pt x="39" y="358"/>
                  <a:pt x="31" y="352"/>
                  <a:pt x="21" y="352"/>
                </a:cubicBezTo>
                <a:cubicBezTo>
                  <a:pt x="9" y="352"/>
                  <a:pt x="0" y="361"/>
                  <a:pt x="0" y="373"/>
                </a:cubicBezTo>
                <a:cubicBezTo>
                  <a:pt x="0" y="385"/>
                  <a:pt x="9" y="395"/>
                  <a:pt x="21" y="3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 bwMode="auto">
          <a:xfrm>
            <a:off x="5562370" y="4099723"/>
            <a:ext cx="919709" cy="1170404"/>
          </a:xfrm>
          <a:custGeom>
            <a:avLst/>
            <a:gdLst>
              <a:gd name="T0" fmla="*/ 21 w 310"/>
              <a:gd name="T1" fmla="*/ 394 h 394"/>
              <a:gd name="T2" fmla="*/ 42 w 310"/>
              <a:gd name="T3" fmla="*/ 377 h 394"/>
              <a:gd name="T4" fmla="*/ 255 w 310"/>
              <a:gd name="T5" fmla="*/ 48 h 394"/>
              <a:gd name="T6" fmla="*/ 277 w 310"/>
              <a:gd name="T7" fmla="*/ 40 h 394"/>
              <a:gd name="T8" fmla="*/ 231 w 310"/>
              <a:gd name="T9" fmla="*/ 0 h 394"/>
              <a:gd name="T10" fmla="*/ 222 w 310"/>
              <a:gd name="T11" fmla="*/ 61 h 394"/>
              <a:gd name="T12" fmla="*/ 244 w 310"/>
              <a:gd name="T13" fmla="*/ 52 h 394"/>
              <a:gd name="T14" fmla="*/ 42 w 310"/>
              <a:gd name="T15" fmla="*/ 366 h 394"/>
              <a:gd name="T16" fmla="*/ 21 w 310"/>
              <a:gd name="T17" fmla="*/ 351 h 394"/>
              <a:gd name="T18" fmla="*/ 0 w 310"/>
              <a:gd name="T19" fmla="*/ 373 h 394"/>
              <a:gd name="T20" fmla="*/ 21 w 310"/>
              <a:gd name="T21" fmla="*/ 394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0" h="394">
                <a:moveTo>
                  <a:pt x="21" y="394"/>
                </a:moveTo>
                <a:cubicBezTo>
                  <a:pt x="31" y="394"/>
                  <a:pt x="40" y="387"/>
                  <a:pt x="42" y="377"/>
                </a:cubicBezTo>
                <a:cubicBezTo>
                  <a:pt x="199" y="364"/>
                  <a:pt x="310" y="204"/>
                  <a:pt x="255" y="48"/>
                </a:cubicBezTo>
                <a:cubicBezTo>
                  <a:pt x="277" y="40"/>
                  <a:pt x="277" y="40"/>
                  <a:pt x="277" y="40"/>
                </a:cubicBezTo>
                <a:cubicBezTo>
                  <a:pt x="231" y="0"/>
                  <a:pt x="231" y="0"/>
                  <a:pt x="231" y="0"/>
                </a:cubicBezTo>
                <a:cubicBezTo>
                  <a:pt x="222" y="61"/>
                  <a:pt x="222" y="61"/>
                  <a:pt x="222" y="61"/>
                </a:cubicBezTo>
                <a:cubicBezTo>
                  <a:pt x="244" y="52"/>
                  <a:pt x="244" y="52"/>
                  <a:pt x="244" y="52"/>
                </a:cubicBezTo>
                <a:cubicBezTo>
                  <a:pt x="296" y="202"/>
                  <a:pt x="191" y="353"/>
                  <a:pt x="42" y="366"/>
                </a:cubicBezTo>
                <a:cubicBezTo>
                  <a:pt x="39" y="357"/>
                  <a:pt x="31" y="351"/>
                  <a:pt x="21" y="351"/>
                </a:cubicBezTo>
                <a:cubicBezTo>
                  <a:pt x="9" y="351"/>
                  <a:pt x="0" y="361"/>
                  <a:pt x="0" y="373"/>
                </a:cubicBezTo>
                <a:cubicBezTo>
                  <a:pt x="0" y="385"/>
                  <a:pt x="9" y="394"/>
                  <a:pt x="21" y="3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 bwMode="auto">
          <a:xfrm>
            <a:off x="6600751" y="3089527"/>
            <a:ext cx="919709" cy="1170404"/>
          </a:xfrm>
          <a:custGeom>
            <a:avLst/>
            <a:gdLst>
              <a:gd name="T0" fmla="*/ 21 w 310"/>
              <a:gd name="T1" fmla="*/ 394 h 394"/>
              <a:gd name="T2" fmla="*/ 42 w 310"/>
              <a:gd name="T3" fmla="*/ 377 h 394"/>
              <a:gd name="T4" fmla="*/ 255 w 310"/>
              <a:gd name="T5" fmla="*/ 48 h 394"/>
              <a:gd name="T6" fmla="*/ 277 w 310"/>
              <a:gd name="T7" fmla="*/ 40 h 394"/>
              <a:gd name="T8" fmla="*/ 231 w 310"/>
              <a:gd name="T9" fmla="*/ 0 h 394"/>
              <a:gd name="T10" fmla="*/ 222 w 310"/>
              <a:gd name="T11" fmla="*/ 61 h 394"/>
              <a:gd name="T12" fmla="*/ 244 w 310"/>
              <a:gd name="T13" fmla="*/ 52 h 394"/>
              <a:gd name="T14" fmla="*/ 42 w 310"/>
              <a:gd name="T15" fmla="*/ 366 h 394"/>
              <a:gd name="T16" fmla="*/ 21 w 310"/>
              <a:gd name="T17" fmla="*/ 351 h 394"/>
              <a:gd name="T18" fmla="*/ 0 w 310"/>
              <a:gd name="T19" fmla="*/ 373 h 394"/>
              <a:gd name="T20" fmla="*/ 21 w 310"/>
              <a:gd name="T21" fmla="*/ 394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0" h="394">
                <a:moveTo>
                  <a:pt x="21" y="394"/>
                </a:moveTo>
                <a:cubicBezTo>
                  <a:pt x="31" y="394"/>
                  <a:pt x="40" y="387"/>
                  <a:pt x="42" y="377"/>
                </a:cubicBezTo>
                <a:cubicBezTo>
                  <a:pt x="199" y="364"/>
                  <a:pt x="310" y="204"/>
                  <a:pt x="255" y="48"/>
                </a:cubicBezTo>
                <a:cubicBezTo>
                  <a:pt x="277" y="40"/>
                  <a:pt x="277" y="40"/>
                  <a:pt x="277" y="40"/>
                </a:cubicBezTo>
                <a:cubicBezTo>
                  <a:pt x="231" y="0"/>
                  <a:pt x="231" y="0"/>
                  <a:pt x="231" y="0"/>
                </a:cubicBezTo>
                <a:cubicBezTo>
                  <a:pt x="222" y="61"/>
                  <a:pt x="222" y="61"/>
                  <a:pt x="222" y="61"/>
                </a:cubicBezTo>
                <a:cubicBezTo>
                  <a:pt x="244" y="52"/>
                  <a:pt x="244" y="52"/>
                  <a:pt x="244" y="52"/>
                </a:cubicBezTo>
                <a:cubicBezTo>
                  <a:pt x="296" y="202"/>
                  <a:pt x="191" y="353"/>
                  <a:pt x="42" y="366"/>
                </a:cubicBezTo>
                <a:cubicBezTo>
                  <a:pt x="39" y="357"/>
                  <a:pt x="31" y="351"/>
                  <a:pt x="21" y="351"/>
                </a:cubicBezTo>
                <a:cubicBezTo>
                  <a:pt x="9" y="351"/>
                  <a:pt x="0" y="361"/>
                  <a:pt x="0" y="373"/>
                </a:cubicBezTo>
                <a:cubicBezTo>
                  <a:pt x="0" y="385"/>
                  <a:pt x="9" y="394"/>
                  <a:pt x="21" y="3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24"/>
          <p:cNvSpPr/>
          <p:nvPr/>
        </p:nvSpPr>
        <p:spPr bwMode="auto">
          <a:xfrm>
            <a:off x="7627265" y="2049662"/>
            <a:ext cx="919709" cy="1170404"/>
          </a:xfrm>
          <a:custGeom>
            <a:avLst/>
            <a:gdLst>
              <a:gd name="T0" fmla="*/ 21 w 310"/>
              <a:gd name="T1" fmla="*/ 394 h 394"/>
              <a:gd name="T2" fmla="*/ 42 w 310"/>
              <a:gd name="T3" fmla="*/ 377 h 394"/>
              <a:gd name="T4" fmla="*/ 255 w 310"/>
              <a:gd name="T5" fmla="*/ 48 h 394"/>
              <a:gd name="T6" fmla="*/ 277 w 310"/>
              <a:gd name="T7" fmla="*/ 40 h 394"/>
              <a:gd name="T8" fmla="*/ 231 w 310"/>
              <a:gd name="T9" fmla="*/ 0 h 394"/>
              <a:gd name="T10" fmla="*/ 222 w 310"/>
              <a:gd name="T11" fmla="*/ 61 h 394"/>
              <a:gd name="T12" fmla="*/ 244 w 310"/>
              <a:gd name="T13" fmla="*/ 52 h 394"/>
              <a:gd name="T14" fmla="*/ 42 w 310"/>
              <a:gd name="T15" fmla="*/ 366 h 394"/>
              <a:gd name="T16" fmla="*/ 21 w 310"/>
              <a:gd name="T17" fmla="*/ 351 h 394"/>
              <a:gd name="T18" fmla="*/ 0 w 310"/>
              <a:gd name="T19" fmla="*/ 373 h 394"/>
              <a:gd name="T20" fmla="*/ 21 w 310"/>
              <a:gd name="T21" fmla="*/ 394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0" h="394">
                <a:moveTo>
                  <a:pt x="21" y="394"/>
                </a:moveTo>
                <a:cubicBezTo>
                  <a:pt x="31" y="394"/>
                  <a:pt x="40" y="387"/>
                  <a:pt x="42" y="377"/>
                </a:cubicBezTo>
                <a:cubicBezTo>
                  <a:pt x="199" y="364"/>
                  <a:pt x="310" y="204"/>
                  <a:pt x="255" y="48"/>
                </a:cubicBezTo>
                <a:cubicBezTo>
                  <a:pt x="277" y="40"/>
                  <a:pt x="277" y="40"/>
                  <a:pt x="277" y="40"/>
                </a:cubicBezTo>
                <a:cubicBezTo>
                  <a:pt x="231" y="0"/>
                  <a:pt x="231" y="0"/>
                  <a:pt x="231" y="0"/>
                </a:cubicBezTo>
                <a:cubicBezTo>
                  <a:pt x="222" y="61"/>
                  <a:pt x="222" y="61"/>
                  <a:pt x="222" y="61"/>
                </a:cubicBezTo>
                <a:cubicBezTo>
                  <a:pt x="244" y="52"/>
                  <a:pt x="244" y="52"/>
                  <a:pt x="244" y="52"/>
                </a:cubicBezTo>
                <a:cubicBezTo>
                  <a:pt x="296" y="202"/>
                  <a:pt x="191" y="353"/>
                  <a:pt x="42" y="366"/>
                </a:cubicBezTo>
                <a:cubicBezTo>
                  <a:pt x="39" y="357"/>
                  <a:pt x="31" y="351"/>
                  <a:pt x="21" y="351"/>
                </a:cubicBezTo>
                <a:cubicBezTo>
                  <a:pt x="9" y="351"/>
                  <a:pt x="0" y="361"/>
                  <a:pt x="0" y="373"/>
                </a:cubicBezTo>
                <a:cubicBezTo>
                  <a:pt x="0" y="385"/>
                  <a:pt x="9" y="394"/>
                  <a:pt x="21" y="3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30" name="Inhaltsplatzhalter 4"/>
          <p:cNvSpPr txBox="1"/>
          <p:nvPr/>
        </p:nvSpPr>
        <p:spPr>
          <a:xfrm>
            <a:off x="1772419" y="5229731"/>
            <a:ext cx="2002811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dirty="0">
                <a:latin typeface="+mn-lt"/>
              </a:rPr>
              <a:t>This is a sample text. You simply add your own text and description here. 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735392" y="5145913"/>
            <a:ext cx="825728" cy="721634"/>
            <a:chOff x="735392" y="5175190"/>
            <a:chExt cx="825728" cy="721634"/>
          </a:xfrm>
        </p:grpSpPr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875310" y="5448136"/>
              <a:ext cx="545892" cy="178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/>
            </a:p>
          </p:txBody>
        </p:sp>
        <p:sp>
          <p:nvSpPr>
            <p:cNvPr id="29" name="Inhaltsplatzhalter 4"/>
            <p:cNvSpPr txBox="1"/>
            <p:nvPr/>
          </p:nvSpPr>
          <p:spPr>
            <a:xfrm>
              <a:off x="735392" y="5175190"/>
              <a:ext cx="825728" cy="2462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1600" b="1" dirty="0">
                  <a:latin typeface="+mj-lt"/>
                </a:rPr>
                <a:t>OPTION</a:t>
              </a:r>
              <a:endParaRPr lang="en-US" sz="1200" dirty="0">
                <a:latin typeface="+mn-lt"/>
              </a:endParaRPr>
            </a:p>
          </p:txBody>
        </p:sp>
        <p:sp>
          <p:nvSpPr>
            <p:cNvPr id="31" name="Inhaltsplatzhalter 4"/>
            <p:cNvSpPr txBox="1"/>
            <p:nvPr/>
          </p:nvSpPr>
          <p:spPr>
            <a:xfrm>
              <a:off x="766520" y="5465937"/>
              <a:ext cx="763472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+mj-lt"/>
                </a:rPr>
                <a:t>01</a:t>
              </a:r>
              <a:endParaRPr lang="en-US" sz="2000" dirty="0">
                <a:latin typeface="+mn-lt"/>
              </a:endParaRPr>
            </a:p>
          </p:txBody>
        </p:sp>
      </p:grpSp>
      <p:sp>
        <p:nvSpPr>
          <p:cNvPr id="33" name="Inhaltsplatzhalter 4"/>
          <p:cNvSpPr txBox="1"/>
          <p:nvPr/>
        </p:nvSpPr>
        <p:spPr>
          <a:xfrm>
            <a:off x="2857103" y="4212117"/>
            <a:ext cx="2002811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dirty="0">
                <a:latin typeface="+mn-lt"/>
              </a:rPr>
              <a:t>This is a sample text. You simply add your own text and description here. 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1820076" y="4128299"/>
            <a:ext cx="825728" cy="721634"/>
            <a:chOff x="735392" y="5175190"/>
            <a:chExt cx="825728" cy="721634"/>
          </a:xfrm>
        </p:grpSpPr>
        <p:sp>
          <p:nvSpPr>
            <p:cNvPr id="35" name="Rectangle 20"/>
            <p:cNvSpPr>
              <a:spLocks noChangeArrowheads="1"/>
            </p:cNvSpPr>
            <p:nvPr/>
          </p:nvSpPr>
          <p:spPr bwMode="auto">
            <a:xfrm>
              <a:off x="875310" y="5448136"/>
              <a:ext cx="545892" cy="178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/>
            </a:p>
          </p:txBody>
        </p:sp>
        <p:sp>
          <p:nvSpPr>
            <p:cNvPr id="36" name="Inhaltsplatzhalter 4"/>
            <p:cNvSpPr txBox="1"/>
            <p:nvPr/>
          </p:nvSpPr>
          <p:spPr>
            <a:xfrm>
              <a:off x="735392" y="5175190"/>
              <a:ext cx="825728" cy="2462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1600" b="1" dirty="0">
                  <a:latin typeface="+mj-lt"/>
                </a:rPr>
                <a:t>OPTION</a:t>
              </a:r>
              <a:endParaRPr lang="en-US" sz="1200" dirty="0">
                <a:latin typeface="+mn-lt"/>
              </a:endParaRPr>
            </a:p>
          </p:txBody>
        </p:sp>
        <p:sp>
          <p:nvSpPr>
            <p:cNvPr id="37" name="Inhaltsplatzhalter 4"/>
            <p:cNvSpPr txBox="1"/>
            <p:nvPr/>
          </p:nvSpPr>
          <p:spPr>
            <a:xfrm>
              <a:off x="766520" y="5465937"/>
              <a:ext cx="763472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+mj-lt"/>
                </a:rPr>
                <a:t>02</a:t>
              </a:r>
              <a:endParaRPr lang="en-US" sz="2000" dirty="0">
                <a:latin typeface="+mn-lt"/>
              </a:endParaRPr>
            </a:p>
          </p:txBody>
        </p:sp>
      </p:grpSp>
      <p:sp>
        <p:nvSpPr>
          <p:cNvPr id="38" name="Inhaltsplatzhalter 4"/>
          <p:cNvSpPr txBox="1"/>
          <p:nvPr/>
        </p:nvSpPr>
        <p:spPr>
          <a:xfrm>
            <a:off x="3921022" y="3194504"/>
            <a:ext cx="2002811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dirty="0">
                <a:latin typeface="+mn-lt"/>
              </a:rPr>
              <a:t>This is a sample text. You simply add your own text and description here. 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2883995" y="3110686"/>
            <a:ext cx="825728" cy="721634"/>
            <a:chOff x="735392" y="5175190"/>
            <a:chExt cx="825728" cy="721634"/>
          </a:xfrm>
        </p:grpSpPr>
        <p:sp>
          <p:nvSpPr>
            <p:cNvPr id="40" name="Rectangle 20"/>
            <p:cNvSpPr>
              <a:spLocks noChangeArrowheads="1"/>
            </p:cNvSpPr>
            <p:nvPr/>
          </p:nvSpPr>
          <p:spPr bwMode="auto">
            <a:xfrm>
              <a:off x="875310" y="5448136"/>
              <a:ext cx="545892" cy="178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/>
            </a:p>
          </p:txBody>
        </p:sp>
        <p:sp>
          <p:nvSpPr>
            <p:cNvPr id="41" name="Inhaltsplatzhalter 4"/>
            <p:cNvSpPr txBox="1"/>
            <p:nvPr/>
          </p:nvSpPr>
          <p:spPr>
            <a:xfrm>
              <a:off x="735392" y="5175190"/>
              <a:ext cx="825728" cy="2462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1600" b="1" dirty="0">
                  <a:latin typeface="+mj-lt"/>
                </a:rPr>
                <a:t>OPTION</a:t>
              </a:r>
              <a:endParaRPr lang="en-US" sz="1200" dirty="0">
                <a:latin typeface="+mn-lt"/>
              </a:endParaRPr>
            </a:p>
          </p:txBody>
        </p:sp>
        <p:sp>
          <p:nvSpPr>
            <p:cNvPr id="42" name="Inhaltsplatzhalter 4"/>
            <p:cNvSpPr txBox="1"/>
            <p:nvPr/>
          </p:nvSpPr>
          <p:spPr>
            <a:xfrm>
              <a:off x="766520" y="5465937"/>
              <a:ext cx="763472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+mj-lt"/>
                </a:rPr>
                <a:t>03</a:t>
              </a:r>
              <a:endParaRPr lang="en-US" sz="2000" dirty="0">
                <a:latin typeface="+mn-lt"/>
              </a:endParaRPr>
            </a:p>
          </p:txBody>
        </p:sp>
      </p:grpSp>
      <p:sp>
        <p:nvSpPr>
          <p:cNvPr id="43" name="Inhaltsplatzhalter 4"/>
          <p:cNvSpPr txBox="1"/>
          <p:nvPr/>
        </p:nvSpPr>
        <p:spPr>
          <a:xfrm>
            <a:off x="4958049" y="2149846"/>
            <a:ext cx="2002811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dirty="0">
                <a:latin typeface="+mn-lt"/>
              </a:rPr>
              <a:t>This is a sample text. You simply add your own text and description here. 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3921022" y="2066028"/>
            <a:ext cx="825728" cy="721634"/>
            <a:chOff x="735392" y="5175190"/>
            <a:chExt cx="825728" cy="721634"/>
          </a:xfrm>
        </p:grpSpPr>
        <p:sp>
          <p:nvSpPr>
            <p:cNvPr id="45" name="Rectangle 20"/>
            <p:cNvSpPr>
              <a:spLocks noChangeArrowheads="1"/>
            </p:cNvSpPr>
            <p:nvPr/>
          </p:nvSpPr>
          <p:spPr bwMode="auto">
            <a:xfrm>
              <a:off x="875310" y="5448136"/>
              <a:ext cx="545892" cy="178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en-US"/>
            </a:p>
          </p:txBody>
        </p:sp>
        <p:sp>
          <p:nvSpPr>
            <p:cNvPr id="46" name="Inhaltsplatzhalter 4"/>
            <p:cNvSpPr txBox="1"/>
            <p:nvPr/>
          </p:nvSpPr>
          <p:spPr>
            <a:xfrm>
              <a:off x="735392" y="5175190"/>
              <a:ext cx="825728" cy="2462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1600" b="1" dirty="0">
                  <a:latin typeface="+mj-lt"/>
                </a:rPr>
                <a:t>OPTION</a:t>
              </a:r>
              <a:endParaRPr lang="en-US" sz="1200" dirty="0">
                <a:latin typeface="+mn-lt"/>
              </a:endParaRPr>
            </a:p>
          </p:txBody>
        </p:sp>
        <p:sp>
          <p:nvSpPr>
            <p:cNvPr id="47" name="Inhaltsplatzhalter 4"/>
            <p:cNvSpPr txBox="1"/>
            <p:nvPr/>
          </p:nvSpPr>
          <p:spPr>
            <a:xfrm>
              <a:off x="766520" y="5465937"/>
              <a:ext cx="763472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+mj-lt"/>
                </a:rPr>
                <a:t>04</a:t>
              </a:r>
              <a:endParaRPr lang="en-US" sz="2000" dirty="0">
                <a:latin typeface="+mn-lt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389201" y="4213763"/>
            <a:ext cx="470596" cy="526763"/>
            <a:chOff x="3471863" y="1916113"/>
            <a:chExt cx="492125" cy="550863"/>
          </a:xfrm>
          <a:solidFill>
            <a:schemeClr val="bg1"/>
          </a:solidFill>
        </p:grpSpPr>
        <p:sp>
          <p:nvSpPr>
            <p:cNvPr id="69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72"/>
            <p:cNvSpPr/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371407" y="5240022"/>
            <a:ext cx="482765" cy="502937"/>
            <a:chOff x="708025" y="1916113"/>
            <a:chExt cx="531813" cy="554037"/>
          </a:xfrm>
          <a:solidFill>
            <a:schemeClr val="bg1"/>
          </a:solidFill>
        </p:grpSpPr>
        <p:sp>
          <p:nvSpPr>
            <p:cNvPr id="73" name="Freeform 93"/>
            <p:cNvSpPr/>
            <p:nvPr/>
          </p:nvSpPr>
          <p:spPr bwMode="auto">
            <a:xfrm>
              <a:off x="708025" y="1916113"/>
              <a:ext cx="307975" cy="457200"/>
            </a:xfrm>
            <a:custGeom>
              <a:avLst/>
              <a:gdLst>
                <a:gd name="T0" fmla="*/ 1457 w 1939"/>
                <a:gd name="T1" fmla="*/ 4 h 2887"/>
                <a:gd name="T2" fmla="*/ 1621 w 1939"/>
                <a:gd name="T3" fmla="*/ 49 h 2887"/>
                <a:gd name="T4" fmla="*/ 1761 w 1939"/>
                <a:gd name="T5" fmla="*/ 140 h 2887"/>
                <a:gd name="T6" fmla="*/ 1865 w 1939"/>
                <a:gd name="T7" fmla="*/ 268 h 2887"/>
                <a:gd name="T8" fmla="*/ 1927 w 1939"/>
                <a:gd name="T9" fmla="*/ 426 h 2887"/>
                <a:gd name="T10" fmla="*/ 1939 w 1939"/>
                <a:gd name="T11" fmla="*/ 1064 h 2887"/>
                <a:gd name="T12" fmla="*/ 1918 w 1939"/>
                <a:gd name="T13" fmla="*/ 1175 h 2887"/>
                <a:gd name="T14" fmla="*/ 1861 w 1939"/>
                <a:gd name="T15" fmla="*/ 1269 h 2887"/>
                <a:gd name="T16" fmla="*/ 1831 w 1939"/>
                <a:gd name="T17" fmla="*/ 1784 h 2887"/>
                <a:gd name="T18" fmla="*/ 1799 w 1939"/>
                <a:gd name="T19" fmla="*/ 1825 h 2887"/>
                <a:gd name="T20" fmla="*/ 1745 w 1939"/>
                <a:gd name="T21" fmla="*/ 1832 h 2887"/>
                <a:gd name="T22" fmla="*/ 1703 w 1939"/>
                <a:gd name="T23" fmla="*/ 1801 h 2887"/>
                <a:gd name="T24" fmla="*/ 1694 w 1939"/>
                <a:gd name="T25" fmla="*/ 1260 h 2887"/>
                <a:gd name="T26" fmla="*/ 1712 w 1939"/>
                <a:gd name="T27" fmla="*/ 1213 h 2887"/>
                <a:gd name="T28" fmla="*/ 1764 w 1939"/>
                <a:gd name="T29" fmla="*/ 1165 h 2887"/>
                <a:gd name="T30" fmla="*/ 1796 w 1939"/>
                <a:gd name="T31" fmla="*/ 1092 h 2887"/>
                <a:gd name="T32" fmla="*/ 1796 w 1939"/>
                <a:gd name="T33" fmla="*/ 492 h 2887"/>
                <a:gd name="T34" fmla="*/ 1751 w 1939"/>
                <a:gd name="T35" fmla="*/ 354 h 2887"/>
                <a:gd name="T36" fmla="*/ 1664 w 1939"/>
                <a:gd name="T37" fmla="*/ 242 h 2887"/>
                <a:gd name="T38" fmla="*/ 1543 w 1939"/>
                <a:gd name="T39" fmla="*/ 168 h 2887"/>
                <a:gd name="T40" fmla="*/ 1398 w 1939"/>
                <a:gd name="T41" fmla="*/ 141 h 2887"/>
                <a:gd name="T42" fmla="*/ 1186 w 1939"/>
                <a:gd name="T43" fmla="*/ 154 h 2887"/>
                <a:gd name="T44" fmla="*/ 1057 w 1939"/>
                <a:gd name="T45" fmla="*/ 213 h 2887"/>
                <a:gd name="T46" fmla="*/ 957 w 1939"/>
                <a:gd name="T47" fmla="*/ 313 h 2887"/>
                <a:gd name="T48" fmla="*/ 897 w 1939"/>
                <a:gd name="T49" fmla="*/ 443 h 2887"/>
                <a:gd name="T50" fmla="*/ 884 w 1939"/>
                <a:gd name="T51" fmla="*/ 1064 h 2887"/>
                <a:gd name="T52" fmla="*/ 904 w 1939"/>
                <a:gd name="T53" fmla="*/ 1143 h 2887"/>
                <a:gd name="T54" fmla="*/ 958 w 1939"/>
                <a:gd name="T55" fmla="*/ 1203 h 2887"/>
                <a:gd name="T56" fmla="*/ 987 w 1939"/>
                <a:gd name="T57" fmla="*/ 1243 h 2887"/>
                <a:gd name="T58" fmla="*/ 987 w 1939"/>
                <a:gd name="T59" fmla="*/ 1786 h 2887"/>
                <a:gd name="T60" fmla="*/ 954 w 1939"/>
                <a:gd name="T61" fmla="*/ 1838 h 2887"/>
                <a:gd name="T62" fmla="*/ 904 w 1939"/>
                <a:gd name="T63" fmla="*/ 1865 h 2887"/>
                <a:gd name="T64" fmla="*/ 824 w 1939"/>
                <a:gd name="T65" fmla="*/ 1908 h 2887"/>
                <a:gd name="T66" fmla="*/ 710 w 1939"/>
                <a:gd name="T67" fmla="*/ 1972 h 2887"/>
                <a:gd name="T68" fmla="*/ 572 w 1939"/>
                <a:gd name="T69" fmla="*/ 2055 h 2887"/>
                <a:gd name="T70" fmla="*/ 420 w 1939"/>
                <a:gd name="T71" fmla="*/ 2156 h 2887"/>
                <a:gd name="T72" fmla="*/ 261 w 1939"/>
                <a:gd name="T73" fmla="*/ 2274 h 2887"/>
                <a:gd name="T74" fmla="*/ 165 w 1939"/>
                <a:gd name="T75" fmla="*/ 2367 h 2887"/>
                <a:gd name="T76" fmla="*/ 140 w 1939"/>
                <a:gd name="T77" fmla="*/ 2458 h 2887"/>
                <a:gd name="T78" fmla="*/ 131 w 1939"/>
                <a:gd name="T79" fmla="*/ 2852 h 2887"/>
                <a:gd name="T80" fmla="*/ 88 w 1939"/>
                <a:gd name="T81" fmla="*/ 2885 h 2887"/>
                <a:gd name="T82" fmla="*/ 34 w 1939"/>
                <a:gd name="T83" fmla="*/ 2877 h 2887"/>
                <a:gd name="T84" fmla="*/ 2 w 1939"/>
                <a:gd name="T85" fmla="*/ 2836 h 2887"/>
                <a:gd name="T86" fmla="*/ 2 w 1939"/>
                <a:gd name="T87" fmla="*/ 2418 h 2887"/>
                <a:gd name="T88" fmla="*/ 39 w 1939"/>
                <a:gd name="T89" fmla="*/ 2303 h 2887"/>
                <a:gd name="T90" fmla="*/ 118 w 1939"/>
                <a:gd name="T91" fmla="*/ 2209 h 2887"/>
                <a:gd name="T92" fmla="*/ 287 w 1939"/>
                <a:gd name="T93" fmla="*/ 2078 h 2887"/>
                <a:gd name="T94" fmla="*/ 452 w 1939"/>
                <a:gd name="T95" fmla="*/ 1965 h 2887"/>
                <a:gd name="T96" fmla="*/ 603 w 1939"/>
                <a:gd name="T97" fmla="*/ 1871 h 2887"/>
                <a:gd name="T98" fmla="*/ 731 w 1939"/>
                <a:gd name="T99" fmla="*/ 1798 h 2887"/>
                <a:gd name="T100" fmla="*/ 826 w 1939"/>
                <a:gd name="T101" fmla="*/ 1747 h 2887"/>
                <a:gd name="T102" fmla="*/ 822 w 1939"/>
                <a:gd name="T103" fmla="*/ 1269 h 2887"/>
                <a:gd name="T104" fmla="*/ 764 w 1939"/>
                <a:gd name="T105" fmla="*/ 1175 h 2887"/>
                <a:gd name="T106" fmla="*/ 744 w 1939"/>
                <a:gd name="T107" fmla="*/ 1064 h 2887"/>
                <a:gd name="T108" fmla="*/ 756 w 1939"/>
                <a:gd name="T109" fmla="*/ 426 h 2887"/>
                <a:gd name="T110" fmla="*/ 818 w 1939"/>
                <a:gd name="T111" fmla="*/ 268 h 2887"/>
                <a:gd name="T112" fmla="*/ 922 w 1939"/>
                <a:gd name="T113" fmla="*/ 140 h 2887"/>
                <a:gd name="T114" fmla="*/ 1062 w 1939"/>
                <a:gd name="T115" fmla="*/ 49 h 2887"/>
                <a:gd name="T116" fmla="*/ 1226 w 1939"/>
                <a:gd name="T117" fmla="*/ 4 h 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39" h="2887">
                  <a:moveTo>
                    <a:pt x="1285" y="0"/>
                  </a:moveTo>
                  <a:lnTo>
                    <a:pt x="1398" y="0"/>
                  </a:lnTo>
                  <a:lnTo>
                    <a:pt x="1457" y="4"/>
                  </a:lnTo>
                  <a:lnTo>
                    <a:pt x="1514" y="13"/>
                  </a:lnTo>
                  <a:lnTo>
                    <a:pt x="1569" y="28"/>
                  </a:lnTo>
                  <a:lnTo>
                    <a:pt x="1621" y="49"/>
                  </a:lnTo>
                  <a:lnTo>
                    <a:pt x="1670" y="75"/>
                  </a:lnTo>
                  <a:lnTo>
                    <a:pt x="1717" y="106"/>
                  </a:lnTo>
                  <a:lnTo>
                    <a:pt x="1761" y="140"/>
                  </a:lnTo>
                  <a:lnTo>
                    <a:pt x="1799" y="179"/>
                  </a:lnTo>
                  <a:lnTo>
                    <a:pt x="1834" y="223"/>
                  </a:lnTo>
                  <a:lnTo>
                    <a:pt x="1865" y="268"/>
                  </a:lnTo>
                  <a:lnTo>
                    <a:pt x="1891" y="318"/>
                  </a:lnTo>
                  <a:lnTo>
                    <a:pt x="1912" y="371"/>
                  </a:lnTo>
                  <a:lnTo>
                    <a:pt x="1927" y="426"/>
                  </a:lnTo>
                  <a:lnTo>
                    <a:pt x="1936" y="483"/>
                  </a:lnTo>
                  <a:lnTo>
                    <a:pt x="1939" y="542"/>
                  </a:lnTo>
                  <a:lnTo>
                    <a:pt x="1939" y="1064"/>
                  </a:lnTo>
                  <a:lnTo>
                    <a:pt x="1936" y="1103"/>
                  </a:lnTo>
                  <a:lnTo>
                    <a:pt x="1930" y="1140"/>
                  </a:lnTo>
                  <a:lnTo>
                    <a:pt x="1918" y="1175"/>
                  </a:lnTo>
                  <a:lnTo>
                    <a:pt x="1903" y="1208"/>
                  </a:lnTo>
                  <a:lnTo>
                    <a:pt x="1884" y="1240"/>
                  </a:lnTo>
                  <a:lnTo>
                    <a:pt x="1861" y="1269"/>
                  </a:lnTo>
                  <a:lnTo>
                    <a:pt x="1834" y="1295"/>
                  </a:lnTo>
                  <a:lnTo>
                    <a:pt x="1834" y="1764"/>
                  </a:lnTo>
                  <a:lnTo>
                    <a:pt x="1831" y="1784"/>
                  </a:lnTo>
                  <a:lnTo>
                    <a:pt x="1825" y="1801"/>
                  </a:lnTo>
                  <a:lnTo>
                    <a:pt x="1814" y="1814"/>
                  </a:lnTo>
                  <a:lnTo>
                    <a:pt x="1799" y="1825"/>
                  </a:lnTo>
                  <a:lnTo>
                    <a:pt x="1782" y="1832"/>
                  </a:lnTo>
                  <a:lnTo>
                    <a:pt x="1764" y="1835"/>
                  </a:lnTo>
                  <a:lnTo>
                    <a:pt x="1745" y="1832"/>
                  </a:lnTo>
                  <a:lnTo>
                    <a:pt x="1728" y="1825"/>
                  </a:lnTo>
                  <a:lnTo>
                    <a:pt x="1714" y="1814"/>
                  </a:lnTo>
                  <a:lnTo>
                    <a:pt x="1703" y="1801"/>
                  </a:lnTo>
                  <a:lnTo>
                    <a:pt x="1696" y="1784"/>
                  </a:lnTo>
                  <a:lnTo>
                    <a:pt x="1694" y="1764"/>
                  </a:lnTo>
                  <a:lnTo>
                    <a:pt x="1694" y="1260"/>
                  </a:lnTo>
                  <a:lnTo>
                    <a:pt x="1696" y="1243"/>
                  </a:lnTo>
                  <a:lnTo>
                    <a:pt x="1701" y="1227"/>
                  </a:lnTo>
                  <a:lnTo>
                    <a:pt x="1712" y="1213"/>
                  </a:lnTo>
                  <a:lnTo>
                    <a:pt x="1725" y="1203"/>
                  </a:lnTo>
                  <a:lnTo>
                    <a:pt x="1746" y="1186"/>
                  </a:lnTo>
                  <a:lnTo>
                    <a:pt x="1764" y="1165"/>
                  </a:lnTo>
                  <a:lnTo>
                    <a:pt x="1779" y="1143"/>
                  </a:lnTo>
                  <a:lnTo>
                    <a:pt x="1790" y="1119"/>
                  </a:lnTo>
                  <a:lnTo>
                    <a:pt x="1796" y="1092"/>
                  </a:lnTo>
                  <a:lnTo>
                    <a:pt x="1798" y="1064"/>
                  </a:lnTo>
                  <a:lnTo>
                    <a:pt x="1798" y="542"/>
                  </a:lnTo>
                  <a:lnTo>
                    <a:pt x="1796" y="492"/>
                  </a:lnTo>
                  <a:lnTo>
                    <a:pt x="1786" y="443"/>
                  </a:lnTo>
                  <a:lnTo>
                    <a:pt x="1772" y="397"/>
                  </a:lnTo>
                  <a:lnTo>
                    <a:pt x="1751" y="354"/>
                  </a:lnTo>
                  <a:lnTo>
                    <a:pt x="1727" y="313"/>
                  </a:lnTo>
                  <a:lnTo>
                    <a:pt x="1697" y="276"/>
                  </a:lnTo>
                  <a:lnTo>
                    <a:pt x="1664" y="242"/>
                  </a:lnTo>
                  <a:lnTo>
                    <a:pt x="1627" y="213"/>
                  </a:lnTo>
                  <a:lnTo>
                    <a:pt x="1586" y="188"/>
                  </a:lnTo>
                  <a:lnTo>
                    <a:pt x="1543" y="168"/>
                  </a:lnTo>
                  <a:lnTo>
                    <a:pt x="1496" y="154"/>
                  </a:lnTo>
                  <a:lnTo>
                    <a:pt x="1448" y="144"/>
                  </a:lnTo>
                  <a:lnTo>
                    <a:pt x="1398" y="141"/>
                  </a:lnTo>
                  <a:lnTo>
                    <a:pt x="1285" y="141"/>
                  </a:lnTo>
                  <a:lnTo>
                    <a:pt x="1235" y="144"/>
                  </a:lnTo>
                  <a:lnTo>
                    <a:pt x="1186" y="154"/>
                  </a:lnTo>
                  <a:lnTo>
                    <a:pt x="1141" y="168"/>
                  </a:lnTo>
                  <a:lnTo>
                    <a:pt x="1097" y="189"/>
                  </a:lnTo>
                  <a:lnTo>
                    <a:pt x="1057" y="213"/>
                  </a:lnTo>
                  <a:lnTo>
                    <a:pt x="1019" y="243"/>
                  </a:lnTo>
                  <a:lnTo>
                    <a:pt x="985" y="276"/>
                  </a:lnTo>
                  <a:lnTo>
                    <a:pt x="957" y="313"/>
                  </a:lnTo>
                  <a:lnTo>
                    <a:pt x="931" y="354"/>
                  </a:lnTo>
                  <a:lnTo>
                    <a:pt x="912" y="397"/>
                  </a:lnTo>
                  <a:lnTo>
                    <a:pt x="897" y="443"/>
                  </a:lnTo>
                  <a:lnTo>
                    <a:pt x="887" y="492"/>
                  </a:lnTo>
                  <a:lnTo>
                    <a:pt x="884" y="542"/>
                  </a:lnTo>
                  <a:lnTo>
                    <a:pt x="884" y="1064"/>
                  </a:lnTo>
                  <a:lnTo>
                    <a:pt x="886" y="1092"/>
                  </a:lnTo>
                  <a:lnTo>
                    <a:pt x="894" y="1119"/>
                  </a:lnTo>
                  <a:lnTo>
                    <a:pt x="904" y="1143"/>
                  </a:lnTo>
                  <a:lnTo>
                    <a:pt x="918" y="1165"/>
                  </a:lnTo>
                  <a:lnTo>
                    <a:pt x="936" y="1186"/>
                  </a:lnTo>
                  <a:lnTo>
                    <a:pt x="958" y="1203"/>
                  </a:lnTo>
                  <a:lnTo>
                    <a:pt x="971" y="1213"/>
                  </a:lnTo>
                  <a:lnTo>
                    <a:pt x="981" y="1227"/>
                  </a:lnTo>
                  <a:lnTo>
                    <a:pt x="987" y="1243"/>
                  </a:lnTo>
                  <a:lnTo>
                    <a:pt x="989" y="1260"/>
                  </a:lnTo>
                  <a:lnTo>
                    <a:pt x="989" y="1764"/>
                  </a:lnTo>
                  <a:lnTo>
                    <a:pt x="987" y="1786"/>
                  </a:lnTo>
                  <a:lnTo>
                    <a:pt x="980" y="1805"/>
                  </a:lnTo>
                  <a:lnTo>
                    <a:pt x="969" y="1823"/>
                  </a:lnTo>
                  <a:lnTo>
                    <a:pt x="954" y="1838"/>
                  </a:lnTo>
                  <a:lnTo>
                    <a:pt x="937" y="1849"/>
                  </a:lnTo>
                  <a:lnTo>
                    <a:pt x="924" y="1856"/>
                  </a:lnTo>
                  <a:lnTo>
                    <a:pt x="904" y="1865"/>
                  </a:lnTo>
                  <a:lnTo>
                    <a:pt x="882" y="1877"/>
                  </a:lnTo>
                  <a:lnTo>
                    <a:pt x="854" y="1891"/>
                  </a:lnTo>
                  <a:lnTo>
                    <a:pt x="824" y="1908"/>
                  </a:lnTo>
                  <a:lnTo>
                    <a:pt x="789" y="1926"/>
                  </a:lnTo>
                  <a:lnTo>
                    <a:pt x="751" y="1947"/>
                  </a:lnTo>
                  <a:lnTo>
                    <a:pt x="710" y="1972"/>
                  </a:lnTo>
                  <a:lnTo>
                    <a:pt x="666" y="1997"/>
                  </a:lnTo>
                  <a:lnTo>
                    <a:pt x="620" y="2025"/>
                  </a:lnTo>
                  <a:lnTo>
                    <a:pt x="572" y="2055"/>
                  </a:lnTo>
                  <a:lnTo>
                    <a:pt x="523" y="2087"/>
                  </a:lnTo>
                  <a:lnTo>
                    <a:pt x="472" y="2121"/>
                  </a:lnTo>
                  <a:lnTo>
                    <a:pt x="420" y="2156"/>
                  </a:lnTo>
                  <a:lnTo>
                    <a:pt x="367" y="2194"/>
                  </a:lnTo>
                  <a:lnTo>
                    <a:pt x="314" y="2234"/>
                  </a:lnTo>
                  <a:lnTo>
                    <a:pt x="261" y="2274"/>
                  </a:lnTo>
                  <a:lnTo>
                    <a:pt x="206" y="2318"/>
                  </a:lnTo>
                  <a:lnTo>
                    <a:pt x="184" y="2340"/>
                  </a:lnTo>
                  <a:lnTo>
                    <a:pt x="165" y="2367"/>
                  </a:lnTo>
                  <a:lnTo>
                    <a:pt x="151" y="2395"/>
                  </a:lnTo>
                  <a:lnTo>
                    <a:pt x="144" y="2426"/>
                  </a:lnTo>
                  <a:lnTo>
                    <a:pt x="140" y="2458"/>
                  </a:lnTo>
                  <a:lnTo>
                    <a:pt x="140" y="2817"/>
                  </a:lnTo>
                  <a:lnTo>
                    <a:pt x="137" y="2836"/>
                  </a:lnTo>
                  <a:lnTo>
                    <a:pt x="131" y="2852"/>
                  </a:lnTo>
                  <a:lnTo>
                    <a:pt x="120" y="2867"/>
                  </a:lnTo>
                  <a:lnTo>
                    <a:pt x="105" y="2877"/>
                  </a:lnTo>
                  <a:lnTo>
                    <a:pt x="88" y="2885"/>
                  </a:lnTo>
                  <a:lnTo>
                    <a:pt x="70" y="2887"/>
                  </a:lnTo>
                  <a:lnTo>
                    <a:pt x="51" y="2885"/>
                  </a:lnTo>
                  <a:lnTo>
                    <a:pt x="34" y="2877"/>
                  </a:lnTo>
                  <a:lnTo>
                    <a:pt x="20" y="2867"/>
                  </a:lnTo>
                  <a:lnTo>
                    <a:pt x="10" y="2852"/>
                  </a:lnTo>
                  <a:lnTo>
                    <a:pt x="2" y="2836"/>
                  </a:lnTo>
                  <a:lnTo>
                    <a:pt x="0" y="2817"/>
                  </a:lnTo>
                  <a:lnTo>
                    <a:pt x="0" y="2458"/>
                  </a:lnTo>
                  <a:lnTo>
                    <a:pt x="2" y="2418"/>
                  </a:lnTo>
                  <a:lnTo>
                    <a:pt x="10" y="2377"/>
                  </a:lnTo>
                  <a:lnTo>
                    <a:pt x="22" y="2339"/>
                  </a:lnTo>
                  <a:lnTo>
                    <a:pt x="39" y="2303"/>
                  </a:lnTo>
                  <a:lnTo>
                    <a:pt x="62" y="2269"/>
                  </a:lnTo>
                  <a:lnTo>
                    <a:pt x="87" y="2237"/>
                  </a:lnTo>
                  <a:lnTo>
                    <a:pt x="118" y="2209"/>
                  </a:lnTo>
                  <a:lnTo>
                    <a:pt x="174" y="2163"/>
                  </a:lnTo>
                  <a:lnTo>
                    <a:pt x="231" y="2120"/>
                  </a:lnTo>
                  <a:lnTo>
                    <a:pt x="287" y="2078"/>
                  </a:lnTo>
                  <a:lnTo>
                    <a:pt x="344" y="2039"/>
                  </a:lnTo>
                  <a:lnTo>
                    <a:pt x="398" y="2001"/>
                  </a:lnTo>
                  <a:lnTo>
                    <a:pt x="452" y="1965"/>
                  </a:lnTo>
                  <a:lnTo>
                    <a:pt x="504" y="1931"/>
                  </a:lnTo>
                  <a:lnTo>
                    <a:pt x="555" y="1901"/>
                  </a:lnTo>
                  <a:lnTo>
                    <a:pt x="603" y="1871"/>
                  </a:lnTo>
                  <a:lnTo>
                    <a:pt x="649" y="1844"/>
                  </a:lnTo>
                  <a:lnTo>
                    <a:pt x="692" y="1820"/>
                  </a:lnTo>
                  <a:lnTo>
                    <a:pt x="731" y="1798"/>
                  </a:lnTo>
                  <a:lnTo>
                    <a:pt x="767" y="1778"/>
                  </a:lnTo>
                  <a:lnTo>
                    <a:pt x="799" y="1761"/>
                  </a:lnTo>
                  <a:lnTo>
                    <a:pt x="826" y="1747"/>
                  </a:lnTo>
                  <a:lnTo>
                    <a:pt x="849" y="1736"/>
                  </a:lnTo>
                  <a:lnTo>
                    <a:pt x="849" y="1295"/>
                  </a:lnTo>
                  <a:lnTo>
                    <a:pt x="822" y="1269"/>
                  </a:lnTo>
                  <a:lnTo>
                    <a:pt x="799" y="1240"/>
                  </a:lnTo>
                  <a:lnTo>
                    <a:pt x="780" y="1208"/>
                  </a:lnTo>
                  <a:lnTo>
                    <a:pt x="764" y="1175"/>
                  </a:lnTo>
                  <a:lnTo>
                    <a:pt x="753" y="1140"/>
                  </a:lnTo>
                  <a:lnTo>
                    <a:pt x="746" y="1103"/>
                  </a:lnTo>
                  <a:lnTo>
                    <a:pt x="744" y="1064"/>
                  </a:lnTo>
                  <a:lnTo>
                    <a:pt x="744" y="542"/>
                  </a:lnTo>
                  <a:lnTo>
                    <a:pt x="747" y="483"/>
                  </a:lnTo>
                  <a:lnTo>
                    <a:pt x="756" y="426"/>
                  </a:lnTo>
                  <a:lnTo>
                    <a:pt x="771" y="371"/>
                  </a:lnTo>
                  <a:lnTo>
                    <a:pt x="792" y="318"/>
                  </a:lnTo>
                  <a:lnTo>
                    <a:pt x="818" y="268"/>
                  </a:lnTo>
                  <a:lnTo>
                    <a:pt x="848" y="223"/>
                  </a:lnTo>
                  <a:lnTo>
                    <a:pt x="883" y="179"/>
                  </a:lnTo>
                  <a:lnTo>
                    <a:pt x="922" y="140"/>
                  </a:lnTo>
                  <a:lnTo>
                    <a:pt x="966" y="106"/>
                  </a:lnTo>
                  <a:lnTo>
                    <a:pt x="1012" y="75"/>
                  </a:lnTo>
                  <a:lnTo>
                    <a:pt x="1062" y="49"/>
                  </a:lnTo>
                  <a:lnTo>
                    <a:pt x="1114" y="28"/>
                  </a:lnTo>
                  <a:lnTo>
                    <a:pt x="1169" y="13"/>
                  </a:lnTo>
                  <a:lnTo>
                    <a:pt x="1226" y="4"/>
                  </a:lnTo>
                  <a:lnTo>
                    <a:pt x="1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94"/>
            <p:cNvSpPr>
              <a:spLocks noEditPoints="1"/>
            </p:cNvSpPr>
            <p:nvPr/>
          </p:nvSpPr>
          <p:spPr bwMode="auto">
            <a:xfrm>
              <a:off x="882650" y="2206625"/>
              <a:ext cx="77788" cy="263525"/>
            </a:xfrm>
            <a:custGeom>
              <a:avLst/>
              <a:gdLst>
                <a:gd name="T0" fmla="*/ 144 w 487"/>
                <a:gd name="T1" fmla="*/ 1406 h 1657"/>
                <a:gd name="T2" fmla="*/ 335 w 487"/>
                <a:gd name="T3" fmla="*/ 1404 h 1657"/>
                <a:gd name="T4" fmla="*/ 264 w 487"/>
                <a:gd name="T5" fmla="*/ 313 h 1657"/>
                <a:gd name="T6" fmla="*/ 217 w 487"/>
                <a:gd name="T7" fmla="*/ 313 h 1657"/>
                <a:gd name="T8" fmla="*/ 416 w 487"/>
                <a:gd name="T9" fmla="*/ 0 h 1657"/>
                <a:gd name="T10" fmla="*/ 452 w 487"/>
                <a:gd name="T11" fmla="*/ 9 h 1657"/>
                <a:gd name="T12" fmla="*/ 477 w 487"/>
                <a:gd name="T13" fmla="*/ 35 h 1657"/>
                <a:gd name="T14" fmla="*/ 487 w 487"/>
                <a:gd name="T15" fmla="*/ 70 h 1657"/>
                <a:gd name="T16" fmla="*/ 476 w 487"/>
                <a:gd name="T17" fmla="*/ 142 h 1657"/>
                <a:gd name="T18" fmla="*/ 445 w 487"/>
                <a:gd name="T19" fmla="*/ 206 h 1657"/>
                <a:gd name="T20" fmla="*/ 477 w 487"/>
                <a:gd name="T21" fmla="*/ 1431 h 1657"/>
                <a:gd name="T22" fmla="*/ 466 w 487"/>
                <a:gd name="T23" fmla="*/ 1470 h 1657"/>
                <a:gd name="T24" fmla="*/ 284 w 487"/>
                <a:gd name="T25" fmla="*/ 1638 h 1657"/>
                <a:gd name="T26" fmla="*/ 254 w 487"/>
                <a:gd name="T27" fmla="*/ 1655 h 1657"/>
                <a:gd name="T28" fmla="*/ 221 w 487"/>
                <a:gd name="T29" fmla="*/ 1655 h 1657"/>
                <a:gd name="T30" fmla="*/ 190 w 487"/>
                <a:gd name="T31" fmla="*/ 1639 h 1657"/>
                <a:gd name="T32" fmla="*/ 14 w 487"/>
                <a:gd name="T33" fmla="*/ 1478 h 1657"/>
                <a:gd name="T34" fmla="*/ 2 w 487"/>
                <a:gd name="T35" fmla="*/ 1450 h 1657"/>
                <a:gd name="T36" fmla="*/ 54 w 487"/>
                <a:gd name="T37" fmla="*/ 223 h 1657"/>
                <a:gd name="T38" fmla="*/ 20 w 487"/>
                <a:gd name="T39" fmla="*/ 168 h 1657"/>
                <a:gd name="T40" fmla="*/ 2 w 487"/>
                <a:gd name="T41" fmla="*/ 105 h 1657"/>
                <a:gd name="T42" fmla="*/ 2 w 487"/>
                <a:gd name="T43" fmla="*/ 52 h 1657"/>
                <a:gd name="T44" fmla="*/ 20 w 487"/>
                <a:gd name="T45" fmla="*/ 21 h 1657"/>
                <a:gd name="T46" fmla="*/ 51 w 487"/>
                <a:gd name="T47" fmla="*/ 3 h 1657"/>
                <a:gd name="T48" fmla="*/ 88 w 487"/>
                <a:gd name="T49" fmla="*/ 3 h 1657"/>
                <a:gd name="T50" fmla="*/ 120 w 487"/>
                <a:gd name="T51" fmla="*/ 21 h 1657"/>
                <a:gd name="T52" fmla="*/ 137 w 487"/>
                <a:gd name="T53" fmla="*/ 52 h 1657"/>
                <a:gd name="T54" fmla="*/ 143 w 487"/>
                <a:gd name="T55" fmla="*/ 95 h 1657"/>
                <a:gd name="T56" fmla="*/ 163 w 487"/>
                <a:gd name="T57" fmla="*/ 135 h 1657"/>
                <a:gd name="T58" fmla="*/ 198 w 487"/>
                <a:gd name="T59" fmla="*/ 164 h 1657"/>
                <a:gd name="T60" fmla="*/ 244 w 487"/>
                <a:gd name="T61" fmla="*/ 174 h 1657"/>
                <a:gd name="T62" fmla="*/ 283 w 487"/>
                <a:gd name="T63" fmla="*/ 166 h 1657"/>
                <a:gd name="T64" fmla="*/ 306 w 487"/>
                <a:gd name="T65" fmla="*/ 151 h 1657"/>
                <a:gd name="T66" fmla="*/ 327 w 487"/>
                <a:gd name="T67" fmla="*/ 131 h 1657"/>
                <a:gd name="T68" fmla="*/ 344 w 487"/>
                <a:gd name="T69" fmla="*/ 92 h 1657"/>
                <a:gd name="T70" fmla="*/ 349 w 487"/>
                <a:gd name="T71" fmla="*/ 52 h 1657"/>
                <a:gd name="T72" fmla="*/ 366 w 487"/>
                <a:gd name="T73" fmla="*/ 21 h 1657"/>
                <a:gd name="T74" fmla="*/ 398 w 487"/>
                <a:gd name="T75" fmla="*/ 3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1657">
                  <a:moveTo>
                    <a:pt x="190" y="308"/>
                  </a:moveTo>
                  <a:lnTo>
                    <a:pt x="144" y="1406"/>
                  </a:lnTo>
                  <a:lnTo>
                    <a:pt x="237" y="1492"/>
                  </a:lnTo>
                  <a:lnTo>
                    <a:pt x="335" y="1404"/>
                  </a:lnTo>
                  <a:lnTo>
                    <a:pt x="285" y="311"/>
                  </a:lnTo>
                  <a:lnTo>
                    <a:pt x="264" y="313"/>
                  </a:lnTo>
                  <a:lnTo>
                    <a:pt x="244" y="314"/>
                  </a:lnTo>
                  <a:lnTo>
                    <a:pt x="217" y="313"/>
                  </a:lnTo>
                  <a:lnTo>
                    <a:pt x="190" y="308"/>
                  </a:lnTo>
                  <a:close/>
                  <a:moveTo>
                    <a:pt x="416" y="0"/>
                  </a:moveTo>
                  <a:lnTo>
                    <a:pt x="435" y="3"/>
                  </a:lnTo>
                  <a:lnTo>
                    <a:pt x="452" y="9"/>
                  </a:lnTo>
                  <a:lnTo>
                    <a:pt x="466" y="21"/>
                  </a:lnTo>
                  <a:lnTo>
                    <a:pt x="477" y="35"/>
                  </a:lnTo>
                  <a:lnTo>
                    <a:pt x="484" y="52"/>
                  </a:lnTo>
                  <a:lnTo>
                    <a:pt x="487" y="70"/>
                  </a:lnTo>
                  <a:lnTo>
                    <a:pt x="484" y="107"/>
                  </a:lnTo>
                  <a:lnTo>
                    <a:pt x="476" y="142"/>
                  </a:lnTo>
                  <a:lnTo>
                    <a:pt x="463" y="176"/>
                  </a:lnTo>
                  <a:lnTo>
                    <a:pt x="445" y="206"/>
                  </a:lnTo>
                  <a:lnTo>
                    <a:pt x="422" y="234"/>
                  </a:lnTo>
                  <a:lnTo>
                    <a:pt x="477" y="1431"/>
                  </a:lnTo>
                  <a:lnTo>
                    <a:pt x="475" y="1451"/>
                  </a:lnTo>
                  <a:lnTo>
                    <a:pt x="466" y="1470"/>
                  </a:lnTo>
                  <a:lnTo>
                    <a:pt x="453" y="1486"/>
                  </a:lnTo>
                  <a:lnTo>
                    <a:pt x="284" y="1638"/>
                  </a:lnTo>
                  <a:lnTo>
                    <a:pt x="270" y="1649"/>
                  </a:lnTo>
                  <a:lnTo>
                    <a:pt x="254" y="1655"/>
                  </a:lnTo>
                  <a:lnTo>
                    <a:pt x="237" y="1657"/>
                  </a:lnTo>
                  <a:lnTo>
                    <a:pt x="221" y="1655"/>
                  </a:lnTo>
                  <a:lnTo>
                    <a:pt x="205" y="1649"/>
                  </a:lnTo>
                  <a:lnTo>
                    <a:pt x="190" y="1639"/>
                  </a:lnTo>
                  <a:lnTo>
                    <a:pt x="24" y="1489"/>
                  </a:lnTo>
                  <a:lnTo>
                    <a:pt x="14" y="1478"/>
                  </a:lnTo>
                  <a:lnTo>
                    <a:pt x="6" y="1465"/>
                  </a:lnTo>
                  <a:lnTo>
                    <a:pt x="2" y="1450"/>
                  </a:lnTo>
                  <a:lnTo>
                    <a:pt x="1" y="1434"/>
                  </a:lnTo>
                  <a:lnTo>
                    <a:pt x="54" y="223"/>
                  </a:lnTo>
                  <a:lnTo>
                    <a:pt x="35" y="198"/>
                  </a:lnTo>
                  <a:lnTo>
                    <a:pt x="20" y="168"/>
                  </a:lnTo>
                  <a:lnTo>
                    <a:pt x="10" y="137"/>
                  </a:lnTo>
                  <a:lnTo>
                    <a:pt x="2" y="10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1"/>
                  </a:lnTo>
                  <a:lnTo>
                    <a:pt x="88" y="3"/>
                  </a:lnTo>
                  <a:lnTo>
                    <a:pt x="105" y="10"/>
                  </a:lnTo>
                  <a:lnTo>
                    <a:pt x="120" y="21"/>
                  </a:lnTo>
                  <a:lnTo>
                    <a:pt x="131" y="36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3" y="95"/>
                  </a:lnTo>
                  <a:lnTo>
                    <a:pt x="151" y="116"/>
                  </a:lnTo>
                  <a:lnTo>
                    <a:pt x="163" y="135"/>
                  </a:lnTo>
                  <a:lnTo>
                    <a:pt x="179" y="151"/>
                  </a:lnTo>
                  <a:lnTo>
                    <a:pt x="198" y="164"/>
                  </a:lnTo>
                  <a:lnTo>
                    <a:pt x="219" y="171"/>
                  </a:lnTo>
                  <a:lnTo>
                    <a:pt x="244" y="174"/>
                  </a:lnTo>
                  <a:lnTo>
                    <a:pt x="264" y="172"/>
                  </a:lnTo>
                  <a:lnTo>
                    <a:pt x="283" y="166"/>
                  </a:lnTo>
                  <a:lnTo>
                    <a:pt x="301" y="156"/>
                  </a:lnTo>
                  <a:lnTo>
                    <a:pt x="306" y="151"/>
                  </a:lnTo>
                  <a:lnTo>
                    <a:pt x="313" y="147"/>
                  </a:lnTo>
                  <a:lnTo>
                    <a:pt x="327" y="131"/>
                  </a:lnTo>
                  <a:lnTo>
                    <a:pt x="337" y="113"/>
                  </a:lnTo>
                  <a:lnTo>
                    <a:pt x="344" y="92"/>
                  </a:lnTo>
                  <a:lnTo>
                    <a:pt x="346" y="70"/>
                  </a:lnTo>
                  <a:lnTo>
                    <a:pt x="349" y="52"/>
                  </a:lnTo>
                  <a:lnTo>
                    <a:pt x="355" y="35"/>
                  </a:lnTo>
                  <a:lnTo>
                    <a:pt x="366" y="21"/>
                  </a:lnTo>
                  <a:lnTo>
                    <a:pt x="381" y="9"/>
                  </a:lnTo>
                  <a:lnTo>
                    <a:pt x="398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95"/>
            <p:cNvSpPr>
              <a:spLocks noEditPoints="1"/>
            </p:cNvSpPr>
            <p:nvPr/>
          </p:nvSpPr>
          <p:spPr bwMode="auto">
            <a:xfrm>
              <a:off x="1139825" y="2171700"/>
              <a:ext cx="100013" cy="100013"/>
            </a:xfrm>
            <a:custGeom>
              <a:avLst/>
              <a:gdLst>
                <a:gd name="T0" fmla="*/ 140 w 632"/>
                <a:gd name="T1" fmla="*/ 147 h 632"/>
                <a:gd name="T2" fmla="*/ 140 w 632"/>
                <a:gd name="T3" fmla="*/ 492 h 632"/>
                <a:gd name="T4" fmla="*/ 487 w 632"/>
                <a:gd name="T5" fmla="*/ 492 h 632"/>
                <a:gd name="T6" fmla="*/ 476 w 632"/>
                <a:gd name="T7" fmla="*/ 447 h 632"/>
                <a:gd name="T8" fmla="*/ 460 w 632"/>
                <a:gd name="T9" fmla="*/ 402 h 632"/>
                <a:gd name="T10" fmla="*/ 440 w 632"/>
                <a:gd name="T11" fmla="*/ 361 h 632"/>
                <a:gd name="T12" fmla="*/ 416 w 632"/>
                <a:gd name="T13" fmla="*/ 320 h 632"/>
                <a:gd name="T14" fmla="*/ 387 w 632"/>
                <a:gd name="T15" fmla="*/ 283 h 632"/>
                <a:gd name="T16" fmla="*/ 352 w 632"/>
                <a:gd name="T17" fmla="*/ 249 h 632"/>
                <a:gd name="T18" fmla="*/ 314 w 632"/>
                <a:gd name="T19" fmla="*/ 219 h 632"/>
                <a:gd name="T20" fmla="*/ 274 w 632"/>
                <a:gd name="T21" fmla="*/ 194 h 632"/>
                <a:gd name="T22" fmla="*/ 232 w 632"/>
                <a:gd name="T23" fmla="*/ 174 h 632"/>
                <a:gd name="T24" fmla="*/ 187 w 632"/>
                <a:gd name="T25" fmla="*/ 158 h 632"/>
                <a:gd name="T26" fmla="*/ 140 w 632"/>
                <a:gd name="T27" fmla="*/ 147 h 632"/>
                <a:gd name="T28" fmla="*/ 70 w 632"/>
                <a:gd name="T29" fmla="*/ 0 h 632"/>
                <a:gd name="T30" fmla="*/ 123 w 632"/>
                <a:gd name="T31" fmla="*/ 2 h 632"/>
                <a:gd name="T32" fmla="*/ 176 w 632"/>
                <a:gd name="T33" fmla="*/ 10 h 632"/>
                <a:gd name="T34" fmla="*/ 227 w 632"/>
                <a:gd name="T35" fmla="*/ 22 h 632"/>
                <a:gd name="T36" fmla="*/ 277 w 632"/>
                <a:gd name="T37" fmla="*/ 40 h 632"/>
                <a:gd name="T38" fmla="*/ 325 w 632"/>
                <a:gd name="T39" fmla="*/ 61 h 632"/>
                <a:gd name="T40" fmla="*/ 371 w 632"/>
                <a:gd name="T41" fmla="*/ 87 h 632"/>
                <a:gd name="T42" fmla="*/ 413 w 632"/>
                <a:gd name="T43" fmla="*/ 117 h 632"/>
                <a:gd name="T44" fmla="*/ 454 w 632"/>
                <a:gd name="T45" fmla="*/ 151 h 632"/>
                <a:gd name="T46" fmla="*/ 491 w 632"/>
                <a:gd name="T47" fmla="*/ 190 h 632"/>
                <a:gd name="T48" fmla="*/ 523 w 632"/>
                <a:gd name="T49" fmla="*/ 230 h 632"/>
                <a:gd name="T50" fmla="*/ 552 w 632"/>
                <a:gd name="T51" fmla="*/ 273 h 632"/>
                <a:gd name="T52" fmla="*/ 575 w 632"/>
                <a:gd name="T53" fmla="*/ 317 h 632"/>
                <a:gd name="T54" fmla="*/ 595 w 632"/>
                <a:gd name="T55" fmla="*/ 363 h 632"/>
                <a:gd name="T56" fmla="*/ 611 w 632"/>
                <a:gd name="T57" fmla="*/ 412 h 632"/>
                <a:gd name="T58" fmla="*/ 623 w 632"/>
                <a:gd name="T59" fmla="*/ 461 h 632"/>
                <a:gd name="T60" fmla="*/ 629 w 632"/>
                <a:gd name="T61" fmla="*/ 511 h 632"/>
                <a:gd name="T62" fmla="*/ 632 w 632"/>
                <a:gd name="T63" fmla="*/ 562 h 632"/>
                <a:gd name="T64" fmla="*/ 629 w 632"/>
                <a:gd name="T65" fmla="*/ 581 h 632"/>
                <a:gd name="T66" fmla="*/ 622 w 632"/>
                <a:gd name="T67" fmla="*/ 598 h 632"/>
                <a:gd name="T68" fmla="*/ 611 w 632"/>
                <a:gd name="T69" fmla="*/ 612 h 632"/>
                <a:gd name="T70" fmla="*/ 598 w 632"/>
                <a:gd name="T71" fmla="*/ 623 h 632"/>
                <a:gd name="T72" fmla="*/ 580 w 632"/>
                <a:gd name="T73" fmla="*/ 630 h 632"/>
                <a:gd name="T74" fmla="*/ 561 w 632"/>
                <a:gd name="T75" fmla="*/ 632 h 632"/>
                <a:gd name="T76" fmla="*/ 70 w 632"/>
                <a:gd name="T77" fmla="*/ 632 h 632"/>
                <a:gd name="T78" fmla="*/ 52 w 632"/>
                <a:gd name="T79" fmla="*/ 630 h 632"/>
                <a:gd name="T80" fmla="*/ 35 w 632"/>
                <a:gd name="T81" fmla="*/ 623 h 632"/>
                <a:gd name="T82" fmla="*/ 21 w 632"/>
                <a:gd name="T83" fmla="*/ 612 h 632"/>
                <a:gd name="T84" fmla="*/ 9 w 632"/>
                <a:gd name="T85" fmla="*/ 598 h 632"/>
                <a:gd name="T86" fmla="*/ 3 w 632"/>
                <a:gd name="T87" fmla="*/ 581 h 632"/>
                <a:gd name="T88" fmla="*/ 0 w 632"/>
                <a:gd name="T89" fmla="*/ 562 h 632"/>
                <a:gd name="T90" fmla="*/ 0 w 632"/>
                <a:gd name="T91" fmla="*/ 70 h 632"/>
                <a:gd name="T92" fmla="*/ 3 w 632"/>
                <a:gd name="T93" fmla="*/ 51 h 632"/>
                <a:gd name="T94" fmla="*/ 9 w 632"/>
                <a:gd name="T95" fmla="*/ 34 h 632"/>
                <a:gd name="T96" fmla="*/ 20 w 632"/>
                <a:gd name="T97" fmla="*/ 20 h 632"/>
                <a:gd name="T98" fmla="*/ 35 w 632"/>
                <a:gd name="T99" fmla="*/ 10 h 632"/>
                <a:gd name="T100" fmla="*/ 52 w 632"/>
                <a:gd name="T101" fmla="*/ 2 h 632"/>
                <a:gd name="T102" fmla="*/ 70 w 632"/>
                <a:gd name="T10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2" h="632">
                  <a:moveTo>
                    <a:pt x="140" y="147"/>
                  </a:moveTo>
                  <a:lnTo>
                    <a:pt x="140" y="492"/>
                  </a:lnTo>
                  <a:lnTo>
                    <a:pt x="487" y="492"/>
                  </a:lnTo>
                  <a:lnTo>
                    <a:pt x="476" y="447"/>
                  </a:lnTo>
                  <a:lnTo>
                    <a:pt x="460" y="402"/>
                  </a:lnTo>
                  <a:lnTo>
                    <a:pt x="440" y="361"/>
                  </a:lnTo>
                  <a:lnTo>
                    <a:pt x="416" y="320"/>
                  </a:lnTo>
                  <a:lnTo>
                    <a:pt x="387" y="283"/>
                  </a:lnTo>
                  <a:lnTo>
                    <a:pt x="352" y="249"/>
                  </a:lnTo>
                  <a:lnTo>
                    <a:pt x="314" y="219"/>
                  </a:lnTo>
                  <a:lnTo>
                    <a:pt x="274" y="194"/>
                  </a:lnTo>
                  <a:lnTo>
                    <a:pt x="232" y="174"/>
                  </a:lnTo>
                  <a:lnTo>
                    <a:pt x="187" y="158"/>
                  </a:lnTo>
                  <a:lnTo>
                    <a:pt x="140" y="147"/>
                  </a:lnTo>
                  <a:close/>
                  <a:moveTo>
                    <a:pt x="70" y="0"/>
                  </a:moveTo>
                  <a:lnTo>
                    <a:pt x="123" y="2"/>
                  </a:lnTo>
                  <a:lnTo>
                    <a:pt x="176" y="10"/>
                  </a:lnTo>
                  <a:lnTo>
                    <a:pt x="227" y="22"/>
                  </a:lnTo>
                  <a:lnTo>
                    <a:pt x="277" y="40"/>
                  </a:lnTo>
                  <a:lnTo>
                    <a:pt x="325" y="61"/>
                  </a:lnTo>
                  <a:lnTo>
                    <a:pt x="371" y="87"/>
                  </a:lnTo>
                  <a:lnTo>
                    <a:pt x="413" y="117"/>
                  </a:lnTo>
                  <a:lnTo>
                    <a:pt x="454" y="151"/>
                  </a:lnTo>
                  <a:lnTo>
                    <a:pt x="491" y="190"/>
                  </a:lnTo>
                  <a:lnTo>
                    <a:pt x="523" y="230"/>
                  </a:lnTo>
                  <a:lnTo>
                    <a:pt x="552" y="273"/>
                  </a:lnTo>
                  <a:lnTo>
                    <a:pt x="575" y="317"/>
                  </a:lnTo>
                  <a:lnTo>
                    <a:pt x="595" y="363"/>
                  </a:lnTo>
                  <a:lnTo>
                    <a:pt x="611" y="412"/>
                  </a:lnTo>
                  <a:lnTo>
                    <a:pt x="623" y="461"/>
                  </a:lnTo>
                  <a:lnTo>
                    <a:pt x="629" y="511"/>
                  </a:lnTo>
                  <a:lnTo>
                    <a:pt x="632" y="562"/>
                  </a:lnTo>
                  <a:lnTo>
                    <a:pt x="629" y="581"/>
                  </a:lnTo>
                  <a:lnTo>
                    <a:pt x="622" y="598"/>
                  </a:lnTo>
                  <a:lnTo>
                    <a:pt x="611" y="612"/>
                  </a:lnTo>
                  <a:lnTo>
                    <a:pt x="598" y="623"/>
                  </a:lnTo>
                  <a:lnTo>
                    <a:pt x="580" y="630"/>
                  </a:lnTo>
                  <a:lnTo>
                    <a:pt x="561" y="632"/>
                  </a:lnTo>
                  <a:lnTo>
                    <a:pt x="70" y="632"/>
                  </a:lnTo>
                  <a:lnTo>
                    <a:pt x="52" y="630"/>
                  </a:lnTo>
                  <a:lnTo>
                    <a:pt x="35" y="623"/>
                  </a:lnTo>
                  <a:lnTo>
                    <a:pt x="21" y="612"/>
                  </a:lnTo>
                  <a:lnTo>
                    <a:pt x="9" y="598"/>
                  </a:lnTo>
                  <a:lnTo>
                    <a:pt x="3" y="581"/>
                  </a:lnTo>
                  <a:lnTo>
                    <a:pt x="0" y="562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96"/>
            <p:cNvSpPr>
              <a:spLocks noEditPoints="1"/>
            </p:cNvSpPr>
            <p:nvPr/>
          </p:nvSpPr>
          <p:spPr bwMode="auto">
            <a:xfrm>
              <a:off x="996950" y="2192338"/>
              <a:ext cx="220663" cy="220663"/>
            </a:xfrm>
            <a:custGeom>
              <a:avLst/>
              <a:gdLst>
                <a:gd name="T0" fmla="*/ 569 w 1395"/>
                <a:gd name="T1" fmla="*/ 156 h 1394"/>
                <a:gd name="T2" fmla="*/ 461 w 1395"/>
                <a:gd name="T3" fmla="*/ 194 h 1394"/>
                <a:gd name="T4" fmla="*/ 364 w 1395"/>
                <a:gd name="T5" fmla="*/ 252 h 1394"/>
                <a:gd name="T6" fmla="*/ 281 w 1395"/>
                <a:gd name="T7" fmla="*/ 328 h 1394"/>
                <a:gd name="T8" fmla="*/ 215 w 1395"/>
                <a:gd name="T9" fmla="*/ 419 h 1394"/>
                <a:gd name="T10" fmla="*/ 168 w 1395"/>
                <a:gd name="T11" fmla="*/ 524 h 1394"/>
                <a:gd name="T12" fmla="*/ 144 w 1395"/>
                <a:gd name="T13" fmla="*/ 638 h 1394"/>
                <a:gd name="T14" fmla="*/ 144 w 1395"/>
                <a:gd name="T15" fmla="*/ 758 h 1394"/>
                <a:gd name="T16" fmla="*/ 169 w 1395"/>
                <a:gd name="T17" fmla="*/ 873 h 1394"/>
                <a:gd name="T18" fmla="*/ 217 w 1395"/>
                <a:gd name="T19" fmla="*/ 978 h 1394"/>
                <a:gd name="T20" fmla="*/ 284 w 1395"/>
                <a:gd name="T21" fmla="*/ 1069 h 1394"/>
                <a:gd name="T22" fmla="*/ 369 w 1395"/>
                <a:gd name="T23" fmla="*/ 1146 h 1394"/>
                <a:gd name="T24" fmla="*/ 468 w 1395"/>
                <a:gd name="T25" fmla="*/ 1205 h 1394"/>
                <a:gd name="T26" fmla="*/ 578 w 1395"/>
                <a:gd name="T27" fmla="*/ 1241 h 1394"/>
                <a:gd name="T28" fmla="*/ 697 w 1395"/>
                <a:gd name="T29" fmla="*/ 1254 h 1394"/>
                <a:gd name="T30" fmla="*/ 815 w 1395"/>
                <a:gd name="T31" fmla="*/ 1242 h 1394"/>
                <a:gd name="T32" fmla="*/ 925 w 1395"/>
                <a:gd name="T33" fmla="*/ 1206 h 1394"/>
                <a:gd name="T34" fmla="*/ 1023 w 1395"/>
                <a:gd name="T35" fmla="*/ 1148 h 1394"/>
                <a:gd name="T36" fmla="*/ 1107 w 1395"/>
                <a:gd name="T37" fmla="*/ 1074 h 1394"/>
                <a:gd name="T38" fmla="*/ 1175 w 1395"/>
                <a:gd name="T39" fmla="*/ 983 h 1394"/>
                <a:gd name="T40" fmla="*/ 1223 w 1395"/>
                <a:gd name="T41" fmla="*/ 880 h 1394"/>
                <a:gd name="T42" fmla="*/ 1249 w 1395"/>
                <a:gd name="T43" fmla="*/ 767 h 1394"/>
                <a:gd name="T44" fmla="*/ 679 w 1395"/>
                <a:gd name="T45" fmla="*/ 765 h 1394"/>
                <a:gd name="T46" fmla="*/ 648 w 1395"/>
                <a:gd name="T47" fmla="*/ 747 h 1394"/>
                <a:gd name="T48" fmla="*/ 630 w 1395"/>
                <a:gd name="T49" fmla="*/ 716 h 1394"/>
                <a:gd name="T50" fmla="*/ 628 w 1395"/>
                <a:gd name="T51" fmla="*/ 145 h 1394"/>
                <a:gd name="T52" fmla="*/ 716 w 1395"/>
                <a:gd name="T53" fmla="*/ 2 h 1394"/>
                <a:gd name="T54" fmla="*/ 747 w 1395"/>
                <a:gd name="T55" fmla="*/ 20 h 1394"/>
                <a:gd name="T56" fmla="*/ 765 w 1395"/>
                <a:gd name="T57" fmla="*/ 51 h 1394"/>
                <a:gd name="T58" fmla="*/ 768 w 1395"/>
                <a:gd name="T59" fmla="*/ 627 h 1394"/>
                <a:gd name="T60" fmla="*/ 1343 w 1395"/>
                <a:gd name="T61" fmla="*/ 629 h 1394"/>
                <a:gd name="T62" fmla="*/ 1375 w 1395"/>
                <a:gd name="T63" fmla="*/ 647 h 1394"/>
                <a:gd name="T64" fmla="*/ 1392 w 1395"/>
                <a:gd name="T65" fmla="*/ 678 h 1394"/>
                <a:gd name="T66" fmla="*/ 1392 w 1395"/>
                <a:gd name="T67" fmla="*/ 764 h 1394"/>
                <a:gd name="T68" fmla="*/ 1367 w 1395"/>
                <a:gd name="T69" fmla="*/ 893 h 1394"/>
                <a:gd name="T70" fmla="*/ 1320 w 1395"/>
                <a:gd name="T71" fmla="*/ 1012 h 1394"/>
                <a:gd name="T72" fmla="*/ 1252 w 1395"/>
                <a:gd name="T73" fmla="*/ 1118 h 1394"/>
                <a:gd name="T74" fmla="*/ 1167 w 1395"/>
                <a:gd name="T75" fmla="*/ 1212 h 1394"/>
                <a:gd name="T76" fmla="*/ 1067 w 1395"/>
                <a:gd name="T77" fmla="*/ 1288 h 1394"/>
                <a:gd name="T78" fmla="*/ 953 w 1395"/>
                <a:gd name="T79" fmla="*/ 1345 h 1394"/>
                <a:gd name="T80" fmla="*/ 830 w 1395"/>
                <a:gd name="T81" fmla="*/ 1381 h 1394"/>
                <a:gd name="T82" fmla="*/ 697 w 1395"/>
                <a:gd name="T83" fmla="*/ 1394 h 1394"/>
                <a:gd name="T84" fmla="*/ 565 w 1395"/>
                <a:gd name="T85" fmla="*/ 1381 h 1394"/>
                <a:gd name="T86" fmla="*/ 442 w 1395"/>
                <a:gd name="T87" fmla="*/ 1345 h 1394"/>
                <a:gd name="T88" fmla="*/ 328 w 1395"/>
                <a:gd name="T89" fmla="*/ 1288 h 1394"/>
                <a:gd name="T90" fmla="*/ 228 w 1395"/>
                <a:gd name="T91" fmla="*/ 1212 h 1394"/>
                <a:gd name="T92" fmla="*/ 143 w 1395"/>
                <a:gd name="T93" fmla="*/ 1118 h 1394"/>
                <a:gd name="T94" fmla="*/ 76 w 1395"/>
                <a:gd name="T95" fmla="*/ 1012 h 1394"/>
                <a:gd name="T96" fmla="*/ 28 w 1395"/>
                <a:gd name="T97" fmla="*/ 893 h 1394"/>
                <a:gd name="T98" fmla="*/ 3 w 1395"/>
                <a:gd name="T99" fmla="*/ 764 h 1394"/>
                <a:gd name="T100" fmla="*/ 3 w 1395"/>
                <a:gd name="T101" fmla="*/ 630 h 1394"/>
                <a:gd name="T102" fmla="*/ 28 w 1395"/>
                <a:gd name="T103" fmla="*/ 501 h 1394"/>
                <a:gd name="T104" fmla="*/ 76 w 1395"/>
                <a:gd name="T105" fmla="*/ 382 h 1394"/>
                <a:gd name="T106" fmla="*/ 143 w 1395"/>
                <a:gd name="T107" fmla="*/ 276 h 1394"/>
                <a:gd name="T108" fmla="*/ 228 w 1395"/>
                <a:gd name="T109" fmla="*/ 182 h 1394"/>
                <a:gd name="T110" fmla="*/ 328 w 1395"/>
                <a:gd name="T111" fmla="*/ 107 h 1394"/>
                <a:gd name="T112" fmla="*/ 442 w 1395"/>
                <a:gd name="T113" fmla="*/ 49 h 1394"/>
                <a:gd name="T114" fmla="*/ 565 w 1395"/>
                <a:gd name="T115" fmla="*/ 12 h 1394"/>
                <a:gd name="T116" fmla="*/ 697 w 1395"/>
                <a:gd name="T117" fmla="*/ 0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95" h="1394">
                  <a:moveTo>
                    <a:pt x="628" y="145"/>
                  </a:moveTo>
                  <a:lnTo>
                    <a:pt x="569" y="156"/>
                  </a:lnTo>
                  <a:lnTo>
                    <a:pt x="514" y="172"/>
                  </a:lnTo>
                  <a:lnTo>
                    <a:pt x="461" y="194"/>
                  </a:lnTo>
                  <a:lnTo>
                    <a:pt x="411" y="220"/>
                  </a:lnTo>
                  <a:lnTo>
                    <a:pt x="364" y="252"/>
                  </a:lnTo>
                  <a:lnTo>
                    <a:pt x="320" y="287"/>
                  </a:lnTo>
                  <a:lnTo>
                    <a:pt x="281" y="328"/>
                  </a:lnTo>
                  <a:lnTo>
                    <a:pt x="246" y="372"/>
                  </a:lnTo>
                  <a:lnTo>
                    <a:pt x="215" y="419"/>
                  </a:lnTo>
                  <a:lnTo>
                    <a:pt x="190" y="470"/>
                  </a:lnTo>
                  <a:lnTo>
                    <a:pt x="168" y="524"/>
                  </a:lnTo>
                  <a:lnTo>
                    <a:pt x="153" y="579"/>
                  </a:lnTo>
                  <a:lnTo>
                    <a:pt x="144" y="638"/>
                  </a:lnTo>
                  <a:lnTo>
                    <a:pt x="141" y="697"/>
                  </a:lnTo>
                  <a:lnTo>
                    <a:pt x="144" y="758"/>
                  </a:lnTo>
                  <a:lnTo>
                    <a:pt x="153" y="816"/>
                  </a:lnTo>
                  <a:lnTo>
                    <a:pt x="169" y="873"/>
                  </a:lnTo>
                  <a:lnTo>
                    <a:pt x="191" y="927"/>
                  </a:lnTo>
                  <a:lnTo>
                    <a:pt x="217" y="978"/>
                  </a:lnTo>
                  <a:lnTo>
                    <a:pt x="248" y="1026"/>
                  </a:lnTo>
                  <a:lnTo>
                    <a:pt x="284" y="1069"/>
                  </a:lnTo>
                  <a:lnTo>
                    <a:pt x="325" y="1110"/>
                  </a:lnTo>
                  <a:lnTo>
                    <a:pt x="369" y="1146"/>
                  </a:lnTo>
                  <a:lnTo>
                    <a:pt x="417" y="1178"/>
                  </a:lnTo>
                  <a:lnTo>
                    <a:pt x="468" y="1205"/>
                  </a:lnTo>
                  <a:lnTo>
                    <a:pt x="522" y="1226"/>
                  </a:lnTo>
                  <a:lnTo>
                    <a:pt x="578" y="1241"/>
                  </a:lnTo>
                  <a:lnTo>
                    <a:pt x="638" y="1250"/>
                  </a:lnTo>
                  <a:lnTo>
                    <a:pt x="697" y="1254"/>
                  </a:lnTo>
                  <a:lnTo>
                    <a:pt x="758" y="1250"/>
                  </a:lnTo>
                  <a:lnTo>
                    <a:pt x="815" y="1242"/>
                  </a:lnTo>
                  <a:lnTo>
                    <a:pt x="872" y="1226"/>
                  </a:lnTo>
                  <a:lnTo>
                    <a:pt x="925" y="1206"/>
                  </a:lnTo>
                  <a:lnTo>
                    <a:pt x="975" y="1179"/>
                  </a:lnTo>
                  <a:lnTo>
                    <a:pt x="1023" y="1148"/>
                  </a:lnTo>
                  <a:lnTo>
                    <a:pt x="1066" y="1113"/>
                  </a:lnTo>
                  <a:lnTo>
                    <a:pt x="1107" y="1074"/>
                  </a:lnTo>
                  <a:lnTo>
                    <a:pt x="1143" y="1030"/>
                  </a:lnTo>
                  <a:lnTo>
                    <a:pt x="1175" y="983"/>
                  </a:lnTo>
                  <a:lnTo>
                    <a:pt x="1201" y="933"/>
                  </a:lnTo>
                  <a:lnTo>
                    <a:pt x="1223" y="880"/>
                  </a:lnTo>
                  <a:lnTo>
                    <a:pt x="1239" y="825"/>
                  </a:lnTo>
                  <a:lnTo>
                    <a:pt x="1249" y="767"/>
                  </a:lnTo>
                  <a:lnTo>
                    <a:pt x="697" y="767"/>
                  </a:lnTo>
                  <a:lnTo>
                    <a:pt x="679" y="765"/>
                  </a:lnTo>
                  <a:lnTo>
                    <a:pt x="662" y="758"/>
                  </a:lnTo>
                  <a:lnTo>
                    <a:pt x="648" y="747"/>
                  </a:lnTo>
                  <a:lnTo>
                    <a:pt x="636" y="732"/>
                  </a:lnTo>
                  <a:lnTo>
                    <a:pt x="630" y="716"/>
                  </a:lnTo>
                  <a:lnTo>
                    <a:pt x="628" y="697"/>
                  </a:lnTo>
                  <a:lnTo>
                    <a:pt x="628" y="145"/>
                  </a:lnTo>
                  <a:close/>
                  <a:moveTo>
                    <a:pt x="697" y="0"/>
                  </a:moveTo>
                  <a:lnTo>
                    <a:pt x="716" y="2"/>
                  </a:lnTo>
                  <a:lnTo>
                    <a:pt x="733" y="10"/>
                  </a:lnTo>
                  <a:lnTo>
                    <a:pt x="747" y="20"/>
                  </a:lnTo>
                  <a:lnTo>
                    <a:pt x="759" y="34"/>
                  </a:lnTo>
                  <a:lnTo>
                    <a:pt x="765" y="51"/>
                  </a:lnTo>
                  <a:lnTo>
                    <a:pt x="768" y="70"/>
                  </a:lnTo>
                  <a:lnTo>
                    <a:pt x="768" y="627"/>
                  </a:lnTo>
                  <a:lnTo>
                    <a:pt x="1325" y="627"/>
                  </a:lnTo>
                  <a:lnTo>
                    <a:pt x="1343" y="629"/>
                  </a:lnTo>
                  <a:lnTo>
                    <a:pt x="1360" y="636"/>
                  </a:lnTo>
                  <a:lnTo>
                    <a:pt x="1375" y="647"/>
                  </a:lnTo>
                  <a:lnTo>
                    <a:pt x="1385" y="662"/>
                  </a:lnTo>
                  <a:lnTo>
                    <a:pt x="1392" y="678"/>
                  </a:lnTo>
                  <a:lnTo>
                    <a:pt x="1395" y="697"/>
                  </a:lnTo>
                  <a:lnTo>
                    <a:pt x="1392" y="764"/>
                  </a:lnTo>
                  <a:lnTo>
                    <a:pt x="1382" y="829"/>
                  </a:lnTo>
                  <a:lnTo>
                    <a:pt x="1367" y="893"/>
                  </a:lnTo>
                  <a:lnTo>
                    <a:pt x="1346" y="954"/>
                  </a:lnTo>
                  <a:lnTo>
                    <a:pt x="1320" y="1012"/>
                  </a:lnTo>
                  <a:lnTo>
                    <a:pt x="1289" y="1066"/>
                  </a:lnTo>
                  <a:lnTo>
                    <a:pt x="1252" y="1118"/>
                  </a:lnTo>
                  <a:lnTo>
                    <a:pt x="1212" y="1167"/>
                  </a:lnTo>
                  <a:lnTo>
                    <a:pt x="1167" y="1212"/>
                  </a:lnTo>
                  <a:lnTo>
                    <a:pt x="1119" y="1252"/>
                  </a:lnTo>
                  <a:lnTo>
                    <a:pt x="1067" y="1288"/>
                  </a:lnTo>
                  <a:lnTo>
                    <a:pt x="1012" y="1320"/>
                  </a:lnTo>
                  <a:lnTo>
                    <a:pt x="953" y="1345"/>
                  </a:lnTo>
                  <a:lnTo>
                    <a:pt x="893" y="1366"/>
                  </a:lnTo>
                  <a:lnTo>
                    <a:pt x="830" y="1381"/>
                  </a:lnTo>
                  <a:lnTo>
                    <a:pt x="765" y="1391"/>
                  </a:lnTo>
                  <a:lnTo>
                    <a:pt x="697" y="1394"/>
                  </a:lnTo>
                  <a:lnTo>
                    <a:pt x="630" y="1391"/>
                  </a:lnTo>
                  <a:lnTo>
                    <a:pt x="565" y="1381"/>
                  </a:lnTo>
                  <a:lnTo>
                    <a:pt x="502" y="1366"/>
                  </a:lnTo>
                  <a:lnTo>
                    <a:pt x="442" y="1345"/>
                  </a:lnTo>
                  <a:lnTo>
                    <a:pt x="383" y="1320"/>
                  </a:lnTo>
                  <a:lnTo>
                    <a:pt x="328" y="1288"/>
                  </a:lnTo>
                  <a:lnTo>
                    <a:pt x="276" y="1252"/>
                  </a:lnTo>
                  <a:lnTo>
                    <a:pt x="228" y="1212"/>
                  </a:lnTo>
                  <a:lnTo>
                    <a:pt x="183" y="1167"/>
                  </a:lnTo>
                  <a:lnTo>
                    <a:pt x="143" y="1118"/>
                  </a:lnTo>
                  <a:lnTo>
                    <a:pt x="107" y="1066"/>
                  </a:lnTo>
                  <a:lnTo>
                    <a:pt x="76" y="1012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29"/>
                  </a:lnTo>
                  <a:lnTo>
                    <a:pt x="3" y="764"/>
                  </a:lnTo>
                  <a:lnTo>
                    <a:pt x="0" y="697"/>
                  </a:lnTo>
                  <a:lnTo>
                    <a:pt x="3" y="630"/>
                  </a:lnTo>
                  <a:lnTo>
                    <a:pt x="13" y="565"/>
                  </a:lnTo>
                  <a:lnTo>
                    <a:pt x="28" y="501"/>
                  </a:lnTo>
                  <a:lnTo>
                    <a:pt x="49" y="441"/>
                  </a:lnTo>
                  <a:lnTo>
                    <a:pt x="76" y="382"/>
                  </a:lnTo>
                  <a:lnTo>
                    <a:pt x="107" y="328"/>
                  </a:lnTo>
                  <a:lnTo>
                    <a:pt x="143" y="276"/>
                  </a:lnTo>
                  <a:lnTo>
                    <a:pt x="183" y="227"/>
                  </a:lnTo>
                  <a:lnTo>
                    <a:pt x="228" y="182"/>
                  </a:lnTo>
                  <a:lnTo>
                    <a:pt x="276" y="142"/>
                  </a:lnTo>
                  <a:lnTo>
                    <a:pt x="328" y="107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2"/>
                  </a:lnTo>
                  <a:lnTo>
                    <a:pt x="630" y="3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0773830" y="5356273"/>
            <a:ext cx="657551" cy="753033"/>
            <a:chOff x="9990138" y="2690813"/>
            <a:chExt cx="481013" cy="550863"/>
          </a:xfrm>
          <a:solidFill>
            <a:schemeClr val="bg1"/>
          </a:solidFill>
        </p:grpSpPr>
        <p:sp>
          <p:nvSpPr>
            <p:cNvPr id="78" name="Freeform 107"/>
            <p:cNvSpPr/>
            <p:nvPr/>
          </p:nvSpPr>
          <p:spPr bwMode="auto">
            <a:xfrm>
              <a:off x="10121901" y="3182938"/>
              <a:ext cx="219075" cy="58738"/>
            </a:xfrm>
            <a:custGeom>
              <a:avLst/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108"/>
            <p:cNvSpPr>
              <a:spLocks noEditPoints="1"/>
            </p:cNvSpPr>
            <p:nvPr/>
          </p:nvSpPr>
          <p:spPr bwMode="auto">
            <a:xfrm>
              <a:off x="9990138" y="2809875"/>
              <a:ext cx="481013" cy="347663"/>
            </a:xfrm>
            <a:custGeom>
              <a:avLst/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109"/>
            <p:cNvSpPr/>
            <p:nvPr/>
          </p:nvSpPr>
          <p:spPr bwMode="auto">
            <a:xfrm>
              <a:off x="9990138" y="2809875"/>
              <a:ext cx="157163" cy="231775"/>
            </a:xfrm>
            <a:custGeom>
              <a:avLst/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110"/>
            <p:cNvSpPr/>
            <p:nvPr/>
          </p:nvSpPr>
          <p:spPr bwMode="auto">
            <a:xfrm>
              <a:off x="10139363" y="2690813"/>
              <a:ext cx="179388" cy="300038"/>
            </a:xfrm>
            <a:custGeom>
              <a:avLst/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4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111"/>
            <p:cNvSpPr/>
            <p:nvPr/>
          </p:nvSpPr>
          <p:spPr bwMode="auto">
            <a:xfrm>
              <a:off x="10217151" y="2943225"/>
              <a:ext cx="22225" cy="71438"/>
            </a:xfrm>
            <a:custGeom>
              <a:avLst/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405939" y="3220066"/>
            <a:ext cx="508645" cy="502798"/>
            <a:chOff x="4356100" y="3465513"/>
            <a:chExt cx="552450" cy="546100"/>
          </a:xfrm>
          <a:solidFill>
            <a:schemeClr val="bg1"/>
          </a:solidFill>
        </p:grpSpPr>
        <p:sp>
          <p:nvSpPr>
            <p:cNvPr id="84" name="Freeform 242"/>
            <p:cNvSpPr/>
            <p:nvPr/>
          </p:nvSpPr>
          <p:spPr bwMode="auto">
            <a:xfrm>
              <a:off x="4486275" y="3465513"/>
              <a:ext cx="422275" cy="422275"/>
            </a:xfrm>
            <a:custGeom>
              <a:avLst/>
              <a:gdLst>
                <a:gd name="T0" fmla="*/ 2000 w 2664"/>
                <a:gd name="T1" fmla="*/ 115 h 2664"/>
                <a:gd name="T2" fmla="*/ 2063 w 2664"/>
                <a:gd name="T3" fmla="*/ 268 h 2664"/>
                <a:gd name="T4" fmla="*/ 2150 w 2664"/>
                <a:gd name="T5" fmla="*/ 560 h 2664"/>
                <a:gd name="T6" fmla="*/ 2425 w 2664"/>
                <a:gd name="T7" fmla="*/ 602 h 2664"/>
                <a:gd name="T8" fmla="*/ 2566 w 2664"/>
                <a:gd name="T9" fmla="*/ 688 h 2664"/>
                <a:gd name="T10" fmla="*/ 2660 w 2664"/>
                <a:gd name="T11" fmla="*/ 999 h 2664"/>
                <a:gd name="T12" fmla="*/ 2552 w 2664"/>
                <a:gd name="T13" fmla="*/ 1126 h 2664"/>
                <a:gd name="T14" fmla="*/ 2552 w 2664"/>
                <a:gd name="T15" fmla="*/ 1538 h 2664"/>
                <a:gd name="T16" fmla="*/ 2660 w 2664"/>
                <a:gd name="T17" fmla="*/ 1662 h 2664"/>
                <a:gd name="T18" fmla="*/ 2565 w 2664"/>
                <a:gd name="T19" fmla="*/ 1976 h 2664"/>
                <a:gd name="T20" fmla="*/ 2426 w 2664"/>
                <a:gd name="T21" fmla="*/ 2062 h 2664"/>
                <a:gd name="T22" fmla="*/ 2149 w 2664"/>
                <a:gd name="T23" fmla="*/ 2103 h 2664"/>
                <a:gd name="T24" fmla="*/ 2062 w 2664"/>
                <a:gd name="T25" fmla="*/ 2395 h 2664"/>
                <a:gd name="T26" fmla="*/ 1999 w 2664"/>
                <a:gd name="T27" fmla="*/ 2548 h 2664"/>
                <a:gd name="T28" fmla="*/ 1706 w 2664"/>
                <a:gd name="T29" fmla="*/ 2664 h 2664"/>
                <a:gd name="T30" fmla="*/ 1551 w 2664"/>
                <a:gd name="T31" fmla="*/ 2576 h 2664"/>
                <a:gd name="T32" fmla="*/ 1481 w 2664"/>
                <a:gd name="T33" fmla="*/ 2322 h 2664"/>
                <a:gd name="T34" fmla="*/ 1579 w 2664"/>
                <a:gd name="T35" fmla="*/ 2308 h 2664"/>
                <a:gd name="T36" fmla="*/ 1691 w 2664"/>
                <a:gd name="T37" fmla="*/ 2520 h 2664"/>
                <a:gd name="T38" fmla="*/ 1914 w 2664"/>
                <a:gd name="T39" fmla="*/ 2435 h 2664"/>
                <a:gd name="T40" fmla="*/ 1849 w 2664"/>
                <a:gd name="T41" fmla="*/ 2216 h 2664"/>
                <a:gd name="T42" fmla="*/ 1982 w 2664"/>
                <a:gd name="T43" fmla="*/ 2071 h 2664"/>
                <a:gd name="T44" fmla="*/ 2179 w 2664"/>
                <a:gd name="T45" fmla="*/ 1854 h 2664"/>
                <a:gd name="T46" fmla="*/ 2421 w 2664"/>
                <a:gd name="T47" fmla="*/ 1921 h 2664"/>
                <a:gd name="T48" fmla="*/ 2524 w 2664"/>
                <a:gd name="T49" fmla="*/ 1696 h 2664"/>
                <a:gd name="T50" fmla="*/ 2310 w 2664"/>
                <a:gd name="T51" fmla="*/ 1578 h 2664"/>
                <a:gd name="T52" fmla="*/ 2316 w 2664"/>
                <a:gd name="T53" fmla="*/ 1293 h 2664"/>
                <a:gd name="T54" fmla="*/ 2322 w 2664"/>
                <a:gd name="T55" fmla="*/ 1072 h 2664"/>
                <a:gd name="T56" fmla="*/ 2525 w 2664"/>
                <a:gd name="T57" fmla="*/ 962 h 2664"/>
                <a:gd name="T58" fmla="*/ 2428 w 2664"/>
                <a:gd name="T59" fmla="*/ 745 h 2664"/>
                <a:gd name="T60" fmla="*/ 2180 w 2664"/>
                <a:gd name="T61" fmla="*/ 810 h 2664"/>
                <a:gd name="T62" fmla="*/ 1983 w 2664"/>
                <a:gd name="T63" fmla="*/ 593 h 2664"/>
                <a:gd name="T64" fmla="*/ 1850 w 2664"/>
                <a:gd name="T65" fmla="*/ 448 h 2664"/>
                <a:gd name="T66" fmla="*/ 1915 w 2664"/>
                <a:gd name="T67" fmla="*/ 228 h 2664"/>
                <a:gd name="T68" fmla="*/ 1686 w 2664"/>
                <a:gd name="T69" fmla="*/ 146 h 2664"/>
                <a:gd name="T70" fmla="*/ 1563 w 2664"/>
                <a:gd name="T71" fmla="*/ 364 h 2664"/>
                <a:gd name="T72" fmla="*/ 1218 w 2664"/>
                <a:gd name="T73" fmla="*/ 354 h 2664"/>
                <a:gd name="T74" fmla="*/ 1063 w 2664"/>
                <a:gd name="T75" fmla="*/ 325 h 2664"/>
                <a:gd name="T76" fmla="*/ 953 w 2664"/>
                <a:gd name="T77" fmla="*/ 139 h 2664"/>
                <a:gd name="T78" fmla="*/ 743 w 2664"/>
                <a:gd name="T79" fmla="*/ 255 h 2664"/>
                <a:gd name="T80" fmla="*/ 801 w 2664"/>
                <a:gd name="T81" fmla="*/ 501 h 2664"/>
                <a:gd name="T82" fmla="*/ 553 w 2664"/>
                <a:gd name="T83" fmla="*/ 732 h 2664"/>
                <a:gd name="T84" fmla="*/ 430 w 2664"/>
                <a:gd name="T85" fmla="*/ 810 h 2664"/>
                <a:gd name="T86" fmla="*/ 221 w 2664"/>
                <a:gd name="T87" fmla="*/ 757 h 2664"/>
                <a:gd name="T88" fmla="*/ 154 w 2664"/>
                <a:gd name="T89" fmla="*/ 988 h 2664"/>
                <a:gd name="T90" fmla="*/ 368 w 2664"/>
                <a:gd name="T91" fmla="*/ 1116 h 2664"/>
                <a:gd name="T92" fmla="*/ 309 w 2664"/>
                <a:gd name="T93" fmla="*/ 1195 h 2664"/>
                <a:gd name="T94" fmla="*/ 43 w 2664"/>
                <a:gd name="T95" fmla="*/ 1074 h 2664"/>
                <a:gd name="T96" fmla="*/ 4 w 2664"/>
                <a:gd name="T97" fmla="*/ 915 h 2664"/>
                <a:gd name="T98" fmla="*/ 159 w 2664"/>
                <a:gd name="T99" fmla="*/ 627 h 2664"/>
                <a:gd name="T100" fmla="*/ 324 w 2664"/>
                <a:gd name="T101" fmla="*/ 615 h 2664"/>
                <a:gd name="T102" fmla="*/ 660 w 2664"/>
                <a:gd name="T103" fmla="*/ 430 h 2664"/>
                <a:gd name="T104" fmla="*/ 616 w 2664"/>
                <a:gd name="T105" fmla="*/ 184 h 2664"/>
                <a:gd name="T106" fmla="*/ 889 w 2664"/>
                <a:gd name="T107" fmla="*/ 13 h 2664"/>
                <a:gd name="T108" fmla="*/ 1054 w 2664"/>
                <a:gd name="T109" fmla="*/ 27 h 2664"/>
                <a:gd name="T110" fmla="*/ 1252 w 2664"/>
                <a:gd name="T111" fmla="*/ 211 h 2664"/>
                <a:gd name="T112" fmla="*/ 1570 w 2664"/>
                <a:gd name="T113" fmla="*/ 62 h 2664"/>
                <a:gd name="T114" fmla="*/ 1720 w 2664"/>
                <a:gd name="T115" fmla="*/ 0 h 2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4" h="2664">
                  <a:moveTo>
                    <a:pt x="1720" y="0"/>
                  </a:moveTo>
                  <a:lnTo>
                    <a:pt x="1749" y="4"/>
                  </a:lnTo>
                  <a:lnTo>
                    <a:pt x="1777" y="13"/>
                  </a:lnTo>
                  <a:lnTo>
                    <a:pt x="1951" y="86"/>
                  </a:lnTo>
                  <a:lnTo>
                    <a:pt x="1977" y="98"/>
                  </a:lnTo>
                  <a:lnTo>
                    <a:pt x="2000" y="115"/>
                  </a:lnTo>
                  <a:lnTo>
                    <a:pt x="2020" y="135"/>
                  </a:lnTo>
                  <a:lnTo>
                    <a:pt x="2036" y="158"/>
                  </a:lnTo>
                  <a:lnTo>
                    <a:pt x="2050" y="185"/>
                  </a:lnTo>
                  <a:lnTo>
                    <a:pt x="2059" y="212"/>
                  </a:lnTo>
                  <a:lnTo>
                    <a:pt x="2063" y="240"/>
                  </a:lnTo>
                  <a:lnTo>
                    <a:pt x="2063" y="268"/>
                  </a:lnTo>
                  <a:lnTo>
                    <a:pt x="2059" y="296"/>
                  </a:lnTo>
                  <a:lnTo>
                    <a:pt x="2050" y="324"/>
                  </a:lnTo>
                  <a:lnTo>
                    <a:pt x="2005" y="431"/>
                  </a:lnTo>
                  <a:lnTo>
                    <a:pt x="2055" y="471"/>
                  </a:lnTo>
                  <a:lnTo>
                    <a:pt x="2104" y="515"/>
                  </a:lnTo>
                  <a:lnTo>
                    <a:pt x="2150" y="560"/>
                  </a:lnTo>
                  <a:lnTo>
                    <a:pt x="2193" y="608"/>
                  </a:lnTo>
                  <a:lnTo>
                    <a:pt x="2234" y="660"/>
                  </a:lnTo>
                  <a:lnTo>
                    <a:pt x="2341" y="615"/>
                  </a:lnTo>
                  <a:lnTo>
                    <a:pt x="2369" y="606"/>
                  </a:lnTo>
                  <a:lnTo>
                    <a:pt x="2396" y="602"/>
                  </a:lnTo>
                  <a:lnTo>
                    <a:pt x="2425" y="602"/>
                  </a:lnTo>
                  <a:lnTo>
                    <a:pt x="2453" y="606"/>
                  </a:lnTo>
                  <a:lnTo>
                    <a:pt x="2480" y="615"/>
                  </a:lnTo>
                  <a:lnTo>
                    <a:pt x="2506" y="628"/>
                  </a:lnTo>
                  <a:lnTo>
                    <a:pt x="2529" y="645"/>
                  </a:lnTo>
                  <a:lnTo>
                    <a:pt x="2549" y="665"/>
                  </a:lnTo>
                  <a:lnTo>
                    <a:pt x="2566" y="688"/>
                  </a:lnTo>
                  <a:lnTo>
                    <a:pt x="2580" y="714"/>
                  </a:lnTo>
                  <a:lnTo>
                    <a:pt x="2651" y="888"/>
                  </a:lnTo>
                  <a:lnTo>
                    <a:pt x="2660" y="915"/>
                  </a:lnTo>
                  <a:lnTo>
                    <a:pt x="2664" y="944"/>
                  </a:lnTo>
                  <a:lnTo>
                    <a:pt x="2664" y="971"/>
                  </a:lnTo>
                  <a:lnTo>
                    <a:pt x="2660" y="999"/>
                  </a:lnTo>
                  <a:lnTo>
                    <a:pt x="2651" y="1027"/>
                  </a:lnTo>
                  <a:lnTo>
                    <a:pt x="2638" y="1052"/>
                  </a:lnTo>
                  <a:lnTo>
                    <a:pt x="2621" y="1075"/>
                  </a:lnTo>
                  <a:lnTo>
                    <a:pt x="2601" y="1095"/>
                  </a:lnTo>
                  <a:lnTo>
                    <a:pt x="2577" y="1112"/>
                  </a:lnTo>
                  <a:lnTo>
                    <a:pt x="2552" y="1126"/>
                  </a:lnTo>
                  <a:lnTo>
                    <a:pt x="2445" y="1170"/>
                  </a:lnTo>
                  <a:lnTo>
                    <a:pt x="2453" y="1251"/>
                  </a:lnTo>
                  <a:lnTo>
                    <a:pt x="2456" y="1331"/>
                  </a:lnTo>
                  <a:lnTo>
                    <a:pt x="2453" y="1413"/>
                  </a:lnTo>
                  <a:lnTo>
                    <a:pt x="2445" y="1493"/>
                  </a:lnTo>
                  <a:lnTo>
                    <a:pt x="2552" y="1538"/>
                  </a:lnTo>
                  <a:lnTo>
                    <a:pt x="2579" y="1552"/>
                  </a:lnTo>
                  <a:lnTo>
                    <a:pt x="2602" y="1568"/>
                  </a:lnTo>
                  <a:lnTo>
                    <a:pt x="2622" y="1589"/>
                  </a:lnTo>
                  <a:lnTo>
                    <a:pt x="2638" y="1612"/>
                  </a:lnTo>
                  <a:lnTo>
                    <a:pt x="2650" y="1636"/>
                  </a:lnTo>
                  <a:lnTo>
                    <a:pt x="2660" y="1662"/>
                  </a:lnTo>
                  <a:lnTo>
                    <a:pt x="2664" y="1691"/>
                  </a:lnTo>
                  <a:lnTo>
                    <a:pt x="2664" y="1719"/>
                  </a:lnTo>
                  <a:lnTo>
                    <a:pt x="2660" y="1748"/>
                  </a:lnTo>
                  <a:lnTo>
                    <a:pt x="2651" y="1775"/>
                  </a:lnTo>
                  <a:lnTo>
                    <a:pt x="2579" y="1949"/>
                  </a:lnTo>
                  <a:lnTo>
                    <a:pt x="2565" y="1976"/>
                  </a:lnTo>
                  <a:lnTo>
                    <a:pt x="2548" y="2000"/>
                  </a:lnTo>
                  <a:lnTo>
                    <a:pt x="2528" y="2019"/>
                  </a:lnTo>
                  <a:lnTo>
                    <a:pt x="2505" y="2035"/>
                  </a:lnTo>
                  <a:lnTo>
                    <a:pt x="2479" y="2048"/>
                  </a:lnTo>
                  <a:lnTo>
                    <a:pt x="2453" y="2056"/>
                  </a:lnTo>
                  <a:lnTo>
                    <a:pt x="2426" y="2062"/>
                  </a:lnTo>
                  <a:lnTo>
                    <a:pt x="2397" y="2062"/>
                  </a:lnTo>
                  <a:lnTo>
                    <a:pt x="2369" y="2058"/>
                  </a:lnTo>
                  <a:lnTo>
                    <a:pt x="2340" y="2048"/>
                  </a:lnTo>
                  <a:lnTo>
                    <a:pt x="2233" y="2004"/>
                  </a:lnTo>
                  <a:lnTo>
                    <a:pt x="2192" y="2054"/>
                  </a:lnTo>
                  <a:lnTo>
                    <a:pt x="2149" y="2103"/>
                  </a:lnTo>
                  <a:lnTo>
                    <a:pt x="2103" y="2149"/>
                  </a:lnTo>
                  <a:lnTo>
                    <a:pt x="2054" y="2191"/>
                  </a:lnTo>
                  <a:lnTo>
                    <a:pt x="2004" y="2232"/>
                  </a:lnTo>
                  <a:lnTo>
                    <a:pt x="2048" y="2340"/>
                  </a:lnTo>
                  <a:lnTo>
                    <a:pt x="2058" y="2367"/>
                  </a:lnTo>
                  <a:lnTo>
                    <a:pt x="2062" y="2395"/>
                  </a:lnTo>
                  <a:lnTo>
                    <a:pt x="2062" y="2423"/>
                  </a:lnTo>
                  <a:lnTo>
                    <a:pt x="2058" y="2452"/>
                  </a:lnTo>
                  <a:lnTo>
                    <a:pt x="2048" y="2479"/>
                  </a:lnTo>
                  <a:lnTo>
                    <a:pt x="2035" y="2504"/>
                  </a:lnTo>
                  <a:lnTo>
                    <a:pt x="2019" y="2528"/>
                  </a:lnTo>
                  <a:lnTo>
                    <a:pt x="1999" y="2548"/>
                  </a:lnTo>
                  <a:lnTo>
                    <a:pt x="1975" y="2564"/>
                  </a:lnTo>
                  <a:lnTo>
                    <a:pt x="1950" y="2578"/>
                  </a:lnTo>
                  <a:lnTo>
                    <a:pt x="1776" y="2650"/>
                  </a:lnTo>
                  <a:lnTo>
                    <a:pt x="1753" y="2657"/>
                  </a:lnTo>
                  <a:lnTo>
                    <a:pt x="1730" y="2661"/>
                  </a:lnTo>
                  <a:lnTo>
                    <a:pt x="1706" y="2664"/>
                  </a:lnTo>
                  <a:lnTo>
                    <a:pt x="1672" y="2660"/>
                  </a:lnTo>
                  <a:lnTo>
                    <a:pt x="1637" y="2650"/>
                  </a:lnTo>
                  <a:lnTo>
                    <a:pt x="1610" y="2636"/>
                  </a:lnTo>
                  <a:lnTo>
                    <a:pt x="1588" y="2619"/>
                  </a:lnTo>
                  <a:lnTo>
                    <a:pt x="1568" y="2599"/>
                  </a:lnTo>
                  <a:lnTo>
                    <a:pt x="1551" y="2576"/>
                  </a:lnTo>
                  <a:lnTo>
                    <a:pt x="1538" y="2551"/>
                  </a:lnTo>
                  <a:lnTo>
                    <a:pt x="1472" y="2391"/>
                  </a:lnTo>
                  <a:lnTo>
                    <a:pt x="1467" y="2373"/>
                  </a:lnTo>
                  <a:lnTo>
                    <a:pt x="1467" y="2355"/>
                  </a:lnTo>
                  <a:lnTo>
                    <a:pt x="1472" y="2338"/>
                  </a:lnTo>
                  <a:lnTo>
                    <a:pt x="1481" y="2322"/>
                  </a:lnTo>
                  <a:lnTo>
                    <a:pt x="1493" y="2309"/>
                  </a:lnTo>
                  <a:lnTo>
                    <a:pt x="1510" y="2299"/>
                  </a:lnTo>
                  <a:lnTo>
                    <a:pt x="1528" y="2295"/>
                  </a:lnTo>
                  <a:lnTo>
                    <a:pt x="1546" y="2295"/>
                  </a:lnTo>
                  <a:lnTo>
                    <a:pt x="1564" y="2300"/>
                  </a:lnTo>
                  <a:lnTo>
                    <a:pt x="1579" y="2308"/>
                  </a:lnTo>
                  <a:lnTo>
                    <a:pt x="1593" y="2321"/>
                  </a:lnTo>
                  <a:lnTo>
                    <a:pt x="1602" y="2338"/>
                  </a:lnTo>
                  <a:lnTo>
                    <a:pt x="1667" y="2497"/>
                  </a:lnTo>
                  <a:lnTo>
                    <a:pt x="1674" y="2508"/>
                  </a:lnTo>
                  <a:lnTo>
                    <a:pt x="1681" y="2515"/>
                  </a:lnTo>
                  <a:lnTo>
                    <a:pt x="1691" y="2520"/>
                  </a:lnTo>
                  <a:lnTo>
                    <a:pt x="1701" y="2523"/>
                  </a:lnTo>
                  <a:lnTo>
                    <a:pt x="1713" y="2523"/>
                  </a:lnTo>
                  <a:lnTo>
                    <a:pt x="1722" y="2520"/>
                  </a:lnTo>
                  <a:lnTo>
                    <a:pt x="1896" y="2449"/>
                  </a:lnTo>
                  <a:lnTo>
                    <a:pt x="1906" y="2443"/>
                  </a:lnTo>
                  <a:lnTo>
                    <a:pt x="1914" y="2435"/>
                  </a:lnTo>
                  <a:lnTo>
                    <a:pt x="1919" y="2425"/>
                  </a:lnTo>
                  <a:lnTo>
                    <a:pt x="1923" y="2415"/>
                  </a:lnTo>
                  <a:lnTo>
                    <a:pt x="1923" y="2404"/>
                  </a:lnTo>
                  <a:lnTo>
                    <a:pt x="1919" y="2394"/>
                  </a:lnTo>
                  <a:lnTo>
                    <a:pt x="1853" y="2235"/>
                  </a:lnTo>
                  <a:lnTo>
                    <a:pt x="1849" y="2216"/>
                  </a:lnTo>
                  <a:lnTo>
                    <a:pt x="1849" y="2197"/>
                  </a:lnTo>
                  <a:lnTo>
                    <a:pt x="1855" y="2178"/>
                  </a:lnTo>
                  <a:lnTo>
                    <a:pt x="1865" y="2162"/>
                  </a:lnTo>
                  <a:lnTo>
                    <a:pt x="1879" y="2149"/>
                  </a:lnTo>
                  <a:lnTo>
                    <a:pt x="1932" y="2111"/>
                  </a:lnTo>
                  <a:lnTo>
                    <a:pt x="1982" y="2071"/>
                  </a:lnTo>
                  <a:lnTo>
                    <a:pt x="2028" y="2027"/>
                  </a:lnTo>
                  <a:lnTo>
                    <a:pt x="2072" y="1981"/>
                  </a:lnTo>
                  <a:lnTo>
                    <a:pt x="2112" y="1931"/>
                  </a:lnTo>
                  <a:lnTo>
                    <a:pt x="2150" y="1878"/>
                  </a:lnTo>
                  <a:lnTo>
                    <a:pt x="2163" y="1864"/>
                  </a:lnTo>
                  <a:lnTo>
                    <a:pt x="2179" y="1854"/>
                  </a:lnTo>
                  <a:lnTo>
                    <a:pt x="2197" y="1849"/>
                  </a:lnTo>
                  <a:lnTo>
                    <a:pt x="2216" y="1848"/>
                  </a:lnTo>
                  <a:lnTo>
                    <a:pt x="2236" y="1853"/>
                  </a:lnTo>
                  <a:lnTo>
                    <a:pt x="2395" y="1919"/>
                  </a:lnTo>
                  <a:lnTo>
                    <a:pt x="2408" y="1922"/>
                  </a:lnTo>
                  <a:lnTo>
                    <a:pt x="2421" y="1921"/>
                  </a:lnTo>
                  <a:lnTo>
                    <a:pt x="2433" y="1916"/>
                  </a:lnTo>
                  <a:lnTo>
                    <a:pt x="2442" y="1908"/>
                  </a:lnTo>
                  <a:lnTo>
                    <a:pt x="2450" y="1896"/>
                  </a:lnTo>
                  <a:lnTo>
                    <a:pt x="2523" y="1722"/>
                  </a:lnTo>
                  <a:lnTo>
                    <a:pt x="2525" y="1710"/>
                  </a:lnTo>
                  <a:lnTo>
                    <a:pt x="2524" y="1696"/>
                  </a:lnTo>
                  <a:lnTo>
                    <a:pt x="2519" y="1684"/>
                  </a:lnTo>
                  <a:lnTo>
                    <a:pt x="2511" y="1675"/>
                  </a:lnTo>
                  <a:lnTo>
                    <a:pt x="2499" y="1668"/>
                  </a:lnTo>
                  <a:lnTo>
                    <a:pt x="2340" y="1602"/>
                  </a:lnTo>
                  <a:lnTo>
                    <a:pt x="2323" y="1592"/>
                  </a:lnTo>
                  <a:lnTo>
                    <a:pt x="2310" y="1578"/>
                  </a:lnTo>
                  <a:lnTo>
                    <a:pt x="2301" y="1561"/>
                  </a:lnTo>
                  <a:lnTo>
                    <a:pt x="2297" y="1542"/>
                  </a:lnTo>
                  <a:lnTo>
                    <a:pt x="2298" y="1523"/>
                  </a:lnTo>
                  <a:lnTo>
                    <a:pt x="2310" y="1447"/>
                  </a:lnTo>
                  <a:lnTo>
                    <a:pt x="2316" y="1370"/>
                  </a:lnTo>
                  <a:lnTo>
                    <a:pt x="2316" y="1293"/>
                  </a:lnTo>
                  <a:lnTo>
                    <a:pt x="2310" y="1218"/>
                  </a:lnTo>
                  <a:lnTo>
                    <a:pt x="2298" y="1141"/>
                  </a:lnTo>
                  <a:lnTo>
                    <a:pt x="2297" y="1122"/>
                  </a:lnTo>
                  <a:lnTo>
                    <a:pt x="2301" y="1103"/>
                  </a:lnTo>
                  <a:lnTo>
                    <a:pt x="2310" y="1086"/>
                  </a:lnTo>
                  <a:lnTo>
                    <a:pt x="2322" y="1072"/>
                  </a:lnTo>
                  <a:lnTo>
                    <a:pt x="2340" y="1063"/>
                  </a:lnTo>
                  <a:lnTo>
                    <a:pt x="2499" y="996"/>
                  </a:lnTo>
                  <a:lnTo>
                    <a:pt x="2509" y="991"/>
                  </a:lnTo>
                  <a:lnTo>
                    <a:pt x="2517" y="983"/>
                  </a:lnTo>
                  <a:lnTo>
                    <a:pt x="2523" y="973"/>
                  </a:lnTo>
                  <a:lnTo>
                    <a:pt x="2525" y="962"/>
                  </a:lnTo>
                  <a:lnTo>
                    <a:pt x="2525" y="952"/>
                  </a:lnTo>
                  <a:lnTo>
                    <a:pt x="2523" y="941"/>
                  </a:lnTo>
                  <a:lnTo>
                    <a:pt x="2451" y="768"/>
                  </a:lnTo>
                  <a:lnTo>
                    <a:pt x="2445" y="758"/>
                  </a:lnTo>
                  <a:lnTo>
                    <a:pt x="2437" y="751"/>
                  </a:lnTo>
                  <a:lnTo>
                    <a:pt x="2428" y="745"/>
                  </a:lnTo>
                  <a:lnTo>
                    <a:pt x="2412" y="742"/>
                  </a:lnTo>
                  <a:lnTo>
                    <a:pt x="2396" y="745"/>
                  </a:lnTo>
                  <a:lnTo>
                    <a:pt x="2236" y="811"/>
                  </a:lnTo>
                  <a:lnTo>
                    <a:pt x="2217" y="816"/>
                  </a:lnTo>
                  <a:lnTo>
                    <a:pt x="2198" y="815"/>
                  </a:lnTo>
                  <a:lnTo>
                    <a:pt x="2180" y="810"/>
                  </a:lnTo>
                  <a:lnTo>
                    <a:pt x="2164" y="799"/>
                  </a:lnTo>
                  <a:lnTo>
                    <a:pt x="2150" y="784"/>
                  </a:lnTo>
                  <a:lnTo>
                    <a:pt x="2113" y="732"/>
                  </a:lnTo>
                  <a:lnTo>
                    <a:pt x="2072" y="682"/>
                  </a:lnTo>
                  <a:lnTo>
                    <a:pt x="2029" y="636"/>
                  </a:lnTo>
                  <a:lnTo>
                    <a:pt x="1983" y="593"/>
                  </a:lnTo>
                  <a:lnTo>
                    <a:pt x="1933" y="551"/>
                  </a:lnTo>
                  <a:lnTo>
                    <a:pt x="1880" y="515"/>
                  </a:lnTo>
                  <a:lnTo>
                    <a:pt x="1866" y="501"/>
                  </a:lnTo>
                  <a:lnTo>
                    <a:pt x="1855" y="485"/>
                  </a:lnTo>
                  <a:lnTo>
                    <a:pt x="1850" y="467"/>
                  </a:lnTo>
                  <a:lnTo>
                    <a:pt x="1850" y="448"/>
                  </a:lnTo>
                  <a:lnTo>
                    <a:pt x="1855" y="429"/>
                  </a:lnTo>
                  <a:lnTo>
                    <a:pt x="1920" y="269"/>
                  </a:lnTo>
                  <a:lnTo>
                    <a:pt x="1924" y="258"/>
                  </a:lnTo>
                  <a:lnTo>
                    <a:pt x="1924" y="248"/>
                  </a:lnTo>
                  <a:lnTo>
                    <a:pt x="1920" y="237"/>
                  </a:lnTo>
                  <a:lnTo>
                    <a:pt x="1915" y="228"/>
                  </a:lnTo>
                  <a:lnTo>
                    <a:pt x="1908" y="221"/>
                  </a:lnTo>
                  <a:lnTo>
                    <a:pt x="1898" y="215"/>
                  </a:lnTo>
                  <a:lnTo>
                    <a:pt x="1724" y="143"/>
                  </a:lnTo>
                  <a:lnTo>
                    <a:pt x="1711" y="139"/>
                  </a:lnTo>
                  <a:lnTo>
                    <a:pt x="1698" y="140"/>
                  </a:lnTo>
                  <a:lnTo>
                    <a:pt x="1686" y="146"/>
                  </a:lnTo>
                  <a:lnTo>
                    <a:pt x="1676" y="154"/>
                  </a:lnTo>
                  <a:lnTo>
                    <a:pt x="1670" y="165"/>
                  </a:lnTo>
                  <a:lnTo>
                    <a:pt x="1603" y="325"/>
                  </a:lnTo>
                  <a:lnTo>
                    <a:pt x="1594" y="342"/>
                  </a:lnTo>
                  <a:lnTo>
                    <a:pt x="1580" y="354"/>
                  </a:lnTo>
                  <a:lnTo>
                    <a:pt x="1563" y="364"/>
                  </a:lnTo>
                  <a:lnTo>
                    <a:pt x="1544" y="368"/>
                  </a:lnTo>
                  <a:lnTo>
                    <a:pt x="1524" y="367"/>
                  </a:lnTo>
                  <a:lnTo>
                    <a:pt x="1448" y="354"/>
                  </a:lnTo>
                  <a:lnTo>
                    <a:pt x="1372" y="348"/>
                  </a:lnTo>
                  <a:lnTo>
                    <a:pt x="1295" y="348"/>
                  </a:lnTo>
                  <a:lnTo>
                    <a:pt x="1218" y="354"/>
                  </a:lnTo>
                  <a:lnTo>
                    <a:pt x="1142" y="367"/>
                  </a:lnTo>
                  <a:lnTo>
                    <a:pt x="1122" y="368"/>
                  </a:lnTo>
                  <a:lnTo>
                    <a:pt x="1104" y="364"/>
                  </a:lnTo>
                  <a:lnTo>
                    <a:pt x="1087" y="355"/>
                  </a:lnTo>
                  <a:lnTo>
                    <a:pt x="1074" y="342"/>
                  </a:lnTo>
                  <a:lnTo>
                    <a:pt x="1063" y="325"/>
                  </a:lnTo>
                  <a:lnTo>
                    <a:pt x="998" y="165"/>
                  </a:lnTo>
                  <a:lnTo>
                    <a:pt x="991" y="155"/>
                  </a:lnTo>
                  <a:lnTo>
                    <a:pt x="984" y="148"/>
                  </a:lnTo>
                  <a:lnTo>
                    <a:pt x="975" y="143"/>
                  </a:lnTo>
                  <a:lnTo>
                    <a:pt x="964" y="139"/>
                  </a:lnTo>
                  <a:lnTo>
                    <a:pt x="953" y="139"/>
                  </a:lnTo>
                  <a:lnTo>
                    <a:pt x="943" y="143"/>
                  </a:lnTo>
                  <a:lnTo>
                    <a:pt x="769" y="214"/>
                  </a:lnTo>
                  <a:lnTo>
                    <a:pt x="757" y="222"/>
                  </a:lnTo>
                  <a:lnTo>
                    <a:pt x="749" y="231"/>
                  </a:lnTo>
                  <a:lnTo>
                    <a:pt x="745" y="243"/>
                  </a:lnTo>
                  <a:lnTo>
                    <a:pt x="743" y="255"/>
                  </a:lnTo>
                  <a:lnTo>
                    <a:pt x="746" y="269"/>
                  </a:lnTo>
                  <a:lnTo>
                    <a:pt x="812" y="428"/>
                  </a:lnTo>
                  <a:lnTo>
                    <a:pt x="817" y="447"/>
                  </a:lnTo>
                  <a:lnTo>
                    <a:pt x="816" y="466"/>
                  </a:lnTo>
                  <a:lnTo>
                    <a:pt x="811" y="484"/>
                  </a:lnTo>
                  <a:lnTo>
                    <a:pt x="801" y="501"/>
                  </a:lnTo>
                  <a:lnTo>
                    <a:pt x="786" y="514"/>
                  </a:lnTo>
                  <a:lnTo>
                    <a:pt x="733" y="551"/>
                  </a:lnTo>
                  <a:lnTo>
                    <a:pt x="684" y="592"/>
                  </a:lnTo>
                  <a:lnTo>
                    <a:pt x="637" y="635"/>
                  </a:lnTo>
                  <a:lnTo>
                    <a:pt x="593" y="682"/>
                  </a:lnTo>
                  <a:lnTo>
                    <a:pt x="553" y="732"/>
                  </a:lnTo>
                  <a:lnTo>
                    <a:pt x="515" y="784"/>
                  </a:lnTo>
                  <a:lnTo>
                    <a:pt x="502" y="798"/>
                  </a:lnTo>
                  <a:lnTo>
                    <a:pt x="486" y="809"/>
                  </a:lnTo>
                  <a:lnTo>
                    <a:pt x="468" y="814"/>
                  </a:lnTo>
                  <a:lnTo>
                    <a:pt x="449" y="815"/>
                  </a:lnTo>
                  <a:lnTo>
                    <a:pt x="430" y="810"/>
                  </a:lnTo>
                  <a:lnTo>
                    <a:pt x="270" y="743"/>
                  </a:lnTo>
                  <a:lnTo>
                    <a:pt x="260" y="741"/>
                  </a:lnTo>
                  <a:lnTo>
                    <a:pt x="249" y="741"/>
                  </a:lnTo>
                  <a:lnTo>
                    <a:pt x="238" y="743"/>
                  </a:lnTo>
                  <a:lnTo>
                    <a:pt x="229" y="750"/>
                  </a:lnTo>
                  <a:lnTo>
                    <a:pt x="221" y="757"/>
                  </a:lnTo>
                  <a:lnTo>
                    <a:pt x="215" y="766"/>
                  </a:lnTo>
                  <a:lnTo>
                    <a:pt x="144" y="940"/>
                  </a:lnTo>
                  <a:lnTo>
                    <a:pt x="140" y="953"/>
                  </a:lnTo>
                  <a:lnTo>
                    <a:pt x="141" y="966"/>
                  </a:lnTo>
                  <a:lnTo>
                    <a:pt x="146" y="978"/>
                  </a:lnTo>
                  <a:lnTo>
                    <a:pt x="154" y="988"/>
                  </a:lnTo>
                  <a:lnTo>
                    <a:pt x="166" y="995"/>
                  </a:lnTo>
                  <a:lnTo>
                    <a:pt x="326" y="1061"/>
                  </a:lnTo>
                  <a:lnTo>
                    <a:pt x="342" y="1070"/>
                  </a:lnTo>
                  <a:lnTo>
                    <a:pt x="354" y="1083"/>
                  </a:lnTo>
                  <a:lnTo>
                    <a:pt x="364" y="1098"/>
                  </a:lnTo>
                  <a:lnTo>
                    <a:pt x="368" y="1116"/>
                  </a:lnTo>
                  <a:lnTo>
                    <a:pt x="369" y="1134"/>
                  </a:lnTo>
                  <a:lnTo>
                    <a:pt x="364" y="1152"/>
                  </a:lnTo>
                  <a:lnTo>
                    <a:pt x="354" y="1169"/>
                  </a:lnTo>
                  <a:lnTo>
                    <a:pt x="342" y="1182"/>
                  </a:lnTo>
                  <a:lnTo>
                    <a:pt x="326" y="1191"/>
                  </a:lnTo>
                  <a:lnTo>
                    <a:pt x="309" y="1195"/>
                  </a:lnTo>
                  <a:lnTo>
                    <a:pt x="290" y="1195"/>
                  </a:lnTo>
                  <a:lnTo>
                    <a:pt x="272" y="1191"/>
                  </a:lnTo>
                  <a:lnTo>
                    <a:pt x="113" y="1125"/>
                  </a:lnTo>
                  <a:lnTo>
                    <a:pt x="87" y="1111"/>
                  </a:lnTo>
                  <a:lnTo>
                    <a:pt x="62" y="1094"/>
                  </a:lnTo>
                  <a:lnTo>
                    <a:pt x="43" y="1074"/>
                  </a:lnTo>
                  <a:lnTo>
                    <a:pt x="27" y="1051"/>
                  </a:lnTo>
                  <a:lnTo>
                    <a:pt x="14" y="1027"/>
                  </a:lnTo>
                  <a:lnTo>
                    <a:pt x="5" y="999"/>
                  </a:lnTo>
                  <a:lnTo>
                    <a:pt x="0" y="972"/>
                  </a:lnTo>
                  <a:lnTo>
                    <a:pt x="0" y="944"/>
                  </a:lnTo>
                  <a:lnTo>
                    <a:pt x="4" y="915"/>
                  </a:lnTo>
                  <a:lnTo>
                    <a:pt x="14" y="887"/>
                  </a:lnTo>
                  <a:lnTo>
                    <a:pt x="87" y="713"/>
                  </a:lnTo>
                  <a:lnTo>
                    <a:pt x="99" y="687"/>
                  </a:lnTo>
                  <a:lnTo>
                    <a:pt x="116" y="664"/>
                  </a:lnTo>
                  <a:lnTo>
                    <a:pt x="136" y="644"/>
                  </a:lnTo>
                  <a:lnTo>
                    <a:pt x="159" y="627"/>
                  </a:lnTo>
                  <a:lnTo>
                    <a:pt x="185" y="615"/>
                  </a:lnTo>
                  <a:lnTo>
                    <a:pt x="212" y="605"/>
                  </a:lnTo>
                  <a:lnTo>
                    <a:pt x="241" y="601"/>
                  </a:lnTo>
                  <a:lnTo>
                    <a:pt x="269" y="601"/>
                  </a:lnTo>
                  <a:lnTo>
                    <a:pt x="296" y="605"/>
                  </a:lnTo>
                  <a:lnTo>
                    <a:pt x="324" y="615"/>
                  </a:lnTo>
                  <a:lnTo>
                    <a:pt x="433" y="659"/>
                  </a:lnTo>
                  <a:lnTo>
                    <a:pt x="473" y="608"/>
                  </a:lnTo>
                  <a:lnTo>
                    <a:pt x="516" y="560"/>
                  </a:lnTo>
                  <a:lnTo>
                    <a:pt x="561" y="514"/>
                  </a:lnTo>
                  <a:lnTo>
                    <a:pt x="610" y="470"/>
                  </a:lnTo>
                  <a:lnTo>
                    <a:pt x="660" y="430"/>
                  </a:lnTo>
                  <a:lnTo>
                    <a:pt x="616" y="323"/>
                  </a:lnTo>
                  <a:lnTo>
                    <a:pt x="607" y="294"/>
                  </a:lnTo>
                  <a:lnTo>
                    <a:pt x="602" y="266"/>
                  </a:lnTo>
                  <a:lnTo>
                    <a:pt x="603" y="237"/>
                  </a:lnTo>
                  <a:lnTo>
                    <a:pt x="608" y="210"/>
                  </a:lnTo>
                  <a:lnTo>
                    <a:pt x="616" y="184"/>
                  </a:lnTo>
                  <a:lnTo>
                    <a:pt x="629" y="158"/>
                  </a:lnTo>
                  <a:lnTo>
                    <a:pt x="646" y="136"/>
                  </a:lnTo>
                  <a:lnTo>
                    <a:pt x="666" y="115"/>
                  </a:lnTo>
                  <a:lnTo>
                    <a:pt x="689" y="98"/>
                  </a:lnTo>
                  <a:lnTo>
                    <a:pt x="715" y="85"/>
                  </a:lnTo>
                  <a:lnTo>
                    <a:pt x="889" y="13"/>
                  </a:lnTo>
                  <a:lnTo>
                    <a:pt x="917" y="4"/>
                  </a:lnTo>
                  <a:lnTo>
                    <a:pt x="944" y="0"/>
                  </a:lnTo>
                  <a:lnTo>
                    <a:pt x="972" y="0"/>
                  </a:lnTo>
                  <a:lnTo>
                    <a:pt x="1001" y="4"/>
                  </a:lnTo>
                  <a:lnTo>
                    <a:pt x="1028" y="13"/>
                  </a:lnTo>
                  <a:lnTo>
                    <a:pt x="1054" y="27"/>
                  </a:lnTo>
                  <a:lnTo>
                    <a:pt x="1077" y="43"/>
                  </a:lnTo>
                  <a:lnTo>
                    <a:pt x="1097" y="64"/>
                  </a:lnTo>
                  <a:lnTo>
                    <a:pt x="1114" y="87"/>
                  </a:lnTo>
                  <a:lnTo>
                    <a:pt x="1126" y="112"/>
                  </a:lnTo>
                  <a:lnTo>
                    <a:pt x="1172" y="219"/>
                  </a:lnTo>
                  <a:lnTo>
                    <a:pt x="1252" y="211"/>
                  </a:lnTo>
                  <a:lnTo>
                    <a:pt x="1333" y="208"/>
                  </a:lnTo>
                  <a:lnTo>
                    <a:pt x="1414" y="211"/>
                  </a:lnTo>
                  <a:lnTo>
                    <a:pt x="1494" y="219"/>
                  </a:lnTo>
                  <a:lnTo>
                    <a:pt x="1540" y="112"/>
                  </a:lnTo>
                  <a:lnTo>
                    <a:pt x="1552" y="86"/>
                  </a:lnTo>
                  <a:lnTo>
                    <a:pt x="1570" y="62"/>
                  </a:lnTo>
                  <a:lnTo>
                    <a:pt x="1590" y="42"/>
                  </a:lnTo>
                  <a:lnTo>
                    <a:pt x="1613" y="26"/>
                  </a:lnTo>
                  <a:lnTo>
                    <a:pt x="1638" y="13"/>
                  </a:lnTo>
                  <a:lnTo>
                    <a:pt x="1664" y="4"/>
                  </a:lnTo>
                  <a:lnTo>
                    <a:pt x="1692" y="0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243"/>
            <p:cNvSpPr/>
            <p:nvPr/>
          </p:nvSpPr>
          <p:spPr bwMode="auto">
            <a:xfrm>
              <a:off x="4606925" y="3586163"/>
              <a:ext cx="180975" cy="180975"/>
            </a:xfrm>
            <a:custGeom>
              <a:avLst/>
              <a:gdLst>
                <a:gd name="T0" fmla="*/ 573 w 1145"/>
                <a:gd name="T1" fmla="*/ 0 h 1143"/>
                <a:gd name="T2" fmla="*/ 694 w 1145"/>
                <a:gd name="T3" fmla="*/ 13 h 1143"/>
                <a:gd name="T4" fmla="*/ 807 w 1145"/>
                <a:gd name="T5" fmla="*/ 51 h 1143"/>
                <a:gd name="T6" fmla="*/ 908 w 1145"/>
                <a:gd name="T7" fmla="*/ 109 h 1143"/>
                <a:gd name="T8" fmla="*/ 995 w 1145"/>
                <a:gd name="T9" fmla="*/ 187 h 1143"/>
                <a:gd name="T10" fmla="*/ 1065 w 1145"/>
                <a:gd name="T11" fmla="*/ 280 h 1143"/>
                <a:gd name="T12" fmla="*/ 1114 w 1145"/>
                <a:gd name="T13" fmla="*/ 388 h 1143"/>
                <a:gd name="T14" fmla="*/ 1140 w 1145"/>
                <a:gd name="T15" fmla="*/ 505 h 1143"/>
                <a:gd name="T16" fmla="*/ 1142 w 1145"/>
                <a:gd name="T17" fmla="*/ 625 h 1143"/>
                <a:gd name="T18" fmla="*/ 1119 w 1145"/>
                <a:gd name="T19" fmla="*/ 737 h 1143"/>
                <a:gd name="T20" fmla="*/ 1077 w 1145"/>
                <a:gd name="T21" fmla="*/ 840 h 1143"/>
                <a:gd name="T22" fmla="*/ 1016 w 1145"/>
                <a:gd name="T23" fmla="*/ 932 h 1143"/>
                <a:gd name="T24" fmla="*/ 939 w 1145"/>
                <a:gd name="T25" fmla="*/ 1010 h 1143"/>
                <a:gd name="T26" fmla="*/ 848 w 1145"/>
                <a:gd name="T27" fmla="*/ 1072 h 1143"/>
                <a:gd name="T28" fmla="*/ 746 w 1145"/>
                <a:gd name="T29" fmla="*/ 1116 h 1143"/>
                <a:gd name="T30" fmla="*/ 634 w 1145"/>
                <a:gd name="T31" fmla="*/ 1139 h 1143"/>
                <a:gd name="T32" fmla="*/ 575 w 1145"/>
                <a:gd name="T33" fmla="*/ 1143 h 1143"/>
                <a:gd name="T34" fmla="*/ 540 w 1145"/>
                <a:gd name="T35" fmla="*/ 1133 h 1143"/>
                <a:gd name="T36" fmla="*/ 515 w 1145"/>
                <a:gd name="T37" fmla="*/ 1108 h 1143"/>
                <a:gd name="T38" fmla="*/ 506 w 1145"/>
                <a:gd name="T39" fmla="*/ 1073 h 1143"/>
                <a:gd name="T40" fmla="*/ 514 w 1145"/>
                <a:gd name="T41" fmla="*/ 1037 h 1143"/>
                <a:gd name="T42" fmla="*/ 539 w 1145"/>
                <a:gd name="T43" fmla="*/ 1012 h 1143"/>
                <a:gd name="T44" fmla="*/ 575 w 1145"/>
                <a:gd name="T45" fmla="*/ 1002 h 1143"/>
                <a:gd name="T46" fmla="*/ 673 w 1145"/>
                <a:gd name="T47" fmla="*/ 990 h 1143"/>
                <a:gd name="T48" fmla="*/ 764 w 1145"/>
                <a:gd name="T49" fmla="*/ 957 h 1143"/>
                <a:gd name="T50" fmla="*/ 844 w 1145"/>
                <a:gd name="T51" fmla="*/ 905 h 1143"/>
                <a:gd name="T52" fmla="*/ 910 w 1145"/>
                <a:gd name="T53" fmla="*/ 838 h 1143"/>
                <a:gd name="T54" fmla="*/ 960 w 1145"/>
                <a:gd name="T55" fmla="*/ 758 h 1143"/>
                <a:gd name="T56" fmla="*/ 992 w 1145"/>
                <a:gd name="T57" fmla="*/ 666 h 1143"/>
                <a:gd name="T58" fmla="*/ 1003 w 1145"/>
                <a:gd name="T59" fmla="*/ 568 h 1143"/>
                <a:gd name="T60" fmla="*/ 990 w 1145"/>
                <a:gd name="T61" fmla="*/ 463 h 1143"/>
                <a:gd name="T62" fmla="*/ 952 w 1145"/>
                <a:gd name="T63" fmla="*/ 367 h 1143"/>
                <a:gd name="T64" fmla="*/ 893 w 1145"/>
                <a:gd name="T65" fmla="*/ 284 h 1143"/>
                <a:gd name="T66" fmla="*/ 817 w 1145"/>
                <a:gd name="T67" fmla="*/ 216 h 1143"/>
                <a:gd name="T68" fmla="*/ 727 w 1145"/>
                <a:gd name="T69" fmla="*/ 169 h 1143"/>
                <a:gd name="T70" fmla="*/ 626 w 1145"/>
                <a:gd name="T71" fmla="*/ 143 h 1143"/>
                <a:gd name="T72" fmla="*/ 569 w 1145"/>
                <a:gd name="T73" fmla="*/ 139 h 1143"/>
                <a:gd name="T74" fmla="*/ 473 w 1145"/>
                <a:gd name="T75" fmla="*/ 151 h 1143"/>
                <a:gd name="T76" fmla="*/ 382 w 1145"/>
                <a:gd name="T77" fmla="*/ 184 h 1143"/>
                <a:gd name="T78" fmla="*/ 301 w 1145"/>
                <a:gd name="T79" fmla="*/ 235 h 1143"/>
                <a:gd name="T80" fmla="*/ 232 w 1145"/>
                <a:gd name="T81" fmla="*/ 305 h 1143"/>
                <a:gd name="T82" fmla="*/ 182 w 1145"/>
                <a:gd name="T83" fmla="*/ 387 h 1143"/>
                <a:gd name="T84" fmla="*/ 151 w 1145"/>
                <a:gd name="T85" fmla="*/ 478 h 1143"/>
                <a:gd name="T86" fmla="*/ 141 w 1145"/>
                <a:gd name="T87" fmla="*/ 575 h 1143"/>
                <a:gd name="T88" fmla="*/ 132 w 1145"/>
                <a:gd name="T89" fmla="*/ 610 h 1143"/>
                <a:gd name="T90" fmla="*/ 107 w 1145"/>
                <a:gd name="T91" fmla="*/ 636 h 1143"/>
                <a:gd name="T92" fmla="*/ 71 w 1145"/>
                <a:gd name="T93" fmla="*/ 645 h 1143"/>
                <a:gd name="T94" fmla="*/ 52 w 1145"/>
                <a:gd name="T95" fmla="*/ 643 h 1143"/>
                <a:gd name="T96" fmla="*/ 21 w 1145"/>
                <a:gd name="T97" fmla="*/ 625 h 1143"/>
                <a:gd name="T98" fmla="*/ 3 w 1145"/>
                <a:gd name="T99" fmla="*/ 593 h 1143"/>
                <a:gd name="T100" fmla="*/ 3 w 1145"/>
                <a:gd name="T101" fmla="*/ 519 h 1143"/>
                <a:gd name="T102" fmla="*/ 24 w 1145"/>
                <a:gd name="T103" fmla="*/ 409 h 1143"/>
                <a:gd name="T104" fmla="*/ 66 w 1145"/>
                <a:gd name="T105" fmla="*/ 306 h 1143"/>
                <a:gd name="T106" fmla="*/ 127 w 1145"/>
                <a:gd name="T107" fmla="*/ 213 h 1143"/>
                <a:gd name="T108" fmla="*/ 207 w 1145"/>
                <a:gd name="T109" fmla="*/ 132 h 1143"/>
                <a:gd name="T110" fmla="*/ 300 w 1145"/>
                <a:gd name="T111" fmla="*/ 69 h 1143"/>
                <a:gd name="T112" fmla="*/ 402 w 1145"/>
                <a:gd name="T113" fmla="*/ 25 h 1143"/>
                <a:gd name="T114" fmla="*/ 512 w 1145"/>
                <a:gd name="T115" fmla="*/ 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5" h="1143">
                  <a:moveTo>
                    <a:pt x="569" y="0"/>
                  </a:moveTo>
                  <a:lnTo>
                    <a:pt x="573" y="0"/>
                  </a:lnTo>
                  <a:lnTo>
                    <a:pt x="634" y="3"/>
                  </a:lnTo>
                  <a:lnTo>
                    <a:pt x="694" y="13"/>
                  </a:lnTo>
                  <a:lnTo>
                    <a:pt x="752" y="29"/>
                  </a:lnTo>
                  <a:lnTo>
                    <a:pt x="807" y="51"/>
                  </a:lnTo>
                  <a:lnTo>
                    <a:pt x="860" y="77"/>
                  </a:lnTo>
                  <a:lnTo>
                    <a:pt x="908" y="109"/>
                  </a:lnTo>
                  <a:lnTo>
                    <a:pt x="954" y="146"/>
                  </a:lnTo>
                  <a:lnTo>
                    <a:pt x="995" y="187"/>
                  </a:lnTo>
                  <a:lnTo>
                    <a:pt x="1033" y="232"/>
                  </a:lnTo>
                  <a:lnTo>
                    <a:pt x="1065" y="280"/>
                  </a:lnTo>
                  <a:lnTo>
                    <a:pt x="1092" y="332"/>
                  </a:lnTo>
                  <a:lnTo>
                    <a:pt x="1114" y="388"/>
                  </a:lnTo>
                  <a:lnTo>
                    <a:pt x="1130" y="445"/>
                  </a:lnTo>
                  <a:lnTo>
                    <a:pt x="1140" y="505"/>
                  </a:lnTo>
                  <a:lnTo>
                    <a:pt x="1145" y="567"/>
                  </a:lnTo>
                  <a:lnTo>
                    <a:pt x="1142" y="625"/>
                  </a:lnTo>
                  <a:lnTo>
                    <a:pt x="1133" y="682"/>
                  </a:lnTo>
                  <a:lnTo>
                    <a:pt x="1119" y="737"/>
                  </a:lnTo>
                  <a:lnTo>
                    <a:pt x="1101" y="790"/>
                  </a:lnTo>
                  <a:lnTo>
                    <a:pt x="1077" y="840"/>
                  </a:lnTo>
                  <a:lnTo>
                    <a:pt x="1049" y="888"/>
                  </a:lnTo>
                  <a:lnTo>
                    <a:pt x="1016" y="932"/>
                  </a:lnTo>
                  <a:lnTo>
                    <a:pt x="979" y="972"/>
                  </a:lnTo>
                  <a:lnTo>
                    <a:pt x="939" y="1010"/>
                  </a:lnTo>
                  <a:lnTo>
                    <a:pt x="896" y="1042"/>
                  </a:lnTo>
                  <a:lnTo>
                    <a:pt x="848" y="1072"/>
                  </a:lnTo>
                  <a:lnTo>
                    <a:pt x="799" y="1096"/>
                  </a:lnTo>
                  <a:lnTo>
                    <a:pt x="746" y="1116"/>
                  </a:lnTo>
                  <a:lnTo>
                    <a:pt x="691" y="1130"/>
                  </a:lnTo>
                  <a:lnTo>
                    <a:pt x="634" y="1139"/>
                  </a:lnTo>
                  <a:lnTo>
                    <a:pt x="576" y="1143"/>
                  </a:lnTo>
                  <a:lnTo>
                    <a:pt x="575" y="1143"/>
                  </a:lnTo>
                  <a:lnTo>
                    <a:pt x="557" y="1140"/>
                  </a:lnTo>
                  <a:lnTo>
                    <a:pt x="540" y="1133"/>
                  </a:lnTo>
                  <a:lnTo>
                    <a:pt x="526" y="1123"/>
                  </a:lnTo>
                  <a:lnTo>
                    <a:pt x="515" y="1108"/>
                  </a:lnTo>
                  <a:lnTo>
                    <a:pt x="508" y="1092"/>
                  </a:lnTo>
                  <a:lnTo>
                    <a:pt x="506" y="1073"/>
                  </a:lnTo>
                  <a:lnTo>
                    <a:pt x="508" y="1054"/>
                  </a:lnTo>
                  <a:lnTo>
                    <a:pt x="514" y="1037"/>
                  </a:lnTo>
                  <a:lnTo>
                    <a:pt x="525" y="1022"/>
                  </a:lnTo>
                  <a:lnTo>
                    <a:pt x="539" y="1012"/>
                  </a:lnTo>
                  <a:lnTo>
                    <a:pt x="556" y="1005"/>
                  </a:lnTo>
                  <a:lnTo>
                    <a:pt x="575" y="1002"/>
                  </a:lnTo>
                  <a:lnTo>
                    <a:pt x="625" y="999"/>
                  </a:lnTo>
                  <a:lnTo>
                    <a:pt x="673" y="990"/>
                  </a:lnTo>
                  <a:lnTo>
                    <a:pt x="720" y="976"/>
                  </a:lnTo>
                  <a:lnTo>
                    <a:pt x="764" y="957"/>
                  </a:lnTo>
                  <a:lnTo>
                    <a:pt x="805" y="933"/>
                  </a:lnTo>
                  <a:lnTo>
                    <a:pt x="844" y="905"/>
                  </a:lnTo>
                  <a:lnTo>
                    <a:pt x="879" y="873"/>
                  </a:lnTo>
                  <a:lnTo>
                    <a:pt x="910" y="838"/>
                  </a:lnTo>
                  <a:lnTo>
                    <a:pt x="937" y="799"/>
                  </a:lnTo>
                  <a:lnTo>
                    <a:pt x="960" y="758"/>
                  </a:lnTo>
                  <a:lnTo>
                    <a:pt x="979" y="714"/>
                  </a:lnTo>
                  <a:lnTo>
                    <a:pt x="992" y="666"/>
                  </a:lnTo>
                  <a:lnTo>
                    <a:pt x="1000" y="618"/>
                  </a:lnTo>
                  <a:lnTo>
                    <a:pt x="1003" y="568"/>
                  </a:lnTo>
                  <a:lnTo>
                    <a:pt x="999" y="514"/>
                  </a:lnTo>
                  <a:lnTo>
                    <a:pt x="990" y="463"/>
                  </a:lnTo>
                  <a:lnTo>
                    <a:pt x="973" y="413"/>
                  </a:lnTo>
                  <a:lnTo>
                    <a:pt x="952" y="367"/>
                  </a:lnTo>
                  <a:lnTo>
                    <a:pt x="924" y="324"/>
                  </a:lnTo>
                  <a:lnTo>
                    <a:pt x="893" y="284"/>
                  </a:lnTo>
                  <a:lnTo>
                    <a:pt x="857" y="248"/>
                  </a:lnTo>
                  <a:lnTo>
                    <a:pt x="817" y="216"/>
                  </a:lnTo>
                  <a:lnTo>
                    <a:pt x="773" y="190"/>
                  </a:lnTo>
                  <a:lnTo>
                    <a:pt x="727" y="169"/>
                  </a:lnTo>
                  <a:lnTo>
                    <a:pt x="678" y="153"/>
                  </a:lnTo>
                  <a:lnTo>
                    <a:pt x="626" y="143"/>
                  </a:lnTo>
                  <a:lnTo>
                    <a:pt x="572" y="139"/>
                  </a:lnTo>
                  <a:lnTo>
                    <a:pt x="569" y="139"/>
                  </a:lnTo>
                  <a:lnTo>
                    <a:pt x="520" y="142"/>
                  </a:lnTo>
                  <a:lnTo>
                    <a:pt x="473" y="151"/>
                  </a:lnTo>
                  <a:lnTo>
                    <a:pt x="427" y="165"/>
                  </a:lnTo>
                  <a:lnTo>
                    <a:pt x="382" y="184"/>
                  </a:lnTo>
                  <a:lnTo>
                    <a:pt x="341" y="207"/>
                  </a:lnTo>
                  <a:lnTo>
                    <a:pt x="301" y="235"/>
                  </a:lnTo>
                  <a:lnTo>
                    <a:pt x="265" y="268"/>
                  </a:lnTo>
                  <a:lnTo>
                    <a:pt x="232" y="305"/>
                  </a:lnTo>
                  <a:lnTo>
                    <a:pt x="205" y="345"/>
                  </a:lnTo>
                  <a:lnTo>
                    <a:pt x="182" y="387"/>
                  </a:lnTo>
                  <a:lnTo>
                    <a:pt x="164" y="431"/>
                  </a:lnTo>
                  <a:lnTo>
                    <a:pt x="151" y="478"/>
                  </a:lnTo>
                  <a:lnTo>
                    <a:pt x="143" y="525"/>
                  </a:lnTo>
                  <a:lnTo>
                    <a:pt x="141" y="575"/>
                  </a:lnTo>
                  <a:lnTo>
                    <a:pt x="139" y="592"/>
                  </a:lnTo>
                  <a:lnTo>
                    <a:pt x="132" y="610"/>
                  </a:lnTo>
                  <a:lnTo>
                    <a:pt x="121" y="624"/>
                  </a:lnTo>
                  <a:lnTo>
                    <a:pt x="107" y="636"/>
                  </a:lnTo>
                  <a:lnTo>
                    <a:pt x="90" y="643"/>
                  </a:lnTo>
                  <a:lnTo>
                    <a:pt x="71" y="645"/>
                  </a:lnTo>
                  <a:lnTo>
                    <a:pt x="70" y="645"/>
                  </a:lnTo>
                  <a:lnTo>
                    <a:pt x="52" y="643"/>
                  </a:lnTo>
                  <a:lnTo>
                    <a:pt x="35" y="636"/>
                  </a:lnTo>
                  <a:lnTo>
                    <a:pt x="21" y="625"/>
                  </a:lnTo>
                  <a:lnTo>
                    <a:pt x="10" y="610"/>
                  </a:lnTo>
                  <a:lnTo>
                    <a:pt x="3" y="593"/>
                  </a:lnTo>
                  <a:lnTo>
                    <a:pt x="0" y="576"/>
                  </a:lnTo>
                  <a:lnTo>
                    <a:pt x="3" y="519"/>
                  </a:lnTo>
                  <a:lnTo>
                    <a:pt x="11" y="463"/>
                  </a:lnTo>
                  <a:lnTo>
                    <a:pt x="24" y="409"/>
                  </a:lnTo>
                  <a:lnTo>
                    <a:pt x="42" y="356"/>
                  </a:lnTo>
                  <a:lnTo>
                    <a:pt x="66" y="306"/>
                  </a:lnTo>
                  <a:lnTo>
                    <a:pt x="94" y="258"/>
                  </a:lnTo>
                  <a:lnTo>
                    <a:pt x="127" y="213"/>
                  </a:lnTo>
                  <a:lnTo>
                    <a:pt x="165" y="170"/>
                  </a:lnTo>
                  <a:lnTo>
                    <a:pt x="207" y="132"/>
                  </a:lnTo>
                  <a:lnTo>
                    <a:pt x="251" y="98"/>
                  </a:lnTo>
                  <a:lnTo>
                    <a:pt x="300" y="69"/>
                  </a:lnTo>
                  <a:lnTo>
                    <a:pt x="350" y="44"/>
                  </a:lnTo>
                  <a:lnTo>
                    <a:pt x="402" y="25"/>
                  </a:lnTo>
                  <a:lnTo>
                    <a:pt x="456" y="12"/>
                  </a:lnTo>
                  <a:lnTo>
                    <a:pt x="512" y="3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244"/>
            <p:cNvSpPr>
              <a:spLocks noEditPoints="1"/>
            </p:cNvSpPr>
            <p:nvPr/>
          </p:nvSpPr>
          <p:spPr bwMode="auto">
            <a:xfrm>
              <a:off x="4356100" y="3684588"/>
              <a:ext cx="327025" cy="327025"/>
            </a:xfrm>
            <a:custGeom>
              <a:avLst/>
              <a:gdLst>
                <a:gd name="T0" fmla="*/ 950 w 2058"/>
                <a:gd name="T1" fmla="*/ 279 h 2058"/>
                <a:gd name="T2" fmla="*/ 789 w 2058"/>
                <a:gd name="T3" fmla="*/ 378 h 2058"/>
                <a:gd name="T4" fmla="*/ 571 w 2058"/>
                <a:gd name="T5" fmla="*/ 455 h 2058"/>
                <a:gd name="T6" fmla="*/ 453 w 2058"/>
                <a:gd name="T7" fmla="*/ 350 h 2058"/>
                <a:gd name="T8" fmla="*/ 353 w 2058"/>
                <a:gd name="T9" fmla="*/ 465 h 2058"/>
                <a:gd name="T10" fmla="*/ 422 w 2058"/>
                <a:gd name="T11" fmla="*/ 688 h 2058"/>
                <a:gd name="T12" fmla="*/ 315 w 2058"/>
                <a:gd name="T13" fmla="*/ 938 h 2058"/>
                <a:gd name="T14" fmla="*/ 142 w 2058"/>
                <a:gd name="T15" fmla="*/ 957 h 2058"/>
                <a:gd name="T16" fmla="*/ 153 w 2058"/>
                <a:gd name="T17" fmla="*/ 1109 h 2058"/>
                <a:gd name="T18" fmla="*/ 360 w 2058"/>
                <a:gd name="T19" fmla="*/ 1219 h 2058"/>
                <a:gd name="T20" fmla="*/ 461 w 2058"/>
                <a:gd name="T21" fmla="*/ 1470 h 2058"/>
                <a:gd name="T22" fmla="*/ 351 w 2058"/>
                <a:gd name="T23" fmla="*/ 1605 h 2058"/>
                <a:gd name="T24" fmla="*/ 463 w 2058"/>
                <a:gd name="T25" fmla="*/ 1708 h 2058"/>
                <a:gd name="T26" fmla="*/ 643 w 2058"/>
                <a:gd name="T27" fmla="*/ 1607 h 2058"/>
                <a:gd name="T28" fmla="*/ 928 w 2058"/>
                <a:gd name="T29" fmla="*/ 1730 h 2058"/>
                <a:gd name="T30" fmla="*/ 954 w 2058"/>
                <a:gd name="T31" fmla="*/ 1916 h 2058"/>
                <a:gd name="T32" fmla="*/ 1109 w 2058"/>
                <a:gd name="T33" fmla="*/ 1911 h 2058"/>
                <a:gd name="T34" fmla="*/ 1167 w 2058"/>
                <a:gd name="T35" fmla="*/ 1713 h 2058"/>
                <a:gd name="T36" fmla="*/ 1453 w 2058"/>
                <a:gd name="T37" fmla="*/ 1597 h 2058"/>
                <a:gd name="T38" fmla="*/ 1602 w 2058"/>
                <a:gd name="T39" fmla="*/ 1710 h 2058"/>
                <a:gd name="T40" fmla="*/ 1710 w 2058"/>
                <a:gd name="T41" fmla="*/ 1602 h 2058"/>
                <a:gd name="T42" fmla="*/ 1598 w 2058"/>
                <a:gd name="T43" fmla="*/ 1454 h 2058"/>
                <a:gd name="T44" fmla="*/ 1713 w 2058"/>
                <a:gd name="T45" fmla="*/ 1167 h 2058"/>
                <a:gd name="T46" fmla="*/ 1911 w 2058"/>
                <a:gd name="T47" fmla="*/ 1110 h 2058"/>
                <a:gd name="T48" fmla="*/ 1917 w 2058"/>
                <a:gd name="T49" fmla="*/ 955 h 2058"/>
                <a:gd name="T50" fmla="*/ 1731 w 2058"/>
                <a:gd name="T51" fmla="*/ 928 h 2058"/>
                <a:gd name="T52" fmla="*/ 1609 w 2058"/>
                <a:gd name="T53" fmla="*/ 644 h 2058"/>
                <a:gd name="T54" fmla="*/ 1708 w 2058"/>
                <a:gd name="T55" fmla="*/ 464 h 2058"/>
                <a:gd name="T56" fmla="*/ 1607 w 2058"/>
                <a:gd name="T57" fmla="*/ 352 h 2058"/>
                <a:gd name="T58" fmla="*/ 1490 w 2058"/>
                <a:gd name="T59" fmla="*/ 455 h 2058"/>
                <a:gd name="T60" fmla="*/ 1272 w 2058"/>
                <a:gd name="T61" fmla="*/ 378 h 2058"/>
                <a:gd name="T62" fmla="*/ 1110 w 2058"/>
                <a:gd name="T63" fmla="*/ 279 h 2058"/>
                <a:gd name="T64" fmla="*/ 962 w 2058"/>
                <a:gd name="T65" fmla="*/ 141 h 2058"/>
                <a:gd name="T66" fmla="*/ 1224 w 2058"/>
                <a:gd name="T67" fmla="*/ 67 h 2058"/>
                <a:gd name="T68" fmla="*/ 1398 w 2058"/>
                <a:gd name="T69" fmla="*/ 279 h 2058"/>
                <a:gd name="T70" fmla="*/ 1602 w 2058"/>
                <a:gd name="T71" fmla="*/ 209 h 2058"/>
                <a:gd name="T72" fmla="*/ 1834 w 2058"/>
                <a:gd name="T73" fmla="*/ 388 h 2058"/>
                <a:gd name="T74" fmla="*/ 1805 w 2058"/>
                <a:gd name="T75" fmla="*/ 564 h 2058"/>
                <a:gd name="T76" fmla="*/ 1937 w 2058"/>
                <a:gd name="T77" fmla="*/ 812 h 2058"/>
                <a:gd name="T78" fmla="*/ 2058 w 2058"/>
                <a:gd name="T79" fmla="*/ 960 h 2058"/>
                <a:gd name="T80" fmla="*/ 1966 w 2058"/>
                <a:gd name="T81" fmla="*/ 1238 h 2058"/>
                <a:gd name="T82" fmla="*/ 1756 w 2058"/>
                <a:gd name="T83" fmla="*/ 1444 h 2058"/>
                <a:gd name="T84" fmla="*/ 1848 w 2058"/>
                <a:gd name="T85" fmla="*/ 1631 h 2058"/>
                <a:gd name="T86" fmla="*/ 1648 w 2058"/>
                <a:gd name="T87" fmla="*/ 1841 h 2058"/>
                <a:gd name="T88" fmla="*/ 1445 w 2058"/>
                <a:gd name="T89" fmla="*/ 1755 h 2058"/>
                <a:gd name="T90" fmla="*/ 1238 w 2058"/>
                <a:gd name="T91" fmla="*/ 1965 h 2058"/>
                <a:gd name="T92" fmla="*/ 961 w 2058"/>
                <a:gd name="T93" fmla="*/ 2058 h 2058"/>
                <a:gd name="T94" fmla="*/ 812 w 2058"/>
                <a:gd name="T95" fmla="*/ 1936 h 2058"/>
                <a:gd name="T96" fmla="*/ 564 w 2058"/>
                <a:gd name="T97" fmla="*/ 1805 h 2058"/>
                <a:gd name="T98" fmla="*/ 400 w 2058"/>
                <a:gd name="T99" fmla="*/ 1837 h 2058"/>
                <a:gd name="T100" fmla="*/ 210 w 2058"/>
                <a:gd name="T101" fmla="*/ 1614 h 2058"/>
                <a:gd name="T102" fmla="*/ 278 w 2058"/>
                <a:gd name="T103" fmla="*/ 1397 h 2058"/>
                <a:gd name="T104" fmla="*/ 67 w 2058"/>
                <a:gd name="T105" fmla="*/ 1223 h 2058"/>
                <a:gd name="T106" fmla="*/ 3 w 2058"/>
                <a:gd name="T107" fmla="*/ 930 h 2058"/>
                <a:gd name="T108" fmla="*/ 152 w 2058"/>
                <a:gd name="T109" fmla="*/ 809 h 2058"/>
                <a:gd name="T110" fmla="*/ 236 w 2058"/>
                <a:gd name="T111" fmla="*/ 543 h 2058"/>
                <a:gd name="T112" fmla="*/ 236 w 2058"/>
                <a:gd name="T113" fmla="*/ 371 h 2058"/>
                <a:gd name="T114" fmla="*/ 458 w 2058"/>
                <a:gd name="T115" fmla="*/ 209 h 2058"/>
                <a:gd name="T116" fmla="*/ 709 w 2058"/>
                <a:gd name="T117" fmla="*/ 256 h 2058"/>
                <a:gd name="T118" fmla="*/ 853 w 2058"/>
                <a:gd name="T119" fmla="*/ 45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8" h="2058">
                  <a:moveTo>
                    <a:pt x="962" y="141"/>
                  </a:moveTo>
                  <a:lnTo>
                    <a:pt x="958" y="143"/>
                  </a:lnTo>
                  <a:lnTo>
                    <a:pt x="954" y="145"/>
                  </a:lnTo>
                  <a:lnTo>
                    <a:pt x="952" y="147"/>
                  </a:lnTo>
                  <a:lnTo>
                    <a:pt x="951" y="150"/>
                  </a:lnTo>
                  <a:lnTo>
                    <a:pt x="950" y="153"/>
                  </a:lnTo>
                  <a:lnTo>
                    <a:pt x="950" y="279"/>
                  </a:lnTo>
                  <a:lnTo>
                    <a:pt x="947" y="299"/>
                  </a:lnTo>
                  <a:lnTo>
                    <a:pt x="940" y="315"/>
                  </a:lnTo>
                  <a:lnTo>
                    <a:pt x="928" y="330"/>
                  </a:lnTo>
                  <a:lnTo>
                    <a:pt x="912" y="342"/>
                  </a:lnTo>
                  <a:lnTo>
                    <a:pt x="893" y="348"/>
                  </a:lnTo>
                  <a:lnTo>
                    <a:pt x="840" y="361"/>
                  </a:lnTo>
                  <a:lnTo>
                    <a:pt x="789" y="378"/>
                  </a:lnTo>
                  <a:lnTo>
                    <a:pt x="738" y="398"/>
                  </a:lnTo>
                  <a:lnTo>
                    <a:pt x="690" y="423"/>
                  </a:lnTo>
                  <a:lnTo>
                    <a:pt x="643" y="451"/>
                  </a:lnTo>
                  <a:lnTo>
                    <a:pt x="625" y="460"/>
                  </a:lnTo>
                  <a:lnTo>
                    <a:pt x="607" y="464"/>
                  </a:lnTo>
                  <a:lnTo>
                    <a:pt x="588" y="462"/>
                  </a:lnTo>
                  <a:lnTo>
                    <a:pt x="571" y="455"/>
                  </a:lnTo>
                  <a:lnTo>
                    <a:pt x="555" y="443"/>
                  </a:lnTo>
                  <a:lnTo>
                    <a:pt x="466" y="352"/>
                  </a:lnTo>
                  <a:lnTo>
                    <a:pt x="463" y="350"/>
                  </a:lnTo>
                  <a:lnTo>
                    <a:pt x="461" y="349"/>
                  </a:lnTo>
                  <a:lnTo>
                    <a:pt x="458" y="349"/>
                  </a:lnTo>
                  <a:lnTo>
                    <a:pt x="456" y="349"/>
                  </a:lnTo>
                  <a:lnTo>
                    <a:pt x="453" y="350"/>
                  </a:lnTo>
                  <a:lnTo>
                    <a:pt x="450" y="352"/>
                  </a:lnTo>
                  <a:lnTo>
                    <a:pt x="353" y="449"/>
                  </a:lnTo>
                  <a:lnTo>
                    <a:pt x="351" y="452"/>
                  </a:lnTo>
                  <a:lnTo>
                    <a:pt x="350" y="456"/>
                  </a:lnTo>
                  <a:lnTo>
                    <a:pt x="350" y="459"/>
                  </a:lnTo>
                  <a:lnTo>
                    <a:pt x="351" y="462"/>
                  </a:lnTo>
                  <a:lnTo>
                    <a:pt x="353" y="465"/>
                  </a:lnTo>
                  <a:lnTo>
                    <a:pt x="443" y="554"/>
                  </a:lnTo>
                  <a:lnTo>
                    <a:pt x="455" y="569"/>
                  </a:lnTo>
                  <a:lnTo>
                    <a:pt x="461" y="587"/>
                  </a:lnTo>
                  <a:lnTo>
                    <a:pt x="463" y="606"/>
                  </a:lnTo>
                  <a:lnTo>
                    <a:pt x="460" y="625"/>
                  </a:lnTo>
                  <a:lnTo>
                    <a:pt x="451" y="642"/>
                  </a:lnTo>
                  <a:lnTo>
                    <a:pt x="422" y="688"/>
                  </a:lnTo>
                  <a:lnTo>
                    <a:pt x="398" y="737"/>
                  </a:lnTo>
                  <a:lnTo>
                    <a:pt x="376" y="788"/>
                  </a:lnTo>
                  <a:lnTo>
                    <a:pt x="360" y="839"/>
                  </a:lnTo>
                  <a:lnTo>
                    <a:pt x="347" y="892"/>
                  </a:lnTo>
                  <a:lnTo>
                    <a:pt x="341" y="911"/>
                  </a:lnTo>
                  <a:lnTo>
                    <a:pt x="330" y="927"/>
                  </a:lnTo>
                  <a:lnTo>
                    <a:pt x="315" y="938"/>
                  </a:lnTo>
                  <a:lnTo>
                    <a:pt x="297" y="947"/>
                  </a:lnTo>
                  <a:lnTo>
                    <a:pt x="278" y="949"/>
                  </a:lnTo>
                  <a:lnTo>
                    <a:pt x="153" y="949"/>
                  </a:lnTo>
                  <a:lnTo>
                    <a:pt x="149" y="950"/>
                  </a:lnTo>
                  <a:lnTo>
                    <a:pt x="146" y="951"/>
                  </a:lnTo>
                  <a:lnTo>
                    <a:pt x="143" y="954"/>
                  </a:lnTo>
                  <a:lnTo>
                    <a:pt x="142" y="957"/>
                  </a:lnTo>
                  <a:lnTo>
                    <a:pt x="141" y="960"/>
                  </a:lnTo>
                  <a:lnTo>
                    <a:pt x="141" y="1097"/>
                  </a:lnTo>
                  <a:lnTo>
                    <a:pt x="142" y="1101"/>
                  </a:lnTo>
                  <a:lnTo>
                    <a:pt x="143" y="1104"/>
                  </a:lnTo>
                  <a:lnTo>
                    <a:pt x="146" y="1107"/>
                  </a:lnTo>
                  <a:lnTo>
                    <a:pt x="149" y="1108"/>
                  </a:lnTo>
                  <a:lnTo>
                    <a:pt x="153" y="1109"/>
                  </a:lnTo>
                  <a:lnTo>
                    <a:pt x="278" y="1109"/>
                  </a:lnTo>
                  <a:lnTo>
                    <a:pt x="297" y="1111"/>
                  </a:lnTo>
                  <a:lnTo>
                    <a:pt x="315" y="1120"/>
                  </a:lnTo>
                  <a:lnTo>
                    <a:pt x="330" y="1131"/>
                  </a:lnTo>
                  <a:lnTo>
                    <a:pt x="341" y="1147"/>
                  </a:lnTo>
                  <a:lnTo>
                    <a:pt x="347" y="1166"/>
                  </a:lnTo>
                  <a:lnTo>
                    <a:pt x="360" y="1219"/>
                  </a:lnTo>
                  <a:lnTo>
                    <a:pt x="376" y="1270"/>
                  </a:lnTo>
                  <a:lnTo>
                    <a:pt x="398" y="1321"/>
                  </a:lnTo>
                  <a:lnTo>
                    <a:pt x="422" y="1368"/>
                  </a:lnTo>
                  <a:lnTo>
                    <a:pt x="451" y="1416"/>
                  </a:lnTo>
                  <a:lnTo>
                    <a:pt x="460" y="1433"/>
                  </a:lnTo>
                  <a:lnTo>
                    <a:pt x="463" y="1452"/>
                  </a:lnTo>
                  <a:lnTo>
                    <a:pt x="461" y="1470"/>
                  </a:lnTo>
                  <a:lnTo>
                    <a:pt x="455" y="1488"/>
                  </a:lnTo>
                  <a:lnTo>
                    <a:pt x="443" y="1504"/>
                  </a:lnTo>
                  <a:lnTo>
                    <a:pt x="353" y="1593"/>
                  </a:lnTo>
                  <a:lnTo>
                    <a:pt x="351" y="1596"/>
                  </a:lnTo>
                  <a:lnTo>
                    <a:pt x="350" y="1599"/>
                  </a:lnTo>
                  <a:lnTo>
                    <a:pt x="350" y="1602"/>
                  </a:lnTo>
                  <a:lnTo>
                    <a:pt x="351" y="1605"/>
                  </a:lnTo>
                  <a:lnTo>
                    <a:pt x="353" y="1609"/>
                  </a:lnTo>
                  <a:lnTo>
                    <a:pt x="450" y="1704"/>
                  </a:lnTo>
                  <a:lnTo>
                    <a:pt x="453" y="1708"/>
                  </a:lnTo>
                  <a:lnTo>
                    <a:pt x="456" y="1709"/>
                  </a:lnTo>
                  <a:lnTo>
                    <a:pt x="458" y="1709"/>
                  </a:lnTo>
                  <a:lnTo>
                    <a:pt x="461" y="1709"/>
                  </a:lnTo>
                  <a:lnTo>
                    <a:pt x="463" y="1708"/>
                  </a:lnTo>
                  <a:lnTo>
                    <a:pt x="466" y="1704"/>
                  </a:lnTo>
                  <a:lnTo>
                    <a:pt x="555" y="1616"/>
                  </a:lnTo>
                  <a:lnTo>
                    <a:pt x="569" y="1605"/>
                  </a:lnTo>
                  <a:lnTo>
                    <a:pt x="586" y="1598"/>
                  </a:lnTo>
                  <a:lnTo>
                    <a:pt x="604" y="1596"/>
                  </a:lnTo>
                  <a:lnTo>
                    <a:pt x="624" y="1599"/>
                  </a:lnTo>
                  <a:lnTo>
                    <a:pt x="643" y="1607"/>
                  </a:lnTo>
                  <a:lnTo>
                    <a:pt x="690" y="1636"/>
                  </a:lnTo>
                  <a:lnTo>
                    <a:pt x="738" y="1661"/>
                  </a:lnTo>
                  <a:lnTo>
                    <a:pt x="789" y="1682"/>
                  </a:lnTo>
                  <a:lnTo>
                    <a:pt x="840" y="1699"/>
                  </a:lnTo>
                  <a:lnTo>
                    <a:pt x="893" y="1713"/>
                  </a:lnTo>
                  <a:lnTo>
                    <a:pt x="912" y="1719"/>
                  </a:lnTo>
                  <a:lnTo>
                    <a:pt x="928" y="1730"/>
                  </a:lnTo>
                  <a:lnTo>
                    <a:pt x="940" y="1745"/>
                  </a:lnTo>
                  <a:lnTo>
                    <a:pt x="948" y="1762"/>
                  </a:lnTo>
                  <a:lnTo>
                    <a:pt x="950" y="1781"/>
                  </a:lnTo>
                  <a:lnTo>
                    <a:pt x="950" y="1907"/>
                  </a:lnTo>
                  <a:lnTo>
                    <a:pt x="951" y="1911"/>
                  </a:lnTo>
                  <a:lnTo>
                    <a:pt x="952" y="1914"/>
                  </a:lnTo>
                  <a:lnTo>
                    <a:pt x="954" y="1916"/>
                  </a:lnTo>
                  <a:lnTo>
                    <a:pt x="958" y="1918"/>
                  </a:lnTo>
                  <a:lnTo>
                    <a:pt x="962" y="1918"/>
                  </a:lnTo>
                  <a:lnTo>
                    <a:pt x="1099" y="1918"/>
                  </a:lnTo>
                  <a:lnTo>
                    <a:pt x="1102" y="1918"/>
                  </a:lnTo>
                  <a:lnTo>
                    <a:pt x="1105" y="1916"/>
                  </a:lnTo>
                  <a:lnTo>
                    <a:pt x="1108" y="1914"/>
                  </a:lnTo>
                  <a:lnTo>
                    <a:pt x="1109" y="1911"/>
                  </a:lnTo>
                  <a:lnTo>
                    <a:pt x="1110" y="1907"/>
                  </a:lnTo>
                  <a:lnTo>
                    <a:pt x="1110" y="1781"/>
                  </a:lnTo>
                  <a:lnTo>
                    <a:pt x="1113" y="1762"/>
                  </a:lnTo>
                  <a:lnTo>
                    <a:pt x="1121" y="1745"/>
                  </a:lnTo>
                  <a:lnTo>
                    <a:pt x="1133" y="1730"/>
                  </a:lnTo>
                  <a:lnTo>
                    <a:pt x="1148" y="1719"/>
                  </a:lnTo>
                  <a:lnTo>
                    <a:pt x="1167" y="1713"/>
                  </a:lnTo>
                  <a:lnTo>
                    <a:pt x="1220" y="1700"/>
                  </a:lnTo>
                  <a:lnTo>
                    <a:pt x="1272" y="1683"/>
                  </a:lnTo>
                  <a:lnTo>
                    <a:pt x="1321" y="1662"/>
                  </a:lnTo>
                  <a:lnTo>
                    <a:pt x="1370" y="1638"/>
                  </a:lnTo>
                  <a:lnTo>
                    <a:pt x="1417" y="1610"/>
                  </a:lnTo>
                  <a:lnTo>
                    <a:pt x="1434" y="1600"/>
                  </a:lnTo>
                  <a:lnTo>
                    <a:pt x="1453" y="1597"/>
                  </a:lnTo>
                  <a:lnTo>
                    <a:pt x="1472" y="1599"/>
                  </a:lnTo>
                  <a:lnTo>
                    <a:pt x="1490" y="1605"/>
                  </a:lnTo>
                  <a:lnTo>
                    <a:pt x="1506" y="1618"/>
                  </a:lnTo>
                  <a:lnTo>
                    <a:pt x="1594" y="1707"/>
                  </a:lnTo>
                  <a:lnTo>
                    <a:pt x="1598" y="1709"/>
                  </a:lnTo>
                  <a:lnTo>
                    <a:pt x="1600" y="1710"/>
                  </a:lnTo>
                  <a:lnTo>
                    <a:pt x="1602" y="1710"/>
                  </a:lnTo>
                  <a:lnTo>
                    <a:pt x="1605" y="1710"/>
                  </a:lnTo>
                  <a:lnTo>
                    <a:pt x="1607" y="1709"/>
                  </a:lnTo>
                  <a:lnTo>
                    <a:pt x="1610" y="1707"/>
                  </a:lnTo>
                  <a:lnTo>
                    <a:pt x="1706" y="1610"/>
                  </a:lnTo>
                  <a:lnTo>
                    <a:pt x="1708" y="1607"/>
                  </a:lnTo>
                  <a:lnTo>
                    <a:pt x="1709" y="1604"/>
                  </a:lnTo>
                  <a:lnTo>
                    <a:pt x="1710" y="1602"/>
                  </a:lnTo>
                  <a:lnTo>
                    <a:pt x="1709" y="1600"/>
                  </a:lnTo>
                  <a:lnTo>
                    <a:pt x="1708" y="1597"/>
                  </a:lnTo>
                  <a:lnTo>
                    <a:pt x="1706" y="1594"/>
                  </a:lnTo>
                  <a:lnTo>
                    <a:pt x="1618" y="1505"/>
                  </a:lnTo>
                  <a:lnTo>
                    <a:pt x="1606" y="1489"/>
                  </a:lnTo>
                  <a:lnTo>
                    <a:pt x="1600" y="1473"/>
                  </a:lnTo>
                  <a:lnTo>
                    <a:pt x="1598" y="1454"/>
                  </a:lnTo>
                  <a:lnTo>
                    <a:pt x="1601" y="1435"/>
                  </a:lnTo>
                  <a:lnTo>
                    <a:pt x="1609" y="1417"/>
                  </a:lnTo>
                  <a:lnTo>
                    <a:pt x="1638" y="1370"/>
                  </a:lnTo>
                  <a:lnTo>
                    <a:pt x="1663" y="1322"/>
                  </a:lnTo>
                  <a:lnTo>
                    <a:pt x="1683" y="1271"/>
                  </a:lnTo>
                  <a:lnTo>
                    <a:pt x="1700" y="1220"/>
                  </a:lnTo>
                  <a:lnTo>
                    <a:pt x="1713" y="1167"/>
                  </a:lnTo>
                  <a:lnTo>
                    <a:pt x="1719" y="1148"/>
                  </a:lnTo>
                  <a:lnTo>
                    <a:pt x="1731" y="1132"/>
                  </a:lnTo>
                  <a:lnTo>
                    <a:pt x="1745" y="1121"/>
                  </a:lnTo>
                  <a:lnTo>
                    <a:pt x="1762" y="1113"/>
                  </a:lnTo>
                  <a:lnTo>
                    <a:pt x="1782" y="1110"/>
                  </a:lnTo>
                  <a:lnTo>
                    <a:pt x="1908" y="1110"/>
                  </a:lnTo>
                  <a:lnTo>
                    <a:pt x="1911" y="1110"/>
                  </a:lnTo>
                  <a:lnTo>
                    <a:pt x="1914" y="1108"/>
                  </a:lnTo>
                  <a:lnTo>
                    <a:pt x="1917" y="1106"/>
                  </a:lnTo>
                  <a:lnTo>
                    <a:pt x="1918" y="1103"/>
                  </a:lnTo>
                  <a:lnTo>
                    <a:pt x="1919" y="1098"/>
                  </a:lnTo>
                  <a:lnTo>
                    <a:pt x="1919" y="961"/>
                  </a:lnTo>
                  <a:lnTo>
                    <a:pt x="1918" y="958"/>
                  </a:lnTo>
                  <a:lnTo>
                    <a:pt x="1917" y="955"/>
                  </a:lnTo>
                  <a:lnTo>
                    <a:pt x="1914" y="953"/>
                  </a:lnTo>
                  <a:lnTo>
                    <a:pt x="1911" y="951"/>
                  </a:lnTo>
                  <a:lnTo>
                    <a:pt x="1908" y="951"/>
                  </a:lnTo>
                  <a:lnTo>
                    <a:pt x="1782" y="951"/>
                  </a:lnTo>
                  <a:lnTo>
                    <a:pt x="1762" y="948"/>
                  </a:lnTo>
                  <a:lnTo>
                    <a:pt x="1745" y="940"/>
                  </a:lnTo>
                  <a:lnTo>
                    <a:pt x="1731" y="928"/>
                  </a:lnTo>
                  <a:lnTo>
                    <a:pt x="1719" y="912"/>
                  </a:lnTo>
                  <a:lnTo>
                    <a:pt x="1713" y="894"/>
                  </a:lnTo>
                  <a:lnTo>
                    <a:pt x="1700" y="840"/>
                  </a:lnTo>
                  <a:lnTo>
                    <a:pt x="1683" y="789"/>
                  </a:lnTo>
                  <a:lnTo>
                    <a:pt x="1663" y="739"/>
                  </a:lnTo>
                  <a:lnTo>
                    <a:pt x="1638" y="691"/>
                  </a:lnTo>
                  <a:lnTo>
                    <a:pt x="1609" y="644"/>
                  </a:lnTo>
                  <a:lnTo>
                    <a:pt x="1601" y="626"/>
                  </a:lnTo>
                  <a:lnTo>
                    <a:pt x="1598" y="607"/>
                  </a:lnTo>
                  <a:lnTo>
                    <a:pt x="1599" y="588"/>
                  </a:lnTo>
                  <a:lnTo>
                    <a:pt x="1606" y="570"/>
                  </a:lnTo>
                  <a:lnTo>
                    <a:pt x="1618" y="555"/>
                  </a:lnTo>
                  <a:lnTo>
                    <a:pt x="1706" y="466"/>
                  </a:lnTo>
                  <a:lnTo>
                    <a:pt x="1708" y="464"/>
                  </a:lnTo>
                  <a:lnTo>
                    <a:pt x="1709" y="461"/>
                  </a:lnTo>
                  <a:lnTo>
                    <a:pt x="1710" y="459"/>
                  </a:lnTo>
                  <a:lnTo>
                    <a:pt x="1709" y="457"/>
                  </a:lnTo>
                  <a:lnTo>
                    <a:pt x="1708" y="453"/>
                  </a:lnTo>
                  <a:lnTo>
                    <a:pt x="1706" y="450"/>
                  </a:lnTo>
                  <a:lnTo>
                    <a:pt x="1610" y="354"/>
                  </a:lnTo>
                  <a:lnTo>
                    <a:pt x="1607" y="352"/>
                  </a:lnTo>
                  <a:lnTo>
                    <a:pt x="1605" y="351"/>
                  </a:lnTo>
                  <a:lnTo>
                    <a:pt x="1602" y="350"/>
                  </a:lnTo>
                  <a:lnTo>
                    <a:pt x="1600" y="351"/>
                  </a:lnTo>
                  <a:lnTo>
                    <a:pt x="1598" y="352"/>
                  </a:lnTo>
                  <a:lnTo>
                    <a:pt x="1594" y="354"/>
                  </a:lnTo>
                  <a:lnTo>
                    <a:pt x="1506" y="443"/>
                  </a:lnTo>
                  <a:lnTo>
                    <a:pt x="1490" y="455"/>
                  </a:lnTo>
                  <a:lnTo>
                    <a:pt x="1472" y="462"/>
                  </a:lnTo>
                  <a:lnTo>
                    <a:pt x="1453" y="463"/>
                  </a:lnTo>
                  <a:lnTo>
                    <a:pt x="1434" y="460"/>
                  </a:lnTo>
                  <a:lnTo>
                    <a:pt x="1417" y="451"/>
                  </a:lnTo>
                  <a:lnTo>
                    <a:pt x="1370" y="423"/>
                  </a:lnTo>
                  <a:lnTo>
                    <a:pt x="1321" y="398"/>
                  </a:lnTo>
                  <a:lnTo>
                    <a:pt x="1272" y="378"/>
                  </a:lnTo>
                  <a:lnTo>
                    <a:pt x="1220" y="361"/>
                  </a:lnTo>
                  <a:lnTo>
                    <a:pt x="1167" y="348"/>
                  </a:lnTo>
                  <a:lnTo>
                    <a:pt x="1148" y="342"/>
                  </a:lnTo>
                  <a:lnTo>
                    <a:pt x="1133" y="330"/>
                  </a:lnTo>
                  <a:lnTo>
                    <a:pt x="1120" y="315"/>
                  </a:lnTo>
                  <a:lnTo>
                    <a:pt x="1113" y="299"/>
                  </a:lnTo>
                  <a:lnTo>
                    <a:pt x="1110" y="279"/>
                  </a:lnTo>
                  <a:lnTo>
                    <a:pt x="1110" y="153"/>
                  </a:lnTo>
                  <a:lnTo>
                    <a:pt x="1109" y="150"/>
                  </a:lnTo>
                  <a:lnTo>
                    <a:pt x="1108" y="147"/>
                  </a:lnTo>
                  <a:lnTo>
                    <a:pt x="1105" y="145"/>
                  </a:lnTo>
                  <a:lnTo>
                    <a:pt x="1102" y="143"/>
                  </a:lnTo>
                  <a:lnTo>
                    <a:pt x="1099" y="141"/>
                  </a:lnTo>
                  <a:lnTo>
                    <a:pt x="962" y="141"/>
                  </a:lnTo>
                  <a:close/>
                  <a:moveTo>
                    <a:pt x="961" y="0"/>
                  </a:moveTo>
                  <a:lnTo>
                    <a:pt x="1098" y="0"/>
                  </a:lnTo>
                  <a:lnTo>
                    <a:pt x="1128" y="3"/>
                  </a:lnTo>
                  <a:lnTo>
                    <a:pt x="1157" y="12"/>
                  </a:lnTo>
                  <a:lnTo>
                    <a:pt x="1183" y="26"/>
                  </a:lnTo>
                  <a:lnTo>
                    <a:pt x="1205" y="45"/>
                  </a:lnTo>
                  <a:lnTo>
                    <a:pt x="1224" y="67"/>
                  </a:lnTo>
                  <a:lnTo>
                    <a:pt x="1238" y="93"/>
                  </a:lnTo>
                  <a:lnTo>
                    <a:pt x="1246" y="121"/>
                  </a:lnTo>
                  <a:lnTo>
                    <a:pt x="1250" y="152"/>
                  </a:lnTo>
                  <a:lnTo>
                    <a:pt x="1250" y="223"/>
                  </a:lnTo>
                  <a:lnTo>
                    <a:pt x="1300" y="237"/>
                  </a:lnTo>
                  <a:lnTo>
                    <a:pt x="1350" y="256"/>
                  </a:lnTo>
                  <a:lnTo>
                    <a:pt x="1398" y="279"/>
                  </a:lnTo>
                  <a:lnTo>
                    <a:pt x="1445" y="303"/>
                  </a:lnTo>
                  <a:lnTo>
                    <a:pt x="1494" y="253"/>
                  </a:lnTo>
                  <a:lnTo>
                    <a:pt x="1512" y="237"/>
                  </a:lnTo>
                  <a:lnTo>
                    <a:pt x="1532" y="225"/>
                  </a:lnTo>
                  <a:lnTo>
                    <a:pt x="1554" y="216"/>
                  </a:lnTo>
                  <a:lnTo>
                    <a:pt x="1578" y="211"/>
                  </a:lnTo>
                  <a:lnTo>
                    <a:pt x="1602" y="209"/>
                  </a:lnTo>
                  <a:lnTo>
                    <a:pt x="1631" y="212"/>
                  </a:lnTo>
                  <a:lnTo>
                    <a:pt x="1660" y="221"/>
                  </a:lnTo>
                  <a:lnTo>
                    <a:pt x="1686" y="234"/>
                  </a:lnTo>
                  <a:lnTo>
                    <a:pt x="1708" y="253"/>
                  </a:lnTo>
                  <a:lnTo>
                    <a:pt x="1805" y="350"/>
                  </a:lnTo>
                  <a:lnTo>
                    <a:pt x="1821" y="368"/>
                  </a:lnTo>
                  <a:lnTo>
                    <a:pt x="1834" y="388"/>
                  </a:lnTo>
                  <a:lnTo>
                    <a:pt x="1842" y="410"/>
                  </a:lnTo>
                  <a:lnTo>
                    <a:pt x="1849" y="433"/>
                  </a:lnTo>
                  <a:lnTo>
                    <a:pt x="1850" y="457"/>
                  </a:lnTo>
                  <a:lnTo>
                    <a:pt x="1848" y="487"/>
                  </a:lnTo>
                  <a:lnTo>
                    <a:pt x="1838" y="516"/>
                  </a:lnTo>
                  <a:lnTo>
                    <a:pt x="1824" y="541"/>
                  </a:lnTo>
                  <a:lnTo>
                    <a:pt x="1805" y="564"/>
                  </a:lnTo>
                  <a:lnTo>
                    <a:pt x="1756" y="614"/>
                  </a:lnTo>
                  <a:lnTo>
                    <a:pt x="1781" y="661"/>
                  </a:lnTo>
                  <a:lnTo>
                    <a:pt x="1802" y="709"/>
                  </a:lnTo>
                  <a:lnTo>
                    <a:pt x="1821" y="758"/>
                  </a:lnTo>
                  <a:lnTo>
                    <a:pt x="1837" y="809"/>
                  </a:lnTo>
                  <a:lnTo>
                    <a:pt x="1907" y="809"/>
                  </a:lnTo>
                  <a:lnTo>
                    <a:pt x="1937" y="812"/>
                  </a:lnTo>
                  <a:lnTo>
                    <a:pt x="1966" y="820"/>
                  </a:lnTo>
                  <a:lnTo>
                    <a:pt x="1992" y="835"/>
                  </a:lnTo>
                  <a:lnTo>
                    <a:pt x="2014" y="853"/>
                  </a:lnTo>
                  <a:lnTo>
                    <a:pt x="2033" y="875"/>
                  </a:lnTo>
                  <a:lnTo>
                    <a:pt x="2047" y="901"/>
                  </a:lnTo>
                  <a:lnTo>
                    <a:pt x="2055" y="930"/>
                  </a:lnTo>
                  <a:lnTo>
                    <a:pt x="2058" y="960"/>
                  </a:lnTo>
                  <a:lnTo>
                    <a:pt x="2058" y="1097"/>
                  </a:lnTo>
                  <a:lnTo>
                    <a:pt x="2055" y="1128"/>
                  </a:lnTo>
                  <a:lnTo>
                    <a:pt x="2047" y="1156"/>
                  </a:lnTo>
                  <a:lnTo>
                    <a:pt x="2033" y="1182"/>
                  </a:lnTo>
                  <a:lnTo>
                    <a:pt x="2014" y="1205"/>
                  </a:lnTo>
                  <a:lnTo>
                    <a:pt x="1992" y="1223"/>
                  </a:lnTo>
                  <a:lnTo>
                    <a:pt x="1966" y="1238"/>
                  </a:lnTo>
                  <a:lnTo>
                    <a:pt x="1937" y="1246"/>
                  </a:lnTo>
                  <a:lnTo>
                    <a:pt x="1907" y="1249"/>
                  </a:lnTo>
                  <a:lnTo>
                    <a:pt x="1837" y="1249"/>
                  </a:lnTo>
                  <a:lnTo>
                    <a:pt x="1821" y="1300"/>
                  </a:lnTo>
                  <a:lnTo>
                    <a:pt x="1802" y="1349"/>
                  </a:lnTo>
                  <a:lnTo>
                    <a:pt x="1781" y="1397"/>
                  </a:lnTo>
                  <a:lnTo>
                    <a:pt x="1756" y="1444"/>
                  </a:lnTo>
                  <a:lnTo>
                    <a:pt x="1805" y="1494"/>
                  </a:lnTo>
                  <a:lnTo>
                    <a:pt x="1821" y="1512"/>
                  </a:lnTo>
                  <a:lnTo>
                    <a:pt x="1834" y="1532"/>
                  </a:lnTo>
                  <a:lnTo>
                    <a:pt x="1842" y="1554"/>
                  </a:lnTo>
                  <a:lnTo>
                    <a:pt x="1849" y="1577"/>
                  </a:lnTo>
                  <a:lnTo>
                    <a:pt x="1850" y="1600"/>
                  </a:lnTo>
                  <a:lnTo>
                    <a:pt x="1848" y="1631"/>
                  </a:lnTo>
                  <a:lnTo>
                    <a:pt x="1838" y="1659"/>
                  </a:lnTo>
                  <a:lnTo>
                    <a:pt x="1824" y="1684"/>
                  </a:lnTo>
                  <a:lnTo>
                    <a:pt x="1805" y="1708"/>
                  </a:lnTo>
                  <a:lnTo>
                    <a:pt x="1708" y="1805"/>
                  </a:lnTo>
                  <a:lnTo>
                    <a:pt x="1690" y="1820"/>
                  </a:lnTo>
                  <a:lnTo>
                    <a:pt x="1670" y="1833"/>
                  </a:lnTo>
                  <a:lnTo>
                    <a:pt x="1648" y="1841"/>
                  </a:lnTo>
                  <a:lnTo>
                    <a:pt x="1625" y="1847"/>
                  </a:lnTo>
                  <a:lnTo>
                    <a:pt x="1602" y="1849"/>
                  </a:lnTo>
                  <a:lnTo>
                    <a:pt x="1571" y="1846"/>
                  </a:lnTo>
                  <a:lnTo>
                    <a:pt x="1544" y="1837"/>
                  </a:lnTo>
                  <a:lnTo>
                    <a:pt x="1517" y="1824"/>
                  </a:lnTo>
                  <a:lnTo>
                    <a:pt x="1494" y="1805"/>
                  </a:lnTo>
                  <a:lnTo>
                    <a:pt x="1445" y="1755"/>
                  </a:lnTo>
                  <a:lnTo>
                    <a:pt x="1398" y="1779"/>
                  </a:lnTo>
                  <a:lnTo>
                    <a:pt x="1350" y="1801"/>
                  </a:lnTo>
                  <a:lnTo>
                    <a:pt x="1300" y="1820"/>
                  </a:lnTo>
                  <a:lnTo>
                    <a:pt x="1250" y="1835"/>
                  </a:lnTo>
                  <a:lnTo>
                    <a:pt x="1250" y="1906"/>
                  </a:lnTo>
                  <a:lnTo>
                    <a:pt x="1246" y="1936"/>
                  </a:lnTo>
                  <a:lnTo>
                    <a:pt x="1238" y="1965"/>
                  </a:lnTo>
                  <a:lnTo>
                    <a:pt x="1224" y="1991"/>
                  </a:lnTo>
                  <a:lnTo>
                    <a:pt x="1205" y="2013"/>
                  </a:lnTo>
                  <a:lnTo>
                    <a:pt x="1183" y="2032"/>
                  </a:lnTo>
                  <a:lnTo>
                    <a:pt x="1157" y="2046"/>
                  </a:lnTo>
                  <a:lnTo>
                    <a:pt x="1128" y="2054"/>
                  </a:lnTo>
                  <a:lnTo>
                    <a:pt x="1098" y="2058"/>
                  </a:lnTo>
                  <a:lnTo>
                    <a:pt x="961" y="2058"/>
                  </a:lnTo>
                  <a:lnTo>
                    <a:pt x="930" y="2054"/>
                  </a:lnTo>
                  <a:lnTo>
                    <a:pt x="903" y="2046"/>
                  </a:lnTo>
                  <a:lnTo>
                    <a:pt x="876" y="2032"/>
                  </a:lnTo>
                  <a:lnTo>
                    <a:pt x="854" y="2013"/>
                  </a:lnTo>
                  <a:lnTo>
                    <a:pt x="835" y="1991"/>
                  </a:lnTo>
                  <a:lnTo>
                    <a:pt x="821" y="1965"/>
                  </a:lnTo>
                  <a:lnTo>
                    <a:pt x="812" y="1936"/>
                  </a:lnTo>
                  <a:lnTo>
                    <a:pt x="809" y="1906"/>
                  </a:lnTo>
                  <a:lnTo>
                    <a:pt x="809" y="1835"/>
                  </a:lnTo>
                  <a:lnTo>
                    <a:pt x="758" y="1820"/>
                  </a:lnTo>
                  <a:lnTo>
                    <a:pt x="709" y="1801"/>
                  </a:lnTo>
                  <a:lnTo>
                    <a:pt x="661" y="1779"/>
                  </a:lnTo>
                  <a:lnTo>
                    <a:pt x="615" y="1755"/>
                  </a:lnTo>
                  <a:lnTo>
                    <a:pt x="564" y="1805"/>
                  </a:lnTo>
                  <a:lnTo>
                    <a:pt x="546" y="1820"/>
                  </a:lnTo>
                  <a:lnTo>
                    <a:pt x="526" y="1833"/>
                  </a:lnTo>
                  <a:lnTo>
                    <a:pt x="504" y="1841"/>
                  </a:lnTo>
                  <a:lnTo>
                    <a:pt x="481" y="1847"/>
                  </a:lnTo>
                  <a:lnTo>
                    <a:pt x="458" y="1849"/>
                  </a:lnTo>
                  <a:lnTo>
                    <a:pt x="427" y="1846"/>
                  </a:lnTo>
                  <a:lnTo>
                    <a:pt x="400" y="1837"/>
                  </a:lnTo>
                  <a:lnTo>
                    <a:pt x="373" y="1824"/>
                  </a:lnTo>
                  <a:lnTo>
                    <a:pt x="350" y="1805"/>
                  </a:lnTo>
                  <a:lnTo>
                    <a:pt x="253" y="1708"/>
                  </a:lnTo>
                  <a:lnTo>
                    <a:pt x="236" y="1687"/>
                  </a:lnTo>
                  <a:lnTo>
                    <a:pt x="223" y="1663"/>
                  </a:lnTo>
                  <a:lnTo>
                    <a:pt x="214" y="1639"/>
                  </a:lnTo>
                  <a:lnTo>
                    <a:pt x="210" y="1614"/>
                  </a:lnTo>
                  <a:lnTo>
                    <a:pt x="210" y="1587"/>
                  </a:lnTo>
                  <a:lnTo>
                    <a:pt x="214" y="1562"/>
                  </a:lnTo>
                  <a:lnTo>
                    <a:pt x="223" y="1538"/>
                  </a:lnTo>
                  <a:lnTo>
                    <a:pt x="236" y="1515"/>
                  </a:lnTo>
                  <a:lnTo>
                    <a:pt x="253" y="1494"/>
                  </a:lnTo>
                  <a:lnTo>
                    <a:pt x="304" y="1444"/>
                  </a:lnTo>
                  <a:lnTo>
                    <a:pt x="278" y="1397"/>
                  </a:lnTo>
                  <a:lnTo>
                    <a:pt x="256" y="1349"/>
                  </a:lnTo>
                  <a:lnTo>
                    <a:pt x="237" y="1300"/>
                  </a:lnTo>
                  <a:lnTo>
                    <a:pt x="223" y="1249"/>
                  </a:lnTo>
                  <a:lnTo>
                    <a:pt x="152" y="1249"/>
                  </a:lnTo>
                  <a:lnTo>
                    <a:pt x="121" y="1246"/>
                  </a:lnTo>
                  <a:lnTo>
                    <a:pt x="93" y="1238"/>
                  </a:lnTo>
                  <a:lnTo>
                    <a:pt x="67" y="1223"/>
                  </a:lnTo>
                  <a:lnTo>
                    <a:pt x="44" y="1205"/>
                  </a:lnTo>
                  <a:lnTo>
                    <a:pt x="26" y="1182"/>
                  </a:lnTo>
                  <a:lnTo>
                    <a:pt x="12" y="1156"/>
                  </a:lnTo>
                  <a:lnTo>
                    <a:pt x="3" y="1128"/>
                  </a:lnTo>
                  <a:lnTo>
                    <a:pt x="0" y="1097"/>
                  </a:lnTo>
                  <a:lnTo>
                    <a:pt x="0" y="960"/>
                  </a:lnTo>
                  <a:lnTo>
                    <a:pt x="3" y="930"/>
                  </a:lnTo>
                  <a:lnTo>
                    <a:pt x="12" y="901"/>
                  </a:lnTo>
                  <a:lnTo>
                    <a:pt x="26" y="875"/>
                  </a:lnTo>
                  <a:lnTo>
                    <a:pt x="44" y="853"/>
                  </a:lnTo>
                  <a:lnTo>
                    <a:pt x="67" y="835"/>
                  </a:lnTo>
                  <a:lnTo>
                    <a:pt x="93" y="820"/>
                  </a:lnTo>
                  <a:lnTo>
                    <a:pt x="121" y="812"/>
                  </a:lnTo>
                  <a:lnTo>
                    <a:pt x="152" y="809"/>
                  </a:lnTo>
                  <a:lnTo>
                    <a:pt x="223" y="809"/>
                  </a:lnTo>
                  <a:lnTo>
                    <a:pt x="237" y="758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4" y="614"/>
                  </a:lnTo>
                  <a:lnTo>
                    <a:pt x="253" y="564"/>
                  </a:lnTo>
                  <a:lnTo>
                    <a:pt x="236" y="543"/>
                  </a:lnTo>
                  <a:lnTo>
                    <a:pt x="223" y="520"/>
                  </a:lnTo>
                  <a:lnTo>
                    <a:pt x="214" y="496"/>
                  </a:lnTo>
                  <a:lnTo>
                    <a:pt x="210" y="470"/>
                  </a:lnTo>
                  <a:lnTo>
                    <a:pt x="210" y="444"/>
                  </a:lnTo>
                  <a:lnTo>
                    <a:pt x="214" y="419"/>
                  </a:lnTo>
                  <a:lnTo>
                    <a:pt x="223" y="394"/>
                  </a:lnTo>
                  <a:lnTo>
                    <a:pt x="236" y="371"/>
                  </a:lnTo>
                  <a:lnTo>
                    <a:pt x="253" y="350"/>
                  </a:lnTo>
                  <a:lnTo>
                    <a:pt x="350" y="253"/>
                  </a:lnTo>
                  <a:lnTo>
                    <a:pt x="368" y="237"/>
                  </a:lnTo>
                  <a:lnTo>
                    <a:pt x="388" y="225"/>
                  </a:lnTo>
                  <a:lnTo>
                    <a:pt x="410" y="216"/>
                  </a:lnTo>
                  <a:lnTo>
                    <a:pt x="433" y="211"/>
                  </a:lnTo>
                  <a:lnTo>
                    <a:pt x="458" y="209"/>
                  </a:lnTo>
                  <a:lnTo>
                    <a:pt x="487" y="212"/>
                  </a:lnTo>
                  <a:lnTo>
                    <a:pt x="516" y="221"/>
                  </a:lnTo>
                  <a:lnTo>
                    <a:pt x="542" y="234"/>
                  </a:lnTo>
                  <a:lnTo>
                    <a:pt x="564" y="253"/>
                  </a:lnTo>
                  <a:lnTo>
                    <a:pt x="615" y="303"/>
                  </a:lnTo>
                  <a:lnTo>
                    <a:pt x="661" y="279"/>
                  </a:lnTo>
                  <a:lnTo>
                    <a:pt x="709" y="256"/>
                  </a:lnTo>
                  <a:lnTo>
                    <a:pt x="758" y="237"/>
                  </a:lnTo>
                  <a:lnTo>
                    <a:pt x="809" y="223"/>
                  </a:lnTo>
                  <a:lnTo>
                    <a:pt x="809" y="152"/>
                  </a:lnTo>
                  <a:lnTo>
                    <a:pt x="812" y="121"/>
                  </a:lnTo>
                  <a:lnTo>
                    <a:pt x="820" y="93"/>
                  </a:lnTo>
                  <a:lnTo>
                    <a:pt x="835" y="67"/>
                  </a:lnTo>
                  <a:lnTo>
                    <a:pt x="853" y="45"/>
                  </a:lnTo>
                  <a:lnTo>
                    <a:pt x="876" y="26"/>
                  </a:lnTo>
                  <a:lnTo>
                    <a:pt x="902" y="12"/>
                  </a:lnTo>
                  <a:lnTo>
                    <a:pt x="930" y="3"/>
                  </a:lnTo>
                  <a:lnTo>
                    <a:pt x="9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245"/>
            <p:cNvSpPr>
              <a:spLocks noEditPoints="1"/>
            </p:cNvSpPr>
            <p:nvPr/>
          </p:nvSpPr>
          <p:spPr bwMode="auto">
            <a:xfrm>
              <a:off x="4452938" y="3783013"/>
              <a:ext cx="133350" cy="131763"/>
            </a:xfrm>
            <a:custGeom>
              <a:avLst/>
              <a:gdLst>
                <a:gd name="T0" fmla="*/ 376 w 834"/>
                <a:gd name="T1" fmla="*/ 143 h 834"/>
                <a:gd name="T2" fmla="*/ 300 w 834"/>
                <a:gd name="T3" fmla="*/ 166 h 834"/>
                <a:gd name="T4" fmla="*/ 235 w 834"/>
                <a:gd name="T5" fmla="*/ 208 h 834"/>
                <a:gd name="T6" fmla="*/ 184 w 834"/>
                <a:gd name="T7" fmla="*/ 266 h 834"/>
                <a:gd name="T8" fmla="*/ 152 w 834"/>
                <a:gd name="T9" fmla="*/ 337 h 834"/>
                <a:gd name="T10" fmla="*/ 140 w 834"/>
                <a:gd name="T11" fmla="*/ 417 h 834"/>
                <a:gd name="T12" fmla="*/ 152 w 834"/>
                <a:gd name="T13" fmla="*/ 497 h 834"/>
                <a:gd name="T14" fmla="*/ 184 w 834"/>
                <a:gd name="T15" fmla="*/ 568 h 834"/>
                <a:gd name="T16" fmla="*/ 235 w 834"/>
                <a:gd name="T17" fmla="*/ 626 h 834"/>
                <a:gd name="T18" fmla="*/ 300 w 834"/>
                <a:gd name="T19" fmla="*/ 668 h 834"/>
                <a:gd name="T20" fmla="*/ 376 w 834"/>
                <a:gd name="T21" fmla="*/ 691 h 834"/>
                <a:gd name="T22" fmla="*/ 457 w 834"/>
                <a:gd name="T23" fmla="*/ 691 h 834"/>
                <a:gd name="T24" fmla="*/ 533 w 834"/>
                <a:gd name="T25" fmla="*/ 668 h 834"/>
                <a:gd name="T26" fmla="*/ 599 w 834"/>
                <a:gd name="T27" fmla="*/ 626 h 834"/>
                <a:gd name="T28" fmla="*/ 649 w 834"/>
                <a:gd name="T29" fmla="*/ 568 h 834"/>
                <a:gd name="T30" fmla="*/ 682 w 834"/>
                <a:gd name="T31" fmla="*/ 497 h 834"/>
                <a:gd name="T32" fmla="*/ 694 w 834"/>
                <a:gd name="T33" fmla="*/ 417 h 834"/>
                <a:gd name="T34" fmla="*/ 682 w 834"/>
                <a:gd name="T35" fmla="*/ 337 h 834"/>
                <a:gd name="T36" fmla="*/ 649 w 834"/>
                <a:gd name="T37" fmla="*/ 266 h 834"/>
                <a:gd name="T38" fmla="*/ 599 w 834"/>
                <a:gd name="T39" fmla="*/ 208 h 834"/>
                <a:gd name="T40" fmla="*/ 533 w 834"/>
                <a:gd name="T41" fmla="*/ 166 h 834"/>
                <a:gd name="T42" fmla="*/ 457 w 834"/>
                <a:gd name="T43" fmla="*/ 143 h 834"/>
                <a:gd name="T44" fmla="*/ 416 w 834"/>
                <a:gd name="T45" fmla="*/ 0 h 834"/>
                <a:gd name="T46" fmla="*/ 519 w 834"/>
                <a:gd name="T47" fmla="*/ 12 h 834"/>
                <a:gd name="T48" fmla="*/ 612 w 834"/>
                <a:gd name="T49" fmla="*/ 48 h 834"/>
                <a:gd name="T50" fmla="*/ 694 w 834"/>
                <a:gd name="T51" fmla="*/ 105 h 834"/>
                <a:gd name="T52" fmla="*/ 759 w 834"/>
                <a:gd name="T53" fmla="*/ 179 h 834"/>
                <a:gd name="T54" fmla="*/ 805 w 834"/>
                <a:gd name="T55" fmla="*/ 266 h 834"/>
                <a:gd name="T56" fmla="*/ 831 w 834"/>
                <a:gd name="T57" fmla="*/ 364 h 834"/>
                <a:gd name="T58" fmla="*/ 831 w 834"/>
                <a:gd name="T59" fmla="*/ 470 h 834"/>
                <a:gd name="T60" fmla="*/ 805 w 834"/>
                <a:gd name="T61" fmla="*/ 568 h 834"/>
                <a:gd name="T62" fmla="*/ 759 w 834"/>
                <a:gd name="T63" fmla="*/ 655 h 834"/>
                <a:gd name="T64" fmla="*/ 694 w 834"/>
                <a:gd name="T65" fmla="*/ 729 h 834"/>
                <a:gd name="T66" fmla="*/ 612 w 834"/>
                <a:gd name="T67" fmla="*/ 785 h 834"/>
                <a:gd name="T68" fmla="*/ 520 w 834"/>
                <a:gd name="T69" fmla="*/ 822 h 834"/>
                <a:gd name="T70" fmla="*/ 417 w 834"/>
                <a:gd name="T71" fmla="*/ 834 h 834"/>
                <a:gd name="T72" fmla="*/ 314 w 834"/>
                <a:gd name="T73" fmla="*/ 822 h 834"/>
                <a:gd name="T74" fmla="*/ 221 w 834"/>
                <a:gd name="T75" fmla="*/ 785 h 834"/>
                <a:gd name="T76" fmla="*/ 140 w 834"/>
                <a:gd name="T77" fmla="*/ 729 h 834"/>
                <a:gd name="T78" fmla="*/ 75 w 834"/>
                <a:gd name="T79" fmla="*/ 655 h 834"/>
                <a:gd name="T80" fmla="*/ 27 w 834"/>
                <a:gd name="T81" fmla="*/ 568 h 834"/>
                <a:gd name="T82" fmla="*/ 3 w 834"/>
                <a:gd name="T83" fmla="*/ 470 h 834"/>
                <a:gd name="T84" fmla="*/ 3 w 834"/>
                <a:gd name="T85" fmla="*/ 364 h 834"/>
                <a:gd name="T86" fmla="*/ 27 w 834"/>
                <a:gd name="T87" fmla="*/ 266 h 834"/>
                <a:gd name="T88" fmla="*/ 74 w 834"/>
                <a:gd name="T89" fmla="*/ 179 h 834"/>
                <a:gd name="T90" fmla="*/ 139 w 834"/>
                <a:gd name="T91" fmla="*/ 105 h 834"/>
                <a:gd name="T92" fmla="*/ 220 w 834"/>
                <a:gd name="T93" fmla="*/ 48 h 834"/>
                <a:gd name="T94" fmla="*/ 314 w 834"/>
                <a:gd name="T95" fmla="*/ 12 h 834"/>
                <a:gd name="T96" fmla="*/ 416 w 834"/>
                <a:gd name="T97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4" h="834">
                  <a:moveTo>
                    <a:pt x="417" y="140"/>
                  </a:moveTo>
                  <a:lnTo>
                    <a:pt x="376" y="143"/>
                  </a:lnTo>
                  <a:lnTo>
                    <a:pt x="337" y="151"/>
                  </a:lnTo>
                  <a:lnTo>
                    <a:pt x="300" y="166"/>
                  </a:lnTo>
                  <a:lnTo>
                    <a:pt x="266" y="185"/>
                  </a:lnTo>
                  <a:lnTo>
                    <a:pt x="235" y="208"/>
                  </a:lnTo>
                  <a:lnTo>
                    <a:pt x="207" y="236"/>
                  </a:lnTo>
                  <a:lnTo>
                    <a:pt x="184" y="266"/>
                  </a:lnTo>
                  <a:lnTo>
                    <a:pt x="165" y="300"/>
                  </a:lnTo>
                  <a:lnTo>
                    <a:pt x="152" y="337"/>
                  </a:lnTo>
                  <a:lnTo>
                    <a:pt x="143" y="376"/>
                  </a:lnTo>
                  <a:lnTo>
                    <a:pt x="140" y="417"/>
                  </a:lnTo>
                  <a:lnTo>
                    <a:pt x="143" y="458"/>
                  </a:lnTo>
                  <a:lnTo>
                    <a:pt x="152" y="497"/>
                  </a:lnTo>
                  <a:lnTo>
                    <a:pt x="165" y="533"/>
                  </a:lnTo>
                  <a:lnTo>
                    <a:pt x="184" y="568"/>
                  </a:lnTo>
                  <a:lnTo>
                    <a:pt x="207" y="598"/>
                  </a:lnTo>
                  <a:lnTo>
                    <a:pt x="235" y="626"/>
                  </a:lnTo>
                  <a:lnTo>
                    <a:pt x="266" y="649"/>
                  </a:lnTo>
                  <a:lnTo>
                    <a:pt x="300" y="668"/>
                  </a:lnTo>
                  <a:lnTo>
                    <a:pt x="337" y="681"/>
                  </a:lnTo>
                  <a:lnTo>
                    <a:pt x="376" y="691"/>
                  </a:lnTo>
                  <a:lnTo>
                    <a:pt x="417" y="694"/>
                  </a:lnTo>
                  <a:lnTo>
                    <a:pt x="457" y="691"/>
                  </a:lnTo>
                  <a:lnTo>
                    <a:pt x="496" y="681"/>
                  </a:lnTo>
                  <a:lnTo>
                    <a:pt x="533" y="668"/>
                  </a:lnTo>
                  <a:lnTo>
                    <a:pt x="567" y="649"/>
                  </a:lnTo>
                  <a:lnTo>
                    <a:pt x="599" y="626"/>
                  </a:lnTo>
                  <a:lnTo>
                    <a:pt x="626" y="598"/>
                  </a:lnTo>
                  <a:lnTo>
                    <a:pt x="649" y="568"/>
                  </a:lnTo>
                  <a:lnTo>
                    <a:pt x="668" y="534"/>
                  </a:lnTo>
                  <a:lnTo>
                    <a:pt x="682" y="497"/>
                  </a:lnTo>
                  <a:lnTo>
                    <a:pt x="690" y="458"/>
                  </a:lnTo>
                  <a:lnTo>
                    <a:pt x="694" y="417"/>
                  </a:lnTo>
                  <a:lnTo>
                    <a:pt x="690" y="376"/>
                  </a:lnTo>
                  <a:lnTo>
                    <a:pt x="682" y="337"/>
                  </a:lnTo>
                  <a:lnTo>
                    <a:pt x="668" y="300"/>
                  </a:lnTo>
                  <a:lnTo>
                    <a:pt x="649" y="266"/>
                  </a:lnTo>
                  <a:lnTo>
                    <a:pt x="626" y="236"/>
                  </a:lnTo>
                  <a:lnTo>
                    <a:pt x="599" y="208"/>
                  </a:lnTo>
                  <a:lnTo>
                    <a:pt x="567" y="185"/>
                  </a:lnTo>
                  <a:lnTo>
                    <a:pt x="533" y="166"/>
                  </a:lnTo>
                  <a:lnTo>
                    <a:pt x="496" y="151"/>
                  </a:lnTo>
                  <a:lnTo>
                    <a:pt x="457" y="143"/>
                  </a:lnTo>
                  <a:lnTo>
                    <a:pt x="417" y="140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2"/>
                  </a:lnTo>
                  <a:lnTo>
                    <a:pt x="567" y="28"/>
                  </a:lnTo>
                  <a:lnTo>
                    <a:pt x="612" y="48"/>
                  </a:lnTo>
                  <a:lnTo>
                    <a:pt x="655" y="74"/>
                  </a:lnTo>
                  <a:lnTo>
                    <a:pt x="694" y="105"/>
                  </a:lnTo>
                  <a:lnTo>
                    <a:pt x="728" y="140"/>
                  </a:lnTo>
                  <a:lnTo>
                    <a:pt x="759" y="179"/>
                  </a:lnTo>
                  <a:lnTo>
                    <a:pt x="784" y="221"/>
                  </a:lnTo>
                  <a:lnTo>
                    <a:pt x="805" y="266"/>
                  </a:lnTo>
                  <a:lnTo>
                    <a:pt x="821" y="315"/>
                  </a:lnTo>
                  <a:lnTo>
                    <a:pt x="831" y="364"/>
                  </a:lnTo>
                  <a:lnTo>
                    <a:pt x="834" y="417"/>
                  </a:lnTo>
                  <a:lnTo>
                    <a:pt x="831" y="470"/>
                  </a:lnTo>
                  <a:lnTo>
                    <a:pt x="821" y="519"/>
                  </a:lnTo>
                  <a:lnTo>
                    <a:pt x="805" y="568"/>
                  </a:lnTo>
                  <a:lnTo>
                    <a:pt x="785" y="613"/>
                  </a:lnTo>
                  <a:lnTo>
                    <a:pt x="759" y="655"/>
                  </a:lnTo>
                  <a:lnTo>
                    <a:pt x="728" y="694"/>
                  </a:lnTo>
                  <a:lnTo>
                    <a:pt x="694" y="729"/>
                  </a:lnTo>
                  <a:lnTo>
                    <a:pt x="655" y="759"/>
                  </a:lnTo>
                  <a:lnTo>
                    <a:pt x="612" y="785"/>
                  </a:lnTo>
                  <a:lnTo>
                    <a:pt x="567" y="806"/>
                  </a:lnTo>
                  <a:lnTo>
                    <a:pt x="520" y="822"/>
                  </a:lnTo>
                  <a:lnTo>
                    <a:pt x="469" y="831"/>
                  </a:lnTo>
                  <a:lnTo>
                    <a:pt x="417" y="834"/>
                  </a:lnTo>
                  <a:lnTo>
                    <a:pt x="365" y="831"/>
                  </a:lnTo>
                  <a:lnTo>
                    <a:pt x="314" y="822"/>
                  </a:lnTo>
                  <a:lnTo>
                    <a:pt x="266" y="806"/>
                  </a:lnTo>
                  <a:lnTo>
                    <a:pt x="221" y="785"/>
                  </a:lnTo>
                  <a:lnTo>
                    <a:pt x="179" y="759"/>
                  </a:lnTo>
                  <a:lnTo>
                    <a:pt x="140" y="729"/>
                  </a:lnTo>
                  <a:lnTo>
                    <a:pt x="105" y="694"/>
                  </a:lnTo>
                  <a:lnTo>
                    <a:pt x="75" y="655"/>
                  </a:lnTo>
                  <a:lnTo>
                    <a:pt x="48" y="613"/>
                  </a:lnTo>
                  <a:lnTo>
                    <a:pt x="27" y="568"/>
                  </a:lnTo>
                  <a:lnTo>
                    <a:pt x="12" y="519"/>
                  </a:lnTo>
                  <a:lnTo>
                    <a:pt x="3" y="470"/>
                  </a:lnTo>
                  <a:lnTo>
                    <a:pt x="0" y="417"/>
                  </a:lnTo>
                  <a:lnTo>
                    <a:pt x="3" y="364"/>
                  </a:lnTo>
                  <a:lnTo>
                    <a:pt x="12" y="315"/>
                  </a:lnTo>
                  <a:lnTo>
                    <a:pt x="27" y="266"/>
                  </a:lnTo>
                  <a:lnTo>
                    <a:pt x="48" y="221"/>
                  </a:lnTo>
                  <a:lnTo>
                    <a:pt x="74" y="179"/>
                  </a:lnTo>
                  <a:lnTo>
                    <a:pt x="104" y="140"/>
                  </a:lnTo>
                  <a:lnTo>
                    <a:pt x="139" y="105"/>
                  </a:lnTo>
                  <a:lnTo>
                    <a:pt x="178" y="74"/>
                  </a:lnTo>
                  <a:lnTo>
                    <a:pt x="220" y="48"/>
                  </a:lnTo>
                  <a:lnTo>
                    <a:pt x="265" y="28"/>
                  </a:lnTo>
                  <a:lnTo>
                    <a:pt x="314" y="12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7522107" y="2228137"/>
            <a:ext cx="394256" cy="451505"/>
            <a:chOff x="9990138" y="2690813"/>
            <a:chExt cx="481013" cy="550863"/>
          </a:xfrm>
          <a:solidFill>
            <a:schemeClr val="bg1"/>
          </a:solidFill>
        </p:grpSpPr>
        <p:sp>
          <p:nvSpPr>
            <p:cNvPr id="89" name="Freeform 107"/>
            <p:cNvSpPr/>
            <p:nvPr/>
          </p:nvSpPr>
          <p:spPr bwMode="auto">
            <a:xfrm>
              <a:off x="10121901" y="3182938"/>
              <a:ext cx="219075" cy="58738"/>
            </a:xfrm>
            <a:custGeom>
              <a:avLst/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108"/>
            <p:cNvSpPr>
              <a:spLocks noEditPoints="1"/>
            </p:cNvSpPr>
            <p:nvPr/>
          </p:nvSpPr>
          <p:spPr bwMode="auto">
            <a:xfrm>
              <a:off x="9990138" y="2809875"/>
              <a:ext cx="481013" cy="347663"/>
            </a:xfrm>
            <a:custGeom>
              <a:avLst/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1" name="Freeform 109"/>
            <p:cNvSpPr/>
            <p:nvPr/>
          </p:nvSpPr>
          <p:spPr bwMode="auto">
            <a:xfrm>
              <a:off x="9990138" y="2809875"/>
              <a:ext cx="157163" cy="231775"/>
            </a:xfrm>
            <a:custGeom>
              <a:avLst/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2" name="Freeform 110"/>
            <p:cNvSpPr/>
            <p:nvPr/>
          </p:nvSpPr>
          <p:spPr bwMode="auto">
            <a:xfrm>
              <a:off x="10139363" y="2690813"/>
              <a:ext cx="179388" cy="300038"/>
            </a:xfrm>
            <a:custGeom>
              <a:avLst/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4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3" name="Freeform 111"/>
            <p:cNvSpPr/>
            <p:nvPr/>
          </p:nvSpPr>
          <p:spPr bwMode="auto">
            <a:xfrm>
              <a:off x="10217151" y="2943225"/>
              <a:ext cx="22225" cy="71438"/>
            </a:xfrm>
            <a:custGeom>
              <a:avLst/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94" name="Inhaltsplatzhalter 4"/>
          <p:cNvSpPr txBox="1"/>
          <p:nvPr/>
        </p:nvSpPr>
        <p:spPr>
          <a:xfrm>
            <a:off x="9068355" y="2129819"/>
            <a:ext cx="2612784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95" name="Inhaltsplatzhalter 4"/>
          <p:cNvSpPr txBox="1"/>
          <p:nvPr/>
        </p:nvSpPr>
        <p:spPr>
          <a:xfrm>
            <a:off x="8024401" y="3279929"/>
            <a:ext cx="2612784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96" name="Inhaltsplatzhalter 4"/>
          <p:cNvSpPr txBox="1"/>
          <p:nvPr/>
        </p:nvSpPr>
        <p:spPr>
          <a:xfrm>
            <a:off x="7038637" y="4196729"/>
            <a:ext cx="2612784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  <p:sp>
        <p:nvSpPr>
          <p:cNvPr id="97" name="Inhaltsplatzhalter 4"/>
          <p:cNvSpPr txBox="1"/>
          <p:nvPr/>
        </p:nvSpPr>
        <p:spPr>
          <a:xfrm>
            <a:off x="6034166" y="5303929"/>
            <a:ext cx="2612784" cy="5847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This is a sample text. You simply add your own text and description here.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6000" decel="8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16000" decel="8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8" accel="16000" decel="8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accel="16000" decel="8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" presetClass="entr" presetSubtype="8" accel="16000" decel="8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16000" decel="8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2" presetClass="entr" presetSubtype="8" accel="16000" decel="8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accel="16000" decel="8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5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30" grpId="0"/>
      <p:bldP spid="33" grpId="0"/>
      <p:bldP spid="38" grpId="0"/>
      <p:bldP spid="43" grpId="0"/>
      <p:bldP spid="94" grpId="0"/>
      <p:bldP spid="95" grpId="0"/>
      <p:bldP spid="96" grpId="0"/>
      <p:bldP spid="9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BFCF465-63B0-4317-BEA4-66FE9D965C02}"/>
              </a:ext>
            </a:extLst>
          </p:cNvPr>
          <p:cNvSpPr txBox="1"/>
          <p:nvPr/>
        </p:nvSpPr>
        <p:spPr>
          <a:xfrm>
            <a:off x="3994619" y="1894931"/>
            <a:ext cx="5042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更多实用资料，请关注微信号：精习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8D36FAC-8F70-4EEE-A0BA-D031D80450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838" y="3329383"/>
            <a:ext cx="1736324" cy="173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846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2836478" y="3416106"/>
            <a:ext cx="2319011" cy="1794521"/>
          </a:xfrm>
          <a:custGeom>
            <a:avLst/>
            <a:gdLst>
              <a:gd name="T0" fmla="*/ 714 w 714"/>
              <a:gd name="T1" fmla="*/ 395 h 552"/>
              <a:gd name="T2" fmla="*/ 526 w 714"/>
              <a:gd name="T3" fmla="*/ 301 h 552"/>
              <a:gd name="T4" fmla="*/ 373 w 714"/>
              <a:gd name="T5" fmla="*/ 51 h 552"/>
              <a:gd name="T6" fmla="*/ 51 w 714"/>
              <a:gd name="T7" fmla="*/ 188 h 552"/>
              <a:gd name="T8" fmla="*/ 187 w 714"/>
              <a:gd name="T9" fmla="*/ 509 h 552"/>
              <a:gd name="T10" fmla="*/ 477 w 714"/>
              <a:gd name="T11" fmla="*/ 429 h 552"/>
              <a:gd name="T12" fmla="*/ 673 w 714"/>
              <a:gd name="T13" fmla="*/ 495 h 552"/>
              <a:gd name="T14" fmla="*/ 714 w 714"/>
              <a:gd name="T15" fmla="*/ 395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4" h="552">
                <a:moveTo>
                  <a:pt x="714" y="395"/>
                </a:moveTo>
                <a:cubicBezTo>
                  <a:pt x="645" y="440"/>
                  <a:pt x="526" y="383"/>
                  <a:pt x="526" y="301"/>
                </a:cubicBezTo>
                <a:cubicBezTo>
                  <a:pt x="535" y="196"/>
                  <a:pt x="475" y="93"/>
                  <a:pt x="373" y="51"/>
                </a:cubicBezTo>
                <a:cubicBezTo>
                  <a:pt x="246" y="0"/>
                  <a:pt x="102" y="61"/>
                  <a:pt x="51" y="188"/>
                </a:cubicBezTo>
                <a:cubicBezTo>
                  <a:pt x="0" y="314"/>
                  <a:pt x="61" y="458"/>
                  <a:pt x="187" y="509"/>
                </a:cubicBezTo>
                <a:cubicBezTo>
                  <a:pt x="293" y="552"/>
                  <a:pt x="412" y="516"/>
                  <a:pt x="477" y="429"/>
                </a:cubicBezTo>
                <a:cubicBezTo>
                  <a:pt x="535" y="376"/>
                  <a:pt x="654" y="418"/>
                  <a:pt x="673" y="495"/>
                </a:cubicBezTo>
                <a:cubicBezTo>
                  <a:pt x="682" y="459"/>
                  <a:pt x="696" y="426"/>
                  <a:pt x="714" y="3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6" name="Freeform 6"/>
          <p:cNvSpPr/>
          <p:nvPr/>
        </p:nvSpPr>
        <p:spPr bwMode="auto">
          <a:xfrm>
            <a:off x="4175161" y="2044471"/>
            <a:ext cx="1790403" cy="2287431"/>
          </a:xfrm>
          <a:custGeom>
            <a:avLst/>
            <a:gdLst>
              <a:gd name="T0" fmla="*/ 509 w 551"/>
              <a:gd name="T1" fmla="*/ 666 h 704"/>
              <a:gd name="T2" fmla="*/ 443 w 551"/>
              <a:gd name="T3" fmla="*/ 467 h 704"/>
              <a:gd name="T4" fmla="*/ 507 w 551"/>
              <a:gd name="T5" fmla="*/ 182 h 704"/>
              <a:gd name="T6" fmla="*/ 181 w 551"/>
              <a:gd name="T7" fmla="*/ 56 h 704"/>
              <a:gd name="T8" fmla="*/ 55 w 551"/>
              <a:gd name="T9" fmla="*/ 381 h 704"/>
              <a:gd name="T10" fmla="*/ 319 w 551"/>
              <a:gd name="T11" fmla="*/ 525 h 704"/>
              <a:gd name="T12" fmla="*/ 416 w 551"/>
              <a:gd name="T13" fmla="*/ 704 h 704"/>
              <a:gd name="T14" fmla="*/ 509 w 551"/>
              <a:gd name="T15" fmla="*/ 666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1" h="704">
                <a:moveTo>
                  <a:pt x="509" y="666"/>
                </a:moveTo>
                <a:cubicBezTo>
                  <a:pt x="430" y="646"/>
                  <a:pt x="387" y="526"/>
                  <a:pt x="443" y="467"/>
                </a:cubicBezTo>
                <a:cubicBezTo>
                  <a:pt x="522" y="398"/>
                  <a:pt x="551" y="283"/>
                  <a:pt x="507" y="182"/>
                </a:cubicBezTo>
                <a:cubicBezTo>
                  <a:pt x="452" y="57"/>
                  <a:pt x="306" y="0"/>
                  <a:pt x="181" y="56"/>
                </a:cubicBezTo>
                <a:cubicBezTo>
                  <a:pt x="56" y="111"/>
                  <a:pt x="0" y="256"/>
                  <a:pt x="55" y="381"/>
                </a:cubicBezTo>
                <a:cubicBezTo>
                  <a:pt x="101" y="486"/>
                  <a:pt x="211" y="542"/>
                  <a:pt x="319" y="525"/>
                </a:cubicBezTo>
                <a:cubicBezTo>
                  <a:pt x="395" y="528"/>
                  <a:pt x="450" y="635"/>
                  <a:pt x="416" y="704"/>
                </a:cubicBezTo>
                <a:cubicBezTo>
                  <a:pt x="445" y="687"/>
                  <a:pt x="476" y="674"/>
                  <a:pt x="509" y="6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 bwMode="auto">
          <a:xfrm>
            <a:off x="7014543" y="3406495"/>
            <a:ext cx="2340979" cy="1793148"/>
          </a:xfrm>
          <a:custGeom>
            <a:avLst/>
            <a:gdLst>
              <a:gd name="T0" fmla="*/ 0 w 721"/>
              <a:gd name="T1" fmla="*/ 391 h 552"/>
              <a:gd name="T2" fmla="*/ 195 w 721"/>
              <a:gd name="T3" fmla="*/ 301 h 552"/>
              <a:gd name="T4" fmla="*/ 349 w 721"/>
              <a:gd name="T5" fmla="*/ 51 h 552"/>
              <a:gd name="T6" fmla="*/ 670 w 721"/>
              <a:gd name="T7" fmla="*/ 187 h 552"/>
              <a:gd name="T8" fmla="*/ 534 w 721"/>
              <a:gd name="T9" fmla="*/ 509 h 552"/>
              <a:gd name="T10" fmla="*/ 244 w 721"/>
              <a:gd name="T11" fmla="*/ 428 h 552"/>
              <a:gd name="T12" fmla="*/ 47 w 721"/>
              <a:gd name="T13" fmla="*/ 500 h 552"/>
              <a:gd name="T14" fmla="*/ 0 w 721"/>
              <a:gd name="T15" fmla="*/ 391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1" h="552">
                <a:moveTo>
                  <a:pt x="0" y="391"/>
                </a:moveTo>
                <a:cubicBezTo>
                  <a:pt x="69" y="443"/>
                  <a:pt x="195" y="386"/>
                  <a:pt x="195" y="301"/>
                </a:cubicBezTo>
                <a:cubicBezTo>
                  <a:pt x="187" y="196"/>
                  <a:pt x="246" y="93"/>
                  <a:pt x="349" y="51"/>
                </a:cubicBezTo>
                <a:cubicBezTo>
                  <a:pt x="475" y="0"/>
                  <a:pt x="619" y="61"/>
                  <a:pt x="670" y="187"/>
                </a:cubicBezTo>
                <a:cubicBezTo>
                  <a:pt x="721" y="314"/>
                  <a:pt x="660" y="458"/>
                  <a:pt x="534" y="509"/>
                </a:cubicBezTo>
                <a:cubicBezTo>
                  <a:pt x="428" y="552"/>
                  <a:pt x="310" y="516"/>
                  <a:pt x="244" y="428"/>
                </a:cubicBezTo>
                <a:cubicBezTo>
                  <a:pt x="185" y="375"/>
                  <a:pt x="63" y="419"/>
                  <a:pt x="47" y="500"/>
                </a:cubicBezTo>
                <a:cubicBezTo>
                  <a:pt x="38" y="460"/>
                  <a:pt x="22" y="424"/>
                  <a:pt x="0" y="3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 bwMode="auto">
          <a:xfrm>
            <a:off x="6227808" y="2034860"/>
            <a:ext cx="1790403" cy="2308026"/>
          </a:xfrm>
          <a:custGeom>
            <a:avLst/>
            <a:gdLst>
              <a:gd name="T0" fmla="*/ 34 w 551"/>
              <a:gd name="T1" fmla="*/ 667 h 710"/>
              <a:gd name="T2" fmla="*/ 108 w 551"/>
              <a:gd name="T3" fmla="*/ 467 h 710"/>
              <a:gd name="T4" fmla="*/ 45 w 551"/>
              <a:gd name="T5" fmla="*/ 181 h 710"/>
              <a:gd name="T6" fmla="*/ 370 w 551"/>
              <a:gd name="T7" fmla="*/ 55 h 710"/>
              <a:gd name="T8" fmla="*/ 496 w 551"/>
              <a:gd name="T9" fmla="*/ 381 h 710"/>
              <a:gd name="T10" fmla="*/ 232 w 551"/>
              <a:gd name="T11" fmla="*/ 525 h 710"/>
              <a:gd name="T12" fmla="*/ 139 w 551"/>
              <a:gd name="T13" fmla="*/ 710 h 710"/>
              <a:gd name="T14" fmla="*/ 34 w 551"/>
              <a:gd name="T15" fmla="*/ 667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1" h="710">
                <a:moveTo>
                  <a:pt x="34" y="667"/>
                </a:moveTo>
                <a:cubicBezTo>
                  <a:pt x="118" y="654"/>
                  <a:pt x="167" y="528"/>
                  <a:pt x="108" y="467"/>
                </a:cubicBezTo>
                <a:cubicBezTo>
                  <a:pt x="29" y="398"/>
                  <a:pt x="0" y="283"/>
                  <a:pt x="45" y="181"/>
                </a:cubicBezTo>
                <a:cubicBezTo>
                  <a:pt x="100" y="57"/>
                  <a:pt x="246" y="0"/>
                  <a:pt x="370" y="55"/>
                </a:cubicBezTo>
                <a:cubicBezTo>
                  <a:pt x="495" y="110"/>
                  <a:pt x="551" y="256"/>
                  <a:pt x="496" y="381"/>
                </a:cubicBezTo>
                <a:cubicBezTo>
                  <a:pt x="450" y="485"/>
                  <a:pt x="340" y="542"/>
                  <a:pt x="232" y="525"/>
                </a:cubicBezTo>
                <a:cubicBezTo>
                  <a:pt x="154" y="528"/>
                  <a:pt x="98" y="641"/>
                  <a:pt x="139" y="710"/>
                </a:cubicBezTo>
                <a:cubicBezTo>
                  <a:pt x="107" y="690"/>
                  <a:pt x="71" y="676"/>
                  <a:pt x="34" y="66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4997593" y="4176752"/>
            <a:ext cx="2195441" cy="2196812"/>
            <a:chOff x="4997593" y="4176752"/>
            <a:chExt cx="2195441" cy="2196812"/>
          </a:xfrm>
        </p:grpSpPr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4997593" y="4176752"/>
              <a:ext cx="2195441" cy="219681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5133521" y="4312680"/>
              <a:ext cx="1919466" cy="1924957"/>
              <a:chOff x="5133521" y="4312680"/>
              <a:chExt cx="1919466" cy="1924957"/>
            </a:xfrm>
          </p:grpSpPr>
          <p:sp>
            <p:nvSpPr>
              <p:cNvPr id="10" name="Freeform 10"/>
              <p:cNvSpPr/>
              <p:nvPr/>
            </p:nvSpPr>
            <p:spPr bwMode="auto">
              <a:xfrm>
                <a:off x="5133521" y="5336944"/>
                <a:ext cx="418768" cy="558815"/>
              </a:xfrm>
              <a:custGeom>
                <a:avLst/>
                <a:gdLst>
                  <a:gd name="T0" fmla="*/ 69 w 129"/>
                  <a:gd name="T1" fmla="*/ 172 h 172"/>
                  <a:gd name="T2" fmla="*/ 0 w 129"/>
                  <a:gd name="T3" fmla="*/ 7 h 172"/>
                  <a:gd name="T4" fmla="*/ 79 w 129"/>
                  <a:gd name="T5" fmla="*/ 0 h 172"/>
                  <a:gd name="T6" fmla="*/ 129 w 129"/>
                  <a:gd name="T7" fmla="*/ 121 h 172"/>
                  <a:gd name="T8" fmla="*/ 69 w 129"/>
                  <a:gd name="T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72">
                    <a:moveTo>
                      <a:pt x="69" y="172"/>
                    </a:moveTo>
                    <a:cubicBezTo>
                      <a:pt x="30" y="126"/>
                      <a:pt x="6" y="67"/>
                      <a:pt x="0" y="7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3" y="45"/>
                      <a:pt x="100" y="87"/>
                      <a:pt x="129" y="121"/>
                    </a:cubicBezTo>
                    <a:cubicBezTo>
                      <a:pt x="69" y="172"/>
                      <a:pt x="69" y="172"/>
                      <a:pt x="69" y="17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" name="Freeform 11"/>
              <p:cNvSpPr/>
              <p:nvPr/>
            </p:nvSpPr>
            <p:spPr bwMode="auto">
              <a:xfrm>
                <a:off x="5478146" y="5821615"/>
                <a:ext cx="554695" cy="416022"/>
              </a:xfrm>
              <a:custGeom>
                <a:avLst/>
                <a:gdLst>
                  <a:gd name="T0" fmla="*/ 164 w 171"/>
                  <a:gd name="T1" fmla="*/ 128 h 128"/>
                  <a:gd name="T2" fmla="*/ 0 w 171"/>
                  <a:gd name="T3" fmla="*/ 60 h 128"/>
                  <a:gd name="T4" fmla="*/ 51 w 171"/>
                  <a:gd name="T5" fmla="*/ 0 h 128"/>
                  <a:gd name="T6" fmla="*/ 171 w 171"/>
                  <a:gd name="T7" fmla="*/ 49 h 128"/>
                  <a:gd name="T8" fmla="*/ 164 w 171"/>
                  <a:gd name="T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28">
                    <a:moveTo>
                      <a:pt x="164" y="128"/>
                    </a:moveTo>
                    <a:cubicBezTo>
                      <a:pt x="104" y="123"/>
                      <a:pt x="47" y="99"/>
                      <a:pt x="0" y="6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85" y="28"/>
                      <a:pt x="127" y="46"/>
                      <a:pt x="171" y="49"/>
                    </a:cubicBezTo>
                    <a:cubicBezTo>
                      <a:pt x="164" y="128"/>
                      <a:pt x="164" y="128"/>
                      <a:pt x="164" y="1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" name="Freeform 12"/>
              <p:cNvSpPr/>
              <p:nvPr/>
            </p:nvSpPr>
            <p:spPr bwMode="auto">
              <a:xfrm>
                <a:off x="5133521" y="4654558"/>
                <a:ext cx="418768" cy="558815"/>
              </a:xfrm>
              <a:custGeom>
                <a:avLst/>
                <a:gdLst>
                  <a:gd name="T0" fmla="*/ 129 w 129"/>
                  <a:gd name="T1" fmla="*/ 51 h 172"/>
                  <a:gd name="T2" fmla="*/ 79 w 129"/>
                  <a:gd name="T3" fmla="*/ 172 h 172"/>
                  <a:gd name="T4" fmla="*/ 0 w 129"/>
                  <a:gd name="T5" fmla="*/ 165 h 172"/>
                  <a:gd name="T6" fmla="*/ 69 w 129"/>
                  <a:gd name="T7" fmla="*/ 0 h 172"/>
                  <a:gd name="T8" fmla="*/ 129 w 129"/>
                  <a:gd name="T9" fmla="*/ 51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72">
                    <a:moveTo>
                      <a:pt x="129" y="51"/>
                    </a:moveTo>
                    <a:cubicBezTo>
                      <a:pt x="100" y="86"/>
                      <a:pt x="83" y="127"/>
                      <a:pt x="79" y="17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6" y="105"/>
                      <a:pt x="30" y="47"/>
                      <a:pt x="69" y="0"/>
                    </a:cubicBezTo>
                    <a:cubicBezTo>
                      <a:pt x="129" y="51"/>
                      <a:pt x="129" y="51"/>
                      <a:pt x="129" y="5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" name="Freeform 13"/>
              <p:cNvSpPr/>
              <p:nvPr/>
            </p:nvSpPr>
            <p:spPr bwMode="auto">
              <a:xfrm>
                <a:off x="5478146" y="4312680"/>
                <a:ext cx="554695" cy="416022"/>
              </a:xfrm>
              <a:custGeom>
                <a:avLst/>
                <a:gdLst>
                  <a:gd name="T0" fmla="*/ 171 w 171"/>
                  <a:gd name="T1" fmla="*/ 79 h 128"/>
                  <a:gd name="T2" fmla="*/ 51 w 171"/>
                  <a:gd name="T3" fmla="*/ 128 h 128"/>
                  <a:gd name="T4" fmla="*/ 0 w 171"/>
                  <a:gd name="T5" fmla="*/ 68 h 128"/>
                  <a:gd name="T6" fmla="*/ 164 w 171"/>
                  <a:gd name="T7" fmla="*/ 0 h 128"/>
                  <a:gd name="T8" fmla="*/ 171 w 171"/>
                  <a:gd name="T9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28">
                    <a:moveTo>
                      <a:pt x="171" y="79"/>
                    </a:moveTo>
                    <a:cubicBezTo>
                      <a:pt x="127" y="83"/>
                      <a:pt x="85" y="100"/>
                      <a:pt x="51" y="12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47" y="29"/>
                      <a:pt x="104" y="6"/>
                      <a:pt x="164" y="0"/>
                    </a:cubicBezTo>
                    <a:cubicBezTo>
                      <a:pt x="171" y="79"/>
                      <a:pt x="171" y="79"/>
                      <a:pt x="171" y="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Freeform 14"/>
              <p:cNvSpPr/>
              <p:nvPr/>
            </p:nvSpPr>
            <p:spPr bwMode="auto">
              <a:xfrm>
                <a:off x="6636965" y="5336944"/>
                <a:ext cx="416022" cy="558815"/>
              </a:xfrm>
              <a:custGeom>
                <a:avLst/>
                <a:gdLst>
                  <a:gd name="T0" fmla="*/ 0 w 128"/>
                  <a:gd name="T1" fmla="*/ 121 h 172"/>
                  <a:gd name="T2" fmla="*/ 50 w 128"/>
                  <a:gd name="T3" fmla="*/ 0 h 172"/>
                  <a:gd name="T4" fmla="*/ 128 w 128"/>
                  <a:gd name="T5" fmla="*/ 7 h 172"/>
                  <a:gd name="T6" fmla="*/ 60 w 128"/>
                  <a:gd name="T7" fmla="*/ 172 h 172"/>
                  <a:gd name="T8" fmla="*/ 0 w 128"/>
                  <a:gd name="T9" fmla="*/ 121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72">
                    <a:moveTo>
                      <a:pt x="0" y="121"/>
                    </a:moveTo>
                    <a:cubicBezTo>
                      <a:pt x="28" y="87"/>
                      <a:pt x="46" y="45"/>
                      <a:pt x="50" y="0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3" y="67"/>
                      <a:pt x="99" y="126"/>
                      <a:pt x="60" y="172"/>
                    </a:cubicBezTo>
                    <a:cubicBezTo>
                      <a:pt x="0" y="121"/>
                      <a:pt x="0" y="121"/>
                      <a:pt x="0" y="12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5"/>
              <p:cNvSpPr/>
              <p:nvPr/>
            </p:nvSpPr>
            <p:spPr bwMode="auto">
              <a:xfrm>
                <a:off x="6156412" y="5821615"/>
                <a:ext cx="551949" cy="416022"/>
              </a:xfrm>
              <a:custGeom>
                <a:avLst/>
                <a:gdLst>
                  <a:gd name="T0" fmla="*/ 0 w 170"/>
                  <a:gd name="T1" fmla="*/ 49 h 128"/>
                  <a:gd name="T2" fmla="*/ 120 w 170"/>
                  <a:gd name="T3" fmla="*/ 0 h 128"/>
                  <a:gd name="T4" fmla="*/ 170 w 170"/>
                  <a:gd name="T5" fmla="*/ 60 h 128"/>
                  <a:gd name="T6" fmla="*/ 7 w 170"/>
                  <a:gd name="T7" fmla="*/ 128 h 128"/>
                  <a:gd name="T8" fmla="*/ 0 w 170"/>
                  <a:gd name="T9" fmla="*/ 4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28">
                    <a:moveTo>
                      <a:pt x="0" y="49"/>
                    </a:moveTo>
                    <a:cubicBezTo>
                      <a:pt x="44" y="46"/>
                      <a:pt x="86" y="28"/>
                      <a:pt x="120" y="0"/>
                    </a:cubicBezTo>
                    <a:cubicBezTo>
                      <a:pt x="170" y="60"/>
                      <a:pt x="170" y="60"/>
                      <a:pt x="170" y="60"/>
                    </a:cubicBezTo>
                    <a:cubicBezTo>
                      <a:pt x="124" y="99"/>
                      <a:pt x="67" y="123"/>
                      <a:pt x="7" y="128"/>
                    </a:cubicBezTo>
                    <a:cubicBezTo>
                      <a:pt x="0" y="49"/>
                      <a:pt x="0" y="49"/>
                      <a:pt x="0" y="4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6"/>
              <p:cNvSpPr/>
              <p:nvPr/>
            </p:nvSpPr>
            <p:spPr bwMode="auto">
              <a:xfrm>
                <a:off x="6636965" y="4654558"/>
                <a:ext cx="416022" cy="558815"/>
              </a:xfrm>
              <a:custGeom>
                <a:avLst/>
                <a:gdLst>
                  <a:gd name="T0" fmla="*/ 60 w 128"/>
                  <a:gd name="T1" fmla="*/ 0 h 172"/>
                  <a:gd name="T2" fmla="*/ 128 w 128"/>
                  <a:gd name="T3" fmla="*/ 165 h 172"/>
                  <a:gd name="T4" fmla="*/ 50 w 128"/>
                  <a:gd name="T5" fmla="*/ 172 h 172"/>
                  <a:gd name="T6" fmla="*/ 0 w 128"/>
                  <a:gd name="T7" fmla="*/ 51 h 172"/>
                  <a:gd name="T8" fmla="*/ 60 w 128"/>
                  <a:gd name="T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72">
                    <a:moveTo>
                      <a:pt x="60" y="0"/>
                    </a:moveTo>
                    <a:cubicBezTo>
                      <a:pt x="99" y="47"/>
                      <a:pt x="123" y="105"/>
                      <a:pt x="128" y="165"/>
                    </a:cubicBezTo>
                    <a:cubicBezTo>
                      <a:pt x="50" y="172"/>
                      <a:pt x="50" y="172"/>
                      <a:pt x="50" y="172"/>
                    </a:cubicBezTo>
                    <a:cubicBezTo>
                      <a:pt x="46" y="127"/>
                      <a:pt x="28" y="86"/>
                      <a:pt x="0" y="51"/>
                    </a:cubicBezTo>
                    <a:cubicBezTo>
                      <a:pt x="60" y="0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7"/>
              <p:cNvSpPr/>
              <p:nvPr/>
            </p:nvSpPr>
            <p:spPr bwMode="auto">
              <a:xfrm>
                <a:off x="6156412" y="4312680"/>
                <a:ext cx="551949" cy="416022"/>
              </a:xfrm>
              <a:custGeom>
                <a:avLst/>
                <a:gdLst>
                  <a:gd name="T0" fmla="*/ 7 w 170"/>
                  <a:gd name="T1" fmla="*/ 0 h 128"/>
                  <a:gd name="T2" fmla="*/ 170 w 170"/>
                  <a:gd name="T3" fmla="*/ 68 h 128"/>
                  <a:gd name="T4" fmla="*/ 120 w 170"/>
                  <a:gd name="T5" fmla="*/ 128 h 128"/>
                  <a:gd name="T6" fmla="*/ 0 w 170"/>
                  <a:gd name="T7" fmla="*/ 79 h 128"/>
                  <a:gd name="T8" fmla="*/ 7 w 170"/>
                  <a:gd name="T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28">
                    <a:moveTo>
                      <a:pt x="7" y="0"/>
                    </a:moveTo>
                    <a:cubicBezTo>
                      <a:pt x="67" y="6"/>
                      <a:pt x="124" y="29"/>
                      <a:pt x="170" y="68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86" y="100"/>
                      <a:pt x="44" y="83"/>
                      <a:pt x="0" y="79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18" name="Inhaltsplatzhalter 4"/>
          <p:cNvSpPr txBox="1"/>
          <p:nvPr/>
        </p:nvSpPr>
        <p:spPr>
          <a:xfrm>
            <a:off x="838418" y="2262123"/>
            <a:ext cx="3239259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19" name="Inhaltsplatzhalter 4"/>
          <p:cNvSpPr txBox="1"/>
          <p:nvPr/>
        </p:nvSpPr>
        <p:spPr>
          <a:xfrm>
            <a:off x="1351836" y="5437955"/>
            <a:ext cx="3239259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0" name="Inhaltsplatzhalter 4"/>
          <p:cNvSpPr txBox="1"/>
          <p:nvPr/>
        </p:nvSpPr>
        <p:spPr>
          <a:xfrm>
            <a:off x="8137663" y="2270424"/>
            <a:ext cx="3239259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21" name="Inhaltsplatzhalter 4"/>
          <p:cNvSpPr txBox="1"/>
          <p:nvPr/>
        </p:nvSpPr>
        <p:spPr>
          <a:xfrm>
            <a:off x="7599532" y="5437955"/>
            <a:ext cx="3239259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3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4743928" y="2531816"/>
            <a:ext cx="672742" cy="753035"/>
            <a:chOff x="3471863" y="1916113"/>
            <a:chExt cx="492125" cy="550863"/>
          </a:xfrm>
          <a:solidFill>
            <a:schemeClr val="bg1"/>
          </a:solidFill>
        </p:grpSpPr>
        <p:sp>
          <p:nvSpPr>
            <p:cNvPr id="23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72"/>
            <p:cNvSpPr/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399246" y="3914857"/>
            <a:ext cx="726996" cy="757373"/>
            <a:chOff x="708025" y="1916113"/>
            <a:chExt cx="531813" cy="554037"/>
          </a:xfrm>
          <a:solidFill>
            <a:schemeClr val="bg1"/>
          </a:solidFill>
        </p:grpSpPr>
        <p:sp>
          <p:nvSpPr>
            <p:cNvPr id="27" name="Freeform 93"/>
            <p:cNvSpPr/>
            <p:nvPr/>
          </p:nvSpPr>
          <p:spPr bwMode="auto">
            <a:xfrm>
              <a:off x="708025" y="1916113"/>
              <a:ext cx="307975" cy="457200"/>
            </a:xfrm>
            <a:custGeom>
              <a:avLst/>
              <a:gdLst>
                <a:gd name="T0" fmla="*/ 1457 w 1939"/>
                <a:gd name="T1" fmla="*/ 4 h 2887"/>
                <a:gd name="T2" fmla="*/ 1621 w 1939"/>
                <a:gd name="T3" fmla="*/ 49 h 2887"/>
                <a:gd name="T4" fmla="*/ 1761 w 1939"/>
                <a:gd name="T5" fmla="*/ 140 h 2887"/>
                <a:gd name="T6" fmla="*/ 1865 w 1939"/>
                <a:gd name="T7" fmla="*/ 268 h 2887"/>
                <a:gd name="T8" fmla="*/ 1927 w 1939"/>
                <a:gd name="T9" fmla="*/ 426 h 2887"/>
                <a:gd name="T10" fmla="*/ 1939 w 1939"/>
                <a:gd name="T11" fmla="*/ 1064 h 2887"/>
                <a:gd name="T12" fmla="*/ 1918 w 1939"/>
                <a:gd name="T13" fmla="*/ 1175 h 2887"/>
                <a:gd name="T14" fmla="*/ 1861 w 1939"/>
                <a:gd name="T15" fmla="*/ 1269 h 2887"/>
                <a:gd name="T16" fmla="*/ 1831 w 1939"/>
                <a:gd name="T17" fmla="*/ 1784 h 2887"/>
                <a:gd name="T18" fmla="*/ 1799 w 1939"/>
                <a:gd name="T19" fmla="*/ 1825 h 2887"/>
                <a:gd name="T20" fmla="*/ 1745 w 1939"/>
                <a:gd name="T21" fmla="*/ 1832 h 2887"/>
                <a:gd name="T22" fmla="*/ 1703 w 1939"/>
                <a:gd name="T23" fmla="*/ 1801 h 2887"/>
                <a:gd name="T24" fmla="*/ 1694 w 1939"/>
                <a:gd name="T25" fmla="*/ 1260 h 2887"/>
                <a:gd name="T26" fmla="*/ 1712 w 1939"/>
                <a:gd name="T27" fmla="*/ 1213 h 2887"/>
                <a:gd name="T28" fmla="*/ 1764 w 1939"/>
                <a:gd name="T29" fmla="*/ 1165 h 2887"/>
                <a:gd name="T30" fmla="*/ 1796 w 1939"/>
                <a:gd name="T31" fmla="*/ 1092 h 2887"/>
                <a:gd name="T32" fmla="*/ 1796 w 1939"/>
                <a:gd name="T33" fmla="*/ 492 h 2887"/>
                <a:gd name="T34" fmla="*/ 1751 w 1939"/>
                <a:gd name="T35" fmla="*/ 354 h 2887"/>
                <a:gd name="T36" fmla="*/ 1664 w 1939"/>
                <a:gd name="T37" fmla="*/ 242 h 2887"/>
                <a:gd name="T38" fmla="*/ 1543 w 1939"/>
                <a:gd name="T39" fmla="*/ 168 h 2887"/>
                <a:gd name="T40" fmla="*/ 1398 w 1939"/>
                <a:gd name="T41" fmla="*/ 141 h 2887"/>
                <a:gd name="T42" fmla="*/ 1186 w 1939"/>
                <a:gd name="T43" fmla="*/ 154 h 2887"/>
                <a:gd name="T44" fmla="*/ 1057 w 1939"/>
                <a:gd name="T45" fmla="*/ 213 h 2887"/>
                <a:gd name="T46" fmla="*/ 957 w 1939"/>
                <a:gd name="T47" fmla="*/ 313 h 2887"/>
                <a:gd name="T48" fmla="*/ 897 w 1939"/>
                <a:gd name="T49" fmla="*/ 443 h 2887"/>
                <a:gd name="T50" fmla="*/ 884 w 1939"/>
                <a:gd name="T51" fmla="*/ 1064 h 2887"/>
                <a:gd name="T52" fmla="*/ 904 w 1939"/>
                <a:gd name="T53" fmla="*/ 1143 h 2887"/>
                <a:gd name="T54" fmla="*/ 958 w 1939"/>
                <a:gd name="T55" fmla="*/ 1203 h 2887"/>
                <a:gd name="T56" fmla="*/ 987 w 1939"/>
                <a:gd name="T57" fmla="*/ 1243 h 2887"/>
                <a:gd name="T58" fmla="*/ 987 w 1939"/>
                <a:gd name="T59" fmla="*/ 1786 h 2887"/>
                <a:gd name="T60" fmla="*/ 954 w 1939"/>
                <a:gd name="T61" fmla="*/ 1838 h 2887"/>
                <a:gd name="T62" fmla="*/ 904 w 1939"/>
                <a:gd name="T63" fmla="*/ 1865 h 2887"/>
                <a:gd name="T64" fmla="*/ 824 w 1939"/>
                <a:gd name="T65" fmla="*/ 1908 h 2887"/>
                <a:gd name="T66" fmla="*/ 710 w 1939"/>
                <a:gd name="T67" fmla="*/ 1972 h 2887"/>
                <a:gd name="T68" fmla="*/ 572 w 1939"/>
                <a:gd name="T69" fmla="*/ 2055 h 2887"/>
                <a:gd name="T70" fmla="*/ 420 w 1939"/>
                <a:gd name="T71" fmla="*/ 2156 h 2887"/>
                <a:gd name="T72" fmla="*/ 261 w 1939"/>
                <a:gd name="T73" fmla="*/ 2274 h 2887"/>
                <a:gd name="T74" fmla="*/ 165 w 1939"/>
                <a:gd name="T75" fmla="*/ 2367 h 2887"/>
                <a:gd name="T76" fmla="*/ 140 w 1939"/>
                <a:gd name="T77" fmla="*/ 2458 h 2887"/>
                <a:gd name="T78" fmla="*/ 131 w 1939"/>
                <a:gd name="T79" fmla="*/ 2852 h 2887"/>
                <a:gd name="T80" fmla="*/ 88 w 1939"/>
                <a:gd name="T81" fmla="*/ 2885 h 2887"/>
                <a:gd name="T82" fmla="*/ 34 w 1939"/>
                <a:gd name="T83" fmla="*/ 2877 h 2887"/>
                <a:gd name="T84" fmla="*/ 2 w 1939"/>
                <a:gd name="T85" fmla="*/ 2836 h 2887"/>
                <a:gd name="T86" fmla="*/ 2 w 1939"/>
                <a:gd name="T87" fmla="*/ 2418 h 2887"/>
                <a:gd name="T88" fmla="*/ 39 w 1939"/>
                <a:gd name="T89" fmla="*/ 2303 h 2887"/>
                <a:gd name="T90" fmla="*/ 118 w 1939"/>
                <a:gd name="T91" fmla="*/ 2209 h 2887"/>
                <a:gd name="T92" fmla="*/ 287 w 1939"/>
                <a:gd name="T93" fmla="*/ 2078 h 2887"/>
                <a:gd name="T94" fmla="*/ 452 w 1939"/>
                <a:gd name="T95" fmla="*/ 1965 h 2887"/>
                <a:gd name="T96" fmla="*/ 603 w 1939"/>
                <a:gd name="T97" fmla="*/ 1871 h 2887"/>
                <a:gd name="T98" fmla="*/ 731 w 1939"/>
                <a:gd name="T99" fmla="*/ 1798 h 2887"/>
                <a:gd name="T100" fmla="*/ 826 w 1939"/>
                <a:gd name="T101" fmla="*/ 1747 h 2887"/>
                <a:gd name="T102" fmla="*/ 822 w 1939"/>
                <a:gd name="T103" fmla="*/ 1269 h 2887"/>
                <a:gd name="T104" fmla="*/ 764 w 1939"/>
                <a:gd name="T105" fmla="*/ 1175 h 2887"/>
                <a:gd name="T106" fmla="*/ 744 w 1939"/>
                <a:gd name="T107" fmla="*/ 1064 h 2887"/>
                <a:gd name="T108" fmla="*/ 756 w 1939"/>
                <a:gd name="T109" fmla="*/ 426 h 2887"/>
                <a:gd name="T110" fmla="*/ 818 w 1939"/>
                <a:gd name="T111" fmla="*/ 268 h 2887"/>
                <a:gd name="T112" fmla="*/ 922 w 1939"/>
                <a:gd name="T113" fmla="*/ 140 h 2887"/>
                <a:gd name="T114" fmla="*/ 1062 w 1939"/>
                <a:gd name="T115" fmla="*/ 49 h 2887"/>
                <a:gd name="T116" fmla="*/ 1226 w 1939"/>
                <a:gd name="T117" fmla="*/ 4 h 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39" h="2887">
                  <a:moveTo>
                    <a:pt x="1285" y="0"/>
                  </a:moveTo>
                  <a:lnTo>
                    <a:pt x="1398" y="0"/>
                  </a:lnTo>
                  <a:lnTo>
                    <a:pt x="1457" y="4"/>
                  </a:lnTo>
                  <a:lnTo>
                    <a:pt x="1514" y="13"/>
                  </a:lnTo>
                  <a:lnTo>
                    <a:pt x="1569" y="28"/>
                  </a:lnTo>
                  <a:lnTo>
                    <a:pt x="1621" y="49"/>
                  </a:lnTo>
                  <a:lnTo>
                    <a:pt x="1670" y="75"/>
                  </a:lnTo>
                  <a:lnTo>
                    <a:pt x="1717" y="106"/>
                  </a:lnTo>
                  <a:lnTo>
                    <a:pt x="1761" y="140"/>
                  </a:lnTo>
                  <a:lnTo>
                    <a:pt x="1799" y="179"/>
                  </a:lnTo>
                  <a:lnTo>
                    <a:pt x="1834" y="223"/>
                  </a:lnTo>
                  <a:lnTo>
                    <a:pt x="1865" y="268"/>
                  </a:lnTo>
                  <a:lnTo>
                    <a:pt x="1891" y="318"/>
                  </a:lnTo>
                  <a:lnTo>
                    <a:pt x="1912" y="371"/>
                  </a:lnTo>
                  <a:lnTo>
                    <a:pt x="1927" y="426"/>
                  </a:lnTo>
                  <a:lnTo>
                    <a:pt x="1936" y="483"/>
                  </a:lnTo>
                  <a:lnTo>
                    <a:pt x="1939" y="542"/>
                  </a:lnTo>
                  <a:lnTo>
                    <a:pt x="1939" y="1064"/>
                  </a:lnTo>
                  <a:lnTo>
                    <a:pt x="1936" y="1103"/>
                  </a:lnTo>
                  <a:lnTo>
                    <a:pt x="1930" y="1140"/>
                  </a:lnTo>
                  <a:lnTo>
                    <a:pt x="1918" y="1175"/>
                  </a:lnTo>
                  <a:lnTo>
                    <a:pt x="1903" y="1208"/>
                  </a:lnTo>
                  <a:lnTo>
                    <a:pt x="1884" y="1240"/>
                  </a:lnTo>
                  <a:lnTo>
                    <a:pt x="1861" y="1269"/>
                  </a:lnTo>
                  <a:lnTo>
                    <a:pt x="1834" y="1295"/>
                  </a:lnTo>
                  <a:lnTo>
                    <a:pt x="1834" y="1764"/>
                  </a:lnTo>
                  <a:lnTo>
                    <a:pt x="1831" y="1784"/>
                  </a:lnTo>
                  <a:lnTo>
                    <a:pt x="1825" y="1801"/>
                  </a:lnTo>
                  <a:lnTo>
                    <a:pt x="1814" y="1814"/>
                  </a:lnTo>
                  <a:lnTo>
                    <a:pt x="1799" y="1825"/>
                  </a:lnTo>
                  <a:lnTo>
                    <a:pt x="1782" y="1832"/>
                  </a:lnTo>
                  <a:lnTo>
                    <a:pt x="1764" y="1835"/>
                  </a:lnTo>
                  <a:lnTo>
                    <a:pt x="1745" y="1832"/>
                  </a:lnTo>
                  <a:lnTo>
                    <a:pt x="1728" y="1825"/>
                  </a:lnTo>
                  <a:lnTo>
                    <a:pt x="1714" y="1814"/>
                  </a:lnTo>
                  <a:lnTo>
                    <a:pt x="1703" y="1801"/>
                  </a:lnTo>
                  <a:lnTo>
                    <a:pt x="1696" y="1784"/>
                  </a:lnTo>
                  <a:lnTo>
                    <a:pt x="1694" y="1764"/>
                  </a:lnTo>
                  <a:lnTo>
                    <a:pt x="1694" y="1260"/>
                  </a:lnTo>
                  <a:lnTo>
                    <a:pt x="1696" y="1243"/>
                  </a:lnTo>
                  <a:lnTo>
                    <a:pt x="1701" y="1227"/>
                  </a:lnTo>
                  <a:lnTo>
                    <a:pt x="1712" y="1213"/>
                  </a:lnTo>
                  <a:lnTo>
                    <a:pt x="1725" y="1203"/>
                  </a:lnTo>
                  <a:lnTo>
                    <a:pt x="1746" y="1186"/>
                  </a:lnTo>
                  <a:lnTo>
                    <a:pt x="1764" y="1165"/>
                  </a:lnTo>
                  <a:lnTo>
                    <a:pt x="1779" y="1143"/>
                  </a:lnTo>
                  <a:lnTo>
                    <a:pt x="1790" y="1119"/>
                  </a:lnTo>
                  <a:lnTo>
                    <a:pt x="1796" y="1092"/>
                  </a:lnTo>
                  <a:lnTo>
                    <a:pt x="1798" y="1064"/>
                  </a:lnTo>
                  <a:lnTo>
                    <a:pt x="1798" y="542"/>
                  </a:lnTo>
                  <a:lnTo>
                    <a:pt x="1796" y="492"/>
                  </a:lnTo>
                  <a:lnTo>
                    <a:pt x="1786" y="443"/>
                  </a:lnTo>
                  <a:lnTo>
                    <a:pt x="1772" y="397"/>
                  </a:lnTo>
                  <a:lnTo>
                    <a:pt x="1751" y="354"/>
                  </a:lnTo>
                  <a:lnTo>
                    <a:pt x="1727" y="313"/>
                  </a:lnTo>
                  <a:lnTo>
                    <a:pt x="1697" y="276"/>
                  </a:lnTo>
                  <a:lnTo>
                    <a:pt x="1664" y="242"/>
                  </a:lnTo>
                  <a:lnTo>
                    <a:pt x="1627" y="213"/>
                  </a:lnTo>
                  <a:lnTo>
                    <a:pt x="1586" y="188"/>
                  </a:lnTo>
                  <a:lnTo>
                    <a:pt x="1543" y="168"/>
                  </a:lnTo>
                  <a:lnTo>
                    <a:pt x="1496" y="154"/>
                  </a:lnTo>
                  <a:lnTo>
                    <a:pt x="1448" y="144"/>
                  </a:lnTo>
                  <a:lnTo>
                    <a:pt x="1398" y="141"/>
                  </a:lnTo>
                  <a:lnTo>
                    <a:pt x="1285" y="141"/>
                  </a:lnTo>
                  <a:lnTo>
                    <a:pt x="1235" y="144"/>
                  </a:lnTo>
                  <a:lnTo>
                    <a:pt x="1186" y="154"/>
                  </a:lnTo>
                  <a:lnTo>
                    <a:pt x="1141" y="168"/>
                  </a:lnTo>
                  <a:lnTo>
                    <a:pt x="1097" y="189"/>
                  </a:lnTo>
                  <a:lnTo>
                    <a:pt x="1057" y="213"/>
                  </a:lnTo>
                  <a:lnTo>
                    <a:pt x="1019" y="243"/>
                  </a:lnTo>
                  <a:lnTo>
                    <a:pt x="985" y="276"/>
                  </a:lnTo>
                  <a:lnTo>
                    <a:pt x="957" y="313"/>
                  </a:lnTo>
                  <a:lnTo>
                    <a:pt x="931" y="354"/>
                  </a:lnTo>
                  <a:lnTo>
                    <a:pt x="912" y="397"/>
                  </a:lnTo>
                  <a:lnTo>
                    <a:pt x="897" y="443"/>
                  </a:lnTo>
                  <a:lnTo>
                    <a:pt x="887" y="492"/>
                  </a:lnTo>
                  <a:lnTo>
                    <a:pt x="884" y="542"/>
                  </a:lnTo>
                  <a:lnTo>
                    <a:pt x="884" y="1064"/>
                  </a:lnTo>
                  <a:lnTo>
                    <a:pt x="886" y="1092"/>
                  </a:lnTo>
                  <a:lnTo>
                    <a:pt x="894" y="1119"/>
                  </a:lnTo>
                  <a:lnTo>
                    <a:pt x="904" y="1143"/>
                  </a:lnTo>
                  <a:lnTo>
                    <a:pt x="918" y="1165"/>
                  </a:lnTo>
                  <a:lnTo>
                    <a:pt x="936" y="1186"/>
                  </a:lnTo>
                  <a:lnTo>
                    <a:pt x="958" y="1203"/>
                  </a:lnTo>
                  <a:lnTo>
                    <a:pt x="971" y="1213"/>
                  </a:lnTo>
                  <a:lnTo>
                    <a:pt x="981" y="1227"/>
                  </a:lnTo>
                  <a:lnTo>
                    <a:pt x="987" y="1243"/>
                  </a:lnTo>
                  <a:lnTo>
                    <a:pt x="989" y="1260"/>
                  </a:lnTo>
                  <a:lnTo>
                    <a:pt x="989" y="1764"/>
                  </a:lnTo>
                  <a:lnTo>
                    <a:pt x="987" y="1786"/>
                  </a:lnTo>
                  <a:lnTo>
                    <a:pt x="980" y="1805"/>
                  </a:lnTo>
                  <a:lnTo>
                    <a:pt x="969" y="1823"/>
                  </a:lnTo>
                  <a:lnTo>
                    <a:pt x="954" y="1838"/>
                  </a:lnTo>
                  <a:lnTo>
                    <a:pt x="937" y="1849"/>
                  </a:lnTo>
                  <a:lnTo>
                    <a:pt x="924" y="1856"/>
                  </a:lnTo>
                  <a:lnTo>
                    <a:pt x="904" y="1865"/>
                  </a:lnTo>
                  <a:lnTo>
                    <a:pt x="882" y="1877"/>
                  </a:lnTo>
                  <a:lnTo>
                    <a:pt x="854" y="1891"/>
                  </a:lnTo>
                  <a:lnTo>
                    <a:pt x="824" y="1908"/>
                  </a:lnTo>
                  <a:lnTo>
                    <a:pt x="789" y="1926"/>
                  </a:lnTo>
                  <a:lnTo>
                    <a:pt x="751" y="1947"/>
                  </a:lnTo>
                  <a:lnTo>
                    <a:pt x="710" y="1972"/>
                  </a:lnTo>
                  <a:lnTo>
                    <a:pt x="666" y="1997"/>
                  </a:lnTo>
                  <a:lnTo>
                    <a:pt x="620" y="2025"/>
                  </a:lnTo>
                  <a:lnTo>
                    <a:pt x="572" y="2055"/>
                  </a:lnTo>
                  <a:lnTo>
                    <a:pt x="523" y="2087"/>
                  </a:lnTo>
                  <a:lnTo>
                    <a:pt x="472" y="2121"/>
                  </a:lnTo>
                  <a:lnTo>
                    <a:pt x="420" y="2156"/>
                  </a:lnTo>
                  <a:lnTo>
                    <a:pt x="367" y="2194"/>
                  </a:lnTo>
                  <a:lnTo>
                    <a:pt x="314" y="2234"/>
                  </a:lnTo>
                  <a:lnTo>
                    <a:pt x="261" y="2274"/>
                  </a:lnTo>
                  <a:lnTo>
                    <a:pt x="206" y="2318"/>
                  </a:lnTo>
                  <a:lnTo>
                    <a:pt x="184" y="2340"/>
                  </a:lnTo>
                  <a:lnTo>
                    <a:pt x="165" y="2367"/>
                  </a:lnTo>
                  <a:lnTo>
                    <a:pt x="151" y="2395"/>
                  </a:lnTo>
                  <a:lnTo>
                    <a:pt x="144" y="2426"/>
                  </a:lnTo>
                  <a:lnTo>
                    <a:pt x="140" y="2458"/>
                  </a:lnTo>
                  <a:lnTo>
                    <a:pt x="140" y="2817"/>
                  </a:lnTo>
                  <a:lnTo>
                    <a:pt x="137" y="2836"/>
                  </a:lnTo>
                  <a:lnTo>
                    <a:pt x="131" y="2852"/>
                  </a:lnTo>
                  <a:lnTo>
                    <a:pt x="120" y="2867"/>
                  </a:lnTo>
                  <a:lnTo>
                    <a:pt x="105" y="2877"/>
                  </a:lnTo>
                  <a:lnTo>
                    <a:pt x="88" y="2885"/>
                  </a:lnTo>
                  <a:lnTo>
                    <a:pt x="70" y="2887"/>
                  </a:lnTo>
                  <a:lnTo>
                    <a:pt x="51" y="2885"/>
                  </a:lnTo>
                  <a:lnTo>
                    <a:pt x="34" y="2877"/>
                  </a:lnTo>
                  <a:lnTo>
                    <a:pt x="20" y="2867"/>
                  </a:lnTo>
                  <a:lnTo>
                    <a:pt x="10" y="2852"/>
                  </a:lnTo>
                  <a:lnTo>
                    <a:pt x="2" y="2836"/>
                  </a:lnTo>
                  <a:lnTo>
                    <a:pt x="0" y="2817"/>
                  </a:lnTo>
                  <a:lnTo>
                    <a:pt x="0" y="2458"/>
                  </a:lnTo>
                  <a:lnTo>
                    <a:pt x="2" y="2418"/>
                  </a:lnTo>
                  <a:lnTo>
                    <a:pt x="10" y="2377"/>
                  </a:lnTo>
                  <a:lnTo>
                    <a:pt x="22" y="2339"/>
                  </a:lnTo>
                  <a:lnTo>
                    <a:pt x="39" y="2303"/>
                  </a:lnTo>
                  <a:lnTo>
                    <a:pt x="62" y="2269"/>
                  </a:lnTo>
                  <a:lnTo>
                    <a:pt x="87" y="2237"/>
                  </a:lnTo>
                  <a:lnTo>
                    <a:pt x="118" y="2209"/>
                  </a:lnTo>
                  <a:lnTo>
                    <a:pt x="174" y="2163"/>
                  </a:lnTo>
                  <a:lnTo>
                    <a:pt x="231" y="2120"/>
                  </a:lnTo>
                  <a:lnTo>
                    <a:pt x="287" y="2078"/>
                  </a:lnTo>
                  <a:lnTo>
                    <a:pt x="344" y="2039"/>
                  </a:lnTo>
                  <a:lnTo>
                    <a:pt x="398" y="2001"/>
                  </a:lnTo>
                  <a:lnTo>
                    <a:pt x="452" y="1965"/>
                  </a:lnTo>
                  <a:lnTo>
                    <a:pt x="504" y="1931"/>
                  </a:lnTo>
                  <a:lnTo>
                    <a:pt x="555" y="1901"/>
                  </a:lnTo>
                  <a:lnTo>
                    <a:pt x="603" y="1871"/>
                  </a:lnTo>
                  <a:lnTo>
                    <a:pt x="649" y="1844"/>
                  </a:lnTo>
                  <a:lnTo>
                    <a:pt x="692" y="1820"/>
                  </a:lnTo>
                  <a:lnTo>
                    <a:pt x="731" y="1798"/>
                  </a:lnTo>
                  <a:lnTo>
                    <a:pt x="767" y="1778"/>
                  </a:lnTo>
                  <a:lnTo>
                    <a:pt x="799" y="1761"/>
                  </a:lnTo>
                  <a:lnTo>
                    <a:pt x="826" y="1747"/>
                  </a:lnTo>
                  <a:lnTo>
                    <a:pt x="849" y="1736"/>
                  </a:lnTo>
                  <a:lnTo>
                    <a:pt x="849" y="1295"/>
                  </a:lnTo>
                  <a:lnTo>
                    <a:pt x="822" y="1269"/>
                  </a:lnTo>
                  <a:lnTo>
                    <a:pt x="799" y="1240"/>
                  </a:lnTo>
                  <a:lnTo>
                    <a:pt x="780" y="1208"/>
                  </a:lnTo>
                  <a:lnTo>
                    <a:pt x="764" y="1175"/>
                  </a:lnTo>
                  <a:lnTo>
                    <a:pt x="753" y="1140"/>
                  </a:lnTo>
                  <a:lnTo>
                    <a:pt x="746" y="1103"/>
                  </a:lnTo>
                  <a:lnTo>
                    <a:pt x="744" y="1064"/>
                  </a:lnTo>
                  <a:lnTo>
                    <a:pt x="744" y="542"/>
                  </a:lnTo>
                  <a:lnTo>
                    <a:pt x="747" y="483"/>
                  </a:lnTo>
                  <a:lnTo>
                    <a:pt x="756" y="426"/>
                  </a:lnTo>
                  <a:lnTo>
                    <a:pt x="771" y="371"/>
                  </a:lnTo>
                  <a:lnTo>
                    <a:pt x="792" y="318"/>
                  </a:lnTo>
                  <a:lnTo>
                    <a:pt x="818" y="268"/>
                  </a:lnTo>
                  <a:lnTo>
                    <a:pt x="848" y="223"/>
                  </a:lnTo>
                  <a:lnTo>
                    <a:pt x="883" y="179"/>
                  </a:lnTo>
                  <a:lnTo>
                    <a:pt x="922" y="140"/>
                  </a:lnTo>
                  <a:lnTo>
                    <a:pt x="966" y="106"/>
                  </a:lnTo>
                  <a:lnTo>
                    <a:pt x="1012" y="75"/>
                  </a:lnTo>
                  <a:lnTo>
                    <a:pt x="1062" y="49"/>
                  </a:lnTo>
                  <a:lnTo>
                    <a:pt x="1114" y="28"/>
                  </a:lnTo>
                  <a:lnTo>
                    <a:pt x="1169" y="13"/>
                  </a:lnTo>
                  <a:lnTo>
                    <a:pt x="1226" y="4"/>
                  </a:lnTo>
                  <a:lnTo>
                    <a:pt x="1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94"/>
            <p:cNvSpPr>
              <a:spLocks noEditPoints="1"/>
            </p:cNvSpPr>
            <p:nvPr/>
          </p:nvSpPr>
          <p:spPr bwMode="auto">
            <a:xfrm>
              <a:off x="882650" y="2206625"/>
              <a:ext cx="77788" cy="263525"/>
            </a:xfrm>
            <a:custGeom>
              <a:avLst/>
              <a:gdLst>
                <a:gd name="T0" fmla="*/ 144 w 487"/>
                <a:gd name="T1" fmla="*/ 1406 h 1657"/>
                <a:gd name="T2" fmla="*/ 335 w 487"/>
                <a:gd name="T3" fmla="*/ 1404 h 1657"/>
                <a:gd name="T4" fmla="*/ 264 w 487"/>
                <a:gd name="T5" fmla="*/ 313 h 1657"/>
                <a:gd name="T6" fmla="*/ 217 w 487"/>
                <a:gd name="T7" fmla="*/ 313 h 1657"/>
                <a:gd name="T8" fmla="*/ 416 w 487"/>
                <a:gd name="T9" fmla="*/ 0 h 1657"/>
                <a:gd name="T10" fmla="*/ 452 w 487"/>
                <a:gd name="T11" fmla="*/ 9 h 1657"/>
                <a:gd name="T12" fmla="*/ 477 w 487"/>
                <a:gd name="T13" fmla="*/ 35 h 1657"/>
                <a:gd name="T14" fmla="*/ 487 w 487"/>
                <a:gd name="T15" fmla="*/ 70 h 1657"/>
                <a:gd name="T16" fmla="*/ 476 w 487"/>
                <a:gd name="T17" fmla="*/ 142 h 1657"/>
                <a:gd name="T18" fmla="*/ 445 w 487"/>
                <a:gd name="T19" fmla="*/ 206 h 1657"/>
                <a:gd name="T20" fmla="*/ 477 w 487"/>
                <a:gd name="T21" fmla="*/ 1431 h 1657"/>
                <a:gd name="T22" fmla="*/ 466 w 487"/>
                <a:gd name="T23" fmla="*/ 1470 h 1657"/>
                <a:gd name="T24" fmla="*/ 284 w 487"/>
                <a:gd name="T25" fmla="*/ 1638 h 1657"/>
                <a:gd name="T26" fmla="*/ 254 w 487"/>
                <a:gd name="T27" fmla="*/ 1655 h 1657"/>
                <a:gd name="T28" fmla="*/ 221 w 487"/>
                <a:gd name="T29" fmla="*/ 1655 h 1657"/>
                <a:gd name="T30" fmla="*/ 190 w 487"/>
                <a:gd name="T31" fmla="*/ 1639 h 1657"/>
                <a:gd name="T32" fmla="*/ 14 w 487"/>
                <a:gd name="T33" fmla="*/ 1478 h 1657"/>
                <a:gd name="T34" fmla="*/ 2 w 487"/>
                <a:gd name="T35" fmla="*/ 1450 h 1657"/>
                <a:gd name="T36" fmla="*/ 54 w 487"/>
                <a:gd name="T37" fmla="*/ 223 h 1657"/>
                <a:gd name="T38" fmla="*/ 20 w 487"/>
                <a:gd name="T39" fmla="*/ 168 h 1657"/>
                <a:gd name="T40" fmla="*/ 2 w 487"/>
                <a:gd name="T41" fmla="*/ 105 h 1657"/>
                <a:gd name="T42" fmla="*/ 2 w 487"/>
                <a:gd name="T43" fmla="*/ 52 h 1657"/>
                <a:gd name="T44" fmla="*/ 20 w 487"/>
                <a:gd name="T45" fmla="*/ 21 h 1657"/>
                <a:gd name="T46" fmla="*/ 51 w 487"/>
                <a:gd name="T47" fmla="*/ 3 h 1657"/>
                <a:gd name="T48" fmla="*/ 88 w 487"/>
                <a:gd name="T49" fmla="*/ 3 h 1657"/>
                <a:gd name="T50" fmla="*/ 120 w 487"/>
                <a:gd name="T51" fmla="*/ 21 h 1657"/>
                <a:gd name="T52" fmla="*/ 137 w 487"/>
                <a:gd name="T53" fmla="*/ 52 h 1657"/>
                <a:gd name="T54" fmla="*/ 143 w 487"/>
                <a:gd name="T55" fmla="*/ 95 h 1657"/>
                <a:gd name="T56" fmla="*/ 163 w 487"/>
                <a:gd name="T57" fmla="*/ 135 h 1657"/>
                <a:gd name="T58" fmla="*/ 198 w 487"/>
                <a:gd name="T59" fmla="*/ 164 h 1657"/>
                <a:gd name="T60" fmla="*/ 244 w 487"/>
                <a:gd name="T61" fmla="*/ 174 h 1657"/>
                <a:gd name="T62" fmla="*/ 283 w 487"/>
                <a:gd name="T63" fmla="*/ 166 h 1657"/>
                <a:gd name="T64" fmla="*/ 306 w 487"/>
                <a:gd name="T65" fmla="*/ 151 h 1657"/>
                <a:gd name="T66" fmla="*/ 327 w 487"/>
                <a:gd name="T67" fmla="*/ 131 h 1657"/>
                <a:gd name="T68" fmla="*/ 344 w 487"/>
                <a:gd name="T69" fmla="*/ 92 h 1657"/>
                <a:gd name="T70" fmla="*/ 349 w 487"/>
                <a:gd name="T71" fmla="*/ 52 h 1657"/>
                <a:gd name="T72" fmla="*/ 366 w 487"/>
                <a:gd name="T73" fmla="*/ 21 h 1657"/>
                <a:gd name="T74" fmla="*/ 398 w 487"/>
                <a:gd name="T75" fmla="*/ 3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1657">
                  <a:moveTo>
                    <a:pt x="190" y="308"/>
                  </a:moveTo>
                  <a:lnTo>
                    <a:pt x="144" y="1406"/>
                  </a:lnTo>
                  <a:lnTo>
                    <a:pt x="237" y="1492"/>
                  </a:lnTo>
                  <a:lnTo>
                    <a:pt x="335" y="1404"/>
                  </a:lnTo>
                  <a:lnTo>
                    <a:pt x="285" y="311"/>
                  </a:lnTo>
                  <a:lnTo>
                    <a:pt x="264" y="313"/>
                  </a:lnTo>
                  <a:lnTo>
                    <a:pt x="244" y="314"/>
                  </a:lnTo>
                  <a:lnTo>
                    <a:pt x="217" y="313"/>
                  </a:lnTo>
                  <a:lnTo>
                    <a:pt x="190" y="308"/>
                  </a:lnTo>
                  <a:close/>
                  <a:moveTo>
                    <a:pt x="416" y="0"/>
                  </a:moveTo>
                  <a:lnTo>
                    <a:pt x="435" y="3"/>
                  </a:lnTo>
                  <a:lnTo>
                    <a:pt x="452" y="9"/>
                  </a:lnTo>
                  <a:lnTo>
                    <a:pt x="466" y="21"/>
                  </a:lnTo>
                  <a:lnTo>
                    <a:pt x="477" y="35"/>
                  </a:lnTo>
                  <a:lnTo>
                    <a:pt x="484" y="52"/>
                  </a:lnTo>
                  <a:lnTo>
                    <a:pt x="487" y="70"/>
                  </a:lnTo>
                  <a:lnTo>
                    <a:pt x="484" y="107"/>
                  </a:lnTo>
                  <a:lnTo>
                    <a:pt x="476" y="142"/>
                  </a:lnTo>
                  <a:lnTo>
                    <a:pt x="463" y="176"/>
                  </a:lnTo>
                  <a:lnTo>
                    <a:pt x="445" y="206"/>
                  </a:lnTo>
                  <a:lnTo>
                    <a:pt x="422" y="234"/>
                  </a:lnTo>
                  <a:lnTo>
                    <a:pt x="477" y="1431"/>
                  </a:lnTo>
                  <a:lnTo>
                    <a:pt x="475" y="1451"/>
                  </a:lnTo>
                  <a:lnTo>
                    <a:pt x="466" y="1470"/>
                  </a:lnTo>
                  <a:lnTo>
                    <a:pt x="453" y="1486"/>
                  </a:lnTo>
                  <a:lnTo>
                    <a:pt x="284" y="1638"/>
                  </a:lnTo>
                  <a:lnTo>
                    <a:pt x="270" y="1649"/>
                  </a:lnTo>
                  <a:lnTo>
                    <a:pt x="254" y="1655"/>
                  </a:lnTo>
                  <a:lnTo>
                    <a:pt x="237" y="1657"/>
                  </a:lnTo>
                  <a:lnTo>
                    <a:pt x="221" y="1655"/>
                  </a:lnTo>
                  <a:lnTo>
                    <a:pt x="205" y="1649"/>
                  </a:lnTo>
                  <a:lnTo>
                    <a:pt x="190" y="1639"/>
                  </a:lnTo>
                  <a:lnTo>
                    <a:pt x="24" y="1489"/>
                  </a:lnTo>
                  <a:lnTo>
                    <a:pt x="14" y="1478"/>
                  </a:lnTo>
                  <a:lnTo>
                    <a:pt x="6" y="1465"/>
                  </a:lnTo>
                  <a:lnTo>
                    <a:pt x="2" y="1450"/>
                  </a:lnTo>
                  <a:lnTo>
                    <a:pt x="1" y="1434"/>
                  </a:lnTo>
                  <a:lnTo>
                    <a:pt x="54" y="223"/>
                  </a:lnTo>
                  <a:lnTo>
                    <a:pt x="35" y="198"/>
                  </a:lnTo>
                  <a:lnTo>
                    <a:pt x="20" y="168"/>
                  </a:lnTo>
                  <a:lnTo>
                    <a:pt x="10" y="137"/>
                  </a:lnTo>
                  <a:lnTo>
                    <a:pt x="2" y="10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1"/>
                  </a:lnTo>
                  <a:lnTo>
                    <a:pt x="88" y="3"/>
                  </a:lnTo>
                  <a:lnTo>
                    <a:pt x="105" y="10"/>
                  </a:lnTo>
                  <a:lnTo>
                    <a:pt x="120" y="21"/>
                  </a:lnTo>
                  <a:lnTo>
                    <a:pt x="131" y="36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3" y="95"/>
                  </a:lnTo>
                  <a:lnTo>
                    <a:pt x="151" y="116"/>
                  </a:lnTo>
                  <a:lnTo>
                    <a:pt x="163" y="135"/>
                  </a:lnTo>
                  <a:lnTo>
                    <a:pt x="179" y="151"/>
                  </a:lnTo>
                  <a:lnTo>
                    <a:pt x="198" y="164"/>
                  </a:lnTo>
                  <a:lnTo>
                    <a:pt x="219" y="171"/>
                  </a:lnTo>
                  <a:lnTo>
                    <a:pt x="244" y="174"/>
                  </a:lnTo>
                  <a:lnTo>
                    <a:pt x="264" y="172"/>
                  </a:lnTo>
                  <a:lnTo>
                    <a:pt x="283" y="166"/>
                  </a:lnTo>
                  <a:lnTo>
                    <a:pt x="301" y="156"/>
                  </a:lnTo>
                  <a:lnTo>
                    <a:pt x="306" y="151"/>
                  </a:lnTo>
                  <a:lnTo>
                    <a:pt x="313" y="147"/>
                  </a:lnTo>
                  <a:lnTo>
                    <a:pt x="327" y="131"/>
                  </a:lnTo>
                  <a:lnTo>
                    <a:pt x="337" y="113"/>
                  </a:lnTo>
                  <a:lnTo>
                    <a:pt x="344" y="92"/>
                  </a:lnTo>
                  <a:lnTo>
                    <a:pt x="346" y="70"/>
                  </a:lnTo>
                  <a:lnTo>
                    <a:pt x="349" y="52"/>
                  </a:lnTo>
                  <a:lnTo>
                    <a:pt x="355" y="35"/>
                  </a:lnTo>
                  <a:lnTo>
                    <a:pt x="366" y="21"/>
                  </a:lnTo>
                  <a:lnTo>
                    <a:pt x="381" y="9"/>
                  </a:lnTo>
                  <a:lnTo>
                    <a:pt x="398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95"/>
            <p:cNvSpPr>
              <a:spLocks noEditPoints="1"/>
            </p:cNvSpPr>
            <p:nvPr/>
          </p:nvSpPr>
          <p:spPr bwMode="auto">
            <a:xfrm>
              <a:off x="1139825" y="2171700"/>
              <a:ext cx="100013" cy="100013"/>
            </a:xfrm>
            <a:custGeom>
              <a:avLst/>
              <a:gdLst>
                <a:gd name="T0" fmla="*/ 140 w 632"/>
                <a:gd name="T1" fmla="*/ 147 h 632"/>
                <a:gd name="T2" fmla="*/ 140 w 632"/>
                <a:gd name="T3" fmla="*/ 492 h 632"/>
                <a:gd name="T4" fmla="*/ 487 w 632"/>
                <a:gd name="T5" fmla="*/ 492 h 632"/>
                <a:gd name="T6" fmla="*/ 476 w 632"/>
                <a:gd name="T7" fmla="*/ 447 h 632"/>
                <a:gd name="T8" fmla="*/ 460 w 632"/>
                <a:gd name="T9" fmla="*/ 402 h 632"/>
                <a:gd name="T10" fmla="*/ 440 w 632"/>
                <a:gd name="T11" fmla="*/ 361 h 632"/>
                <a:gd name="T12" fmla="*/ 416 w 632"/>
                <a:gd name="T13" fmla="*/ 320 h 632"/>
                <a:gd name="T14" fmla="*/ 387 w 632"/>
                <a:gd name="T15" fmla="*/ 283 h 632"/>
                <a:gd name="T16" fmla="*/ 352 w 632"/>
                <a:gd name="T17" fmla="*/ 249 h 632"/>
                <a:gd name="T18" fmla="*/ 314 w 632"/>
                <a:gd name="T19" fmla="*/ 219 h 632"/>
                <a:gd name="T20" fmla="*/ 274 w 632"/>
                <a:gd name="T21" fmla="*/ 194 h 632"/>
                <a:gd name="T22" fmla="*/ 232 w 632"/>
                <a:gd name="T23" fmla="*/ 174 h 632"/>
                <a:gd name="T24" fmla="*/ 187 w 632"/>
                <a:gd name="T25" fmla="*/ 158 h 632"/>
                <a:gd name="T26" fmla="*/ 140 w 632"/>
                <a:gd name="T27" fmla="*/ 147 h 632"/>
                <a:gd name="T28" fmla="*/ 70 w 632"/>
                <a:gd name="T29" fmla="*/ 0 h 632"/>
                <a:gd name="T30" fmla="*/ 123 w 632"/>
                <a:gd name="T31" fmla="*/ 2 h 632"/>
                <a:gd name="T32" fmla="*/ 176 w 632"/>
                <a:gd name="T33" fmla="*/ 10 h 632"/>
                <a:gd name="T34" fmla="*/ 227 w 632"/>
                <a:gd name="T35" fmla="*/ 22 h 632"/>
                <a:gd name="T36" fmla="*/ 277 w 632"/>
                <a:gd name="T37" fmla="*/ 40 h 632"/>
                <a:gd name="T38" fmla="*/ 325 w 632"/>
                <a:gd name="T39" fmla="*/ 61 h 632"/>
                <a:gd name="T40" fmla="*/ 371 w 632"/>
                <a:gd name="T41" fmla="*/ 87 h 632"/>
                <a:gd name="T42" fmla="*/ 413 w 632"/>
                <a:gd name="T43" fmla="*/ 117 h 632"/>
                <a:gd name="T44" fmla="*/ 454 w 632"/>
                <a:gd name="T45" fmla="*/ 151 h 632"/>
                <a:gd name="T46" fmla="*/ 491 w 632"/>
                <a:gd name="T47" fmla="*/ 190 h 632"/>
                <a:gd name="T48" fmla="*/ 523 w 632"/>
                <a:gd name="T49" fmla="*/ 230 h 632"/>
                <a:gd name="T50" fmla="*/ 552 w 632"/>
                <a:gd name="T51" fmla="*/ 273 h 632"/>
                <a:gd name="T52" fmla="*/ 575 w 632"/>
                <a:gd name="T53" fmla="*/ 317 h 632"/>
                <a:gd name="T54" fmla="*/ 595 w 632"/>
                <a:gd name="T55" fmla="*/ 363 h 632"/>
                <a:gd name="T56" fmla="*/ 611 w 632"/>
                <a:gd name="T57" fmla="*/ 412 h 632"/>
                <a:gd name="T58" fmla="*/ 623 w 632"/>
                <a:gd name="T59" fmla="*/ 461 h 632"/>
                <a:gd name="T60" fmla="*/ 629 w 632"/>
                <a:gd name="T61" fmla="*/ 511 h 632"/>
                <a:gd name="T62" fmla="*/ 632 w 632"/>
                <a:gd name="T63" fmla="*/ 562 h 632"/>
                <a:gd name="T64" fmla="*/ 629 w 632"/>
                <a:gd name="T65" fmla="*/ 581 h 632"/>
                <a:gd name="T66" fmla="*/ 622 w 632"/>
                <a:gd name="T67" fmla="*/ 598 h 632"/>
                <a:gd name="T68" fmla="*/ 611 w 632"/>
                <a:gd name="T69" fmla="*/ 612 h 632"/>
                <a:gd name="T70" fmla="*/ 598 w 632"/>
                <a:gd name="T71" fmla="*/ 623 h 632"/>
                <a:gd name="T72" fmla="*/ 580 w 632"/>
                <a:gd name="T73" fmla="*/ 630 h 632"/>
                <a:gd name="T74" fmla="*/ 561 w 632"/>
                <a:gd name="T75" fmla="*/ 632 h 632"/>
                <a:gd name="T76" fmla="*/ 70 w 632"/>
                <a:gd name="T77" fmla="*/ 632 h 632"/>
                <a:gd name="T78" fmla="*/ 52 w 632"/>
                <a:gd name="T79" fmla="*/ 630 h 632"/>
                <a:gd name="T80" fmla="*/ 35 w 632"/>
                <a:gd name="T81" fmla="*/ 623 h 632"/>
                <a:gd name="T82" fmla="*/ 21 w 632"/>
                <a:gd name="T83" fmla="*/ 612 h 632"/>
                <a:gd name="T84" fmla="*/ 9 w 632"/>
                <a:gd name="T85" fmla="*/ 598 h 632"/>
                <a:gd name="T86" fmla="*/ 3 w 632"/>
                <a:gd name="T87" fmla="*/ 581 h 632"/>
                <a:gd name="T88" fmla="*/ 0 w 632"/>
                <a:gd name="T89" fmla="*/ 562 h 632"/>
                <a:gd name="T90" fmla="*/ 0 w 632"/>
                <a:gd name="T91" fmla="*/ 70 h 632"/>
                <a:gd name="T92" fmla="*/ 3 w 632"/>
                <a:gd name="T93" fmla="*/ 51 h 632"/>
                <a:gd name="T94" fmla="*/ 9 w 632"/>
                <a:gd name="T95" fmla="*/ 34 h 632"/>
                <a:gd name="T96" fmla="*/ 20 w 632"/>
                <a:gd name="T97" fmla="*/ 20 h 632"/>
                <a:gd name="T98" fmla="*/ 35 w 632"/>
                <a:gd name="T99" fmla="*/ 10 h 632"/>
                <a:gd name="T100" fmla="*/ 52 w 632"/>
                <a:gd name="T101" fmla="*/ 2 h 632"/>
                <a:gd name="T102" fmla="*/ 70 w 632"/>
                <a:gd name="T10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2" h="632">
                  <a:moveTo>
                    <a:pt x="140" y="147"/>
                  </a:moveTo>
                  <a:lnTo>
                    <a:pt x="140" y="492"/>
                  </a:lnTo>
                  <a:lnTo>
                    <a:pt x="487" y="492"/>
                  </a:lnTo>
                  <a:lnTo>
                    <a:pt x="476" y="447"/>
                  </a:lnTo>
                  <a:lnTo>
                    <a:pt x="460" y="402"/>
                  </a:lnTo>
                  <a:lnTo>
                    <a:pt x="440" y="361"/>
                  </a:lnTo>
                  <a:lnTo>
                    <a:pt x="416" y="320"/>
                  </a:lnTo>
                  <a:lnTo>
                    <a:pt x="387" y="283"/>
                  </a:lnTo>
                  <a:lnTo>
                    <a:pt x="352" y="249"/>
                  </a:lnTo>
                  <a:lnTo>
                    <a:pt x="314" y="219"/>
                  </a:lnTo>
                  <a:lnTo>
                    <a:pt x="274" y="194"/>
                  </a:lnTo>
                  <a:lnTo>
                    <a:pt x="232" y="174"/>
                  </a:lnTo>
                  <a:lnTo>
                    <a:pt x="187" y="158"/>
                  </a:lnTo>
                  <a:lnTo>
                    <a:pt x="140" y="147"/>
                  </a:lnTo>
                  <a:close/>
                  <a:moveTo>
                    <a:pt x="70" y="0"/>
                  </a:moveTo>
                  <a:lnTo>
                    <a:pt x="123" y="2"/>
                  </a:lnTo>
                  <a:lnTo>
                    <a:pt x="176" y="10"/>
                  </a:lnTo>
                  <a:lnTo>
                    <a:pt x="227" y="22"/>
                  </a:lnTo>
                  <a:lnTo>
                    <a:pt x="277" y="40"/>
                  </a:lnTo>
                  <a:lnTo>
                    <a:pt x="325" y="61"/>
                  </a:lnTo>
                  <a:lnTo>
                    <a:pt x="371" y="87"/>
                  </a:lnTo>
                  <a:lnTo>
                    <a:pt x="413" y="117"/>
                  </a:lnTo>
                  <a:lnTo>
                    <a:pt x="454" y="151"/>
                  </a:lnTo>
                  <a:lnTo>
                    <a:pt x="491" y="190"/>
                  </a:lnTo>
                  <a:lnTo>
                    <a:pt x="523" y="230"/>
                  </a:lnTo>
                  <a:lnTo>
                    <a:pt x="552" y="273"/>
                  </a:lnTo>
                  <a:lnTo>
                    <a:pt x="575" y="317"/>
                  </a:lnTo>
                  <a:lnTo>
                    <a:pt x="595" y="363"/>
                  </a:lnTo>
                  <a:lnTo>
                    <a:pt x="611" y="412"/>
                  </a:lnTo>
                  <a:lnTo>
                    <a:pt x="623" y="461"/>
                  </a:lnTo>
                  <a:lnTo>
                    <a:pt x="629" y="511"/>
                  </a:lnTo>
                  <a:lnTo>
                    <a:pt x="632" y="562"/>
                  </a:lnTo>
                  <a:lnTo>
                    <a:pt x="629" y="581"/>
                  </a:lnTo>
                  <a:lnTo>
                    <a:pt x="622" y="598"/>
                  </a:lnTo>
                  <a:lnTo>
                    <a:pt x="611" y="612"/>
                  </a:lnTo>
                  <a:lnTo>
                    <a:pt x="598" y="623"/>
                  </a:lnTo>
                  <a:lnTo>
                    <a:pt x="580" y="630"/>
                  </a:lnTo>
                  <a:lnTo>
                    <a:pt x="561" y="632"/>
                  </a:lnTo>
                  <a:lnTo>
                    <a:pt x="70" y="632"/>
                  </a:lnTo>
                  <a:lnTo>
                    <a:pt x="52" y="630"/>
                  </a:lnTo>
                  <a:lnTo>
                    <a:pt x="35" y="623"/>
                  </a:lnTo>
                  <a:lnTo>
                    <a:pt x="21" y="612"/>
                  </a:lnTo>
                  <a:lnTo>
                    <a:pt x="9" y="598"/>
                  </a:lnTo>
                  <a:lnTo>
                    <a:pt x="3" y="581"/>
                  </a:lnTo>
                  <a:lnTo>
                    <a:pt x="0" y="562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96"/>
            <p:cNvSpPr>
              <a:spLocks noEditPoints="1"/>
            </p:cNvSpPr>
            <p:nvPr/>
          </p:nvSpPr>
          <p:spPr bwMode="auto">
            <a:xfrm>
              <a:off x="996950" y="2192338"/>
              <a:ext cx="220663" cy="220663"/>
            </a:xfrm>
            <a:custGeom>
              <a:avLst/>
              <a:gdLst>
                <a:gd name="T0" fmla="*/ 569 w 1395"/>
                <a:gd name="T1" fmla="*/ 156 h 1394"/>
                <a:gd name="T2" fmla="*/ 461 w 1395"/>
                <a:gd name="T3" fmla="*/ 194 h 1394"/>
                <a:gd name="T4" fmla="*/ 364 w 1395"/>
                <a:gd name="T5" fmla="*/ 252 h 1394"/>
                <a:gd name="T6" fmla="*/ 281 w 1395"/>
                <a:gd name="T7" fmla="*/ 328 h 1394"/>
                <a:gd name="T8" fmla="*/ 215 w 1395"/>
                <a:gd name="T9" fmla="*/ 419 h 1394"/>
                <a:gd name="T10" fmla="*/ 168 w 1395"/>
                <a:gd name="T11" fmla="*/ 524 h 1394"/>
                <a:gd name="T12" fmla="*/ 144 w 1395"/>
                <a:gd name="T13" fmla="*/ 638 h 1394"/>
                <a:gd name="T14" fmla="*/ 144 w 1395"/>
                <a:gd name="T15" fmla="*/ 758 h 1394"/>
                <a:gd name="T16" fmla="*/ 169 w 1395"/>
                <a:gd name="T17" fmla="*/ 873 h 1394"/>
                <a:gd name="T18" fmla="*/ 217 w 1395"/>
                <a:gd name="T19" fmla="*/ 978 h 1394"/>
                <a:gd name="T20" fmla="*/ 284 w 1395"/>
                <a:gd name="T21" fmla="*/ 1069 h 1394"/>
                <a:gd name="T22" fmla="*/ 369 w 1395"/>
                <a:gd name="T23" fmla="*/ 1146 h 1394"/>
                <a:gd name="T24" fmla="*/ 468 w 1395"/>
                <a:gd name="T25" fmla="*/ 1205 h 1394"/>
                <a:gd name="T26" fmla="*/ 578 w 1395"/>
                <a:gd name="T27" fmla="*/ 1241 h 1394"/>
                <a:gd name="T28" fmla="*/ 697 w 1395"/>
                <a:gd name="T29" fmla="*/ 1254 h 1394"/>
                <a:gd name="T30" fmla="*/ 815 w 1395"/>
                <a:gd name="T31" fmla="*/ 1242 h 1394"/>
                <a:gd name="T32" fmla="*/ 925 w 1395"/>
                <a:gd name="T33" fmla="*/ 1206 h 1394"/>
                <a:gd name="T34" fmla="*/ 1023 w 1395"/>
                <a:gd name="T35" fmla="*/ 1148 h 1394"/>
                <a:gd name="T36" fmla="*/ 1107 w 1395"/>
                <a:gd name="T37" fmla="*/ 1074 h 1394"/>
                <a:gd name="T38" fmla="*/ 1175 w 1395"/>
                <a:gd name="T39" fmla="*/ 983 h 1394"/>
                <a:gd name="T40" fmla="*/ 1223 w 1395"/>
                <a:gd name="T41" fmla="*/ 880 h 1394"/>
                <a:gd name="T42" fmla="*/ 1249 w 1395"/>
                <a:gd name="T43" fmla="*/ 767 h 1394"/>
                <a:gd name="T44" fmla="*/ 679 w 1395"/>
                <a:gd name="T45" fmla="*/ 765 h 1394"/>
                <a:gd name="T46" fmla="*/ 648 w 1395"/>
                <a:gd name="T47" fmla="*/ 747 h 1394"/>
                <a:gd name="T48" fmla="*/ 630 w 1395"/>
                <a:gd name="T49" fmla="*/ 716 h 1394"/>
                <a:gd name="T50" fmla="*/ 628 w 1395"/>
                <a:gd name="T51" fmla="*/ 145 h 1394"/>
                <a:gd name="T52" fmla="*/ 716 w 1395"/>
                <a:gd name="T53" fmla="*/ 2 h 1394"/>
                <a:gd name="T54" fmla="*/ 747 w 1395"/>
                <a:gd name="T55" fmla="*/ 20 h 1394"/>
                <a:gd name="T56" fmla="*/ 765 w 1395"/>
                <a:gd name="T57" fmla="*/ 51 h 1394"/>
                <a:gd name="T58" fmla="*/ 768 w 1395"/>
                <a:gd name="T59" fmla="*/ 627 h 1394"/>
                <a:gd name="T60" fmla="*/ 1343 w 1395"/>
                <a:gd name="T61" fmla="*/ 629 h 1394"/>
                <a:gd name="T62" fmla="*/ 1375 w 1395"/>
                <a:gd name="T63" fmla="*/ 647 h 1394"/>
                <a:gd name="T64" fmla="*/ 1392 w 1395"/>
                <a:gd name="T65" fmla="*/ 678 h 1394"/>
                <a:gd name="T66" fmla="*/ 1392 w 1395"/>
                <a:gd name="T67" fmla="*/ 764 h 1394"/>
                <a:gd name="T68" fmla="*/ 1367 w 1395"/>
                <a:gd name="T69" fmla="*/ 893 h 1394"/>
                <a:gd name="T70" fmla="*/ 1320 w 1395"/>
                <a:gd name="T71" fmla="*/ 1012 h 1394"/>
                <a:gd name="T72" fmla="*/ 1252 w 1395"/>
                <a:gd name="T73" fmla="*/ 1118 h 1394"/>
                <a:gd name="T74" fmla="*/ 1167 w 1395"/>
                <a:gd name="T75" fmla="*/ 1212 h 1394"/>
                <a:gd name="T76" fmla="*/ 1067 w 1395"/>
                <a:gd name="T77" fmla="*/ 1288 h 1394"/>
                <a:gd name="T78" fmla="*/ 953 w 1395"/>
                <a:gd name="T79" fmla="*/ 1345 h 1394"/>
                <a:gd name="T80" fmla="*/ 830 w 1395"/>
                <a:gd name="T81" fmla="*/ 1381 h 1394"/>
                <a:gd name="T82" fmla="*/ 697 w 1395"/>
                <a:gd name="T83" fmla="*/ 1394 h 1394"/>
                <a:gd name="T84" fmla="*/ 565 w 1395"/>
                <a:gd name="T85" fmla="*/ 1381 h 1394"/>
                <a:gd name="T86" fmla="*/ 442 w 1395"/>
                <a:gd name="T87" fmla="*/ 1345 h 1394"/>
                <a:gd name="T88" fmla="*/ 328 w 1395"/>
                <a:gd name="T89" fmla="*/ 1288 h 1394"/>
                <a:gd name="T90" fmla="*/ 228 w 1395"/>
                <a:gd name="T91" fmla="*/ 1212 h 1394"/>
                <a:gd name="T92" fmla="*/ 143 w 1395"/>
                <a:gd name="T93" fmla="*/ 1118 h 1394"/>
                <a:gd name="T94" fmla="*/ 76 w 1395"/>
                <a:gd name="T95" fmla="*/ 1012 h 1394"/>
                <a:gd name="T96" fmla="*/ 28 w 1395"/>
                <a:gd name="T97" fmla="*/ 893 h 1394"/>
                <a:gd name="T98" fmla="*/ 3 w 1395"/>
                <a:gd name="T99" fmla="*/ 764 h 1394"/>
                <a:gd name="T100" fmla="*/ 3 w 1395"/>
                <a:gd name="T101" fmla="*/ 630 h 1394"/>
                <a:gd name="T102" fmla="*/ 28 w 1395"/>
                <a:gd name="T103" fmla="*/ 501 h 1394"/>
                <a:gd name="T104" fmla="*/ 76 w 1395"/>
                <a:gd name="T105" fmla="*/ 382 h 1394"/>
                <a:gd name="T106" fmla="*/ 143 w 1395"/>
                <a:gd name="T107" fmla="*/ 276 h 1394"/>
                <a:gd name="T108" fmla="*/ 228 w 1395"/>
                <a:gd name="T109" fmla="*/ 182 h 1394"/>
                <a:gd name="T110" fmla="*/ 328 w 1395"/>
                <a:gd name="T111" fmla="*/ 107 h 1394"/>
                <a:gd name="T112" fmla="*/ 442 w 1395"/>
                <a:gd name="T113" fmla="*/ 49 h 1394"/>
                <a:gd name="T114" fmla="*/ 565 w 1395"/>
                <a:gd name="T115" fmla="*/ 12 h 1394"/>
                <a:gd name="T116" fmla="*/ 697 w 1395"/>
                <a:gd name="T117" fmla="*/ 0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95" h="1394">
                  <a:moveTo>
                    <a:pt x="628" y="145"/>
                  </a:moveTo>
                  <a:lnTo>
                    <a:pt x="569" y="156"/>
                  </a:lnTo>
                  <a:lnTo>
                    <a:pt x="514" y="172"/>
                  </a:lnTo>
                  <a:lnTo>
                    <a:pt x="461" y="194"/>
                  </a:lnTo>
                  <a:lnTo>
                    <a:pt x="411" y="220"/>
                  </a:lnTo>
                  <a:lnTo>
                    <a:pt x="364" y="252"/>
                  </a:lnTo>
                  <a:lnTo>
                    <a:pt x="320" y="287"/>
                  </a:lnTo>
                  <a:lnTo>
                    <a:pt x="281" y="328"/>
                  </a:lnTo>
                  <a:lnTo>
                    <a:pt x="246" y="372"/>
                  </a:lnTo>
                  <a:lnTo>
                    <a:pt x="215" y="419"/>
                  </a:lnTo>
                  <a:lnTo>
                    <a:pt x="190" y="470"/>
                  </a:lnTo>
                  <a:lnTo>
                    <a:pt x="168" y="524"/>
                  </a:lnTo>
                  <a:lnTo>
                    <a:pt x="153" y="579"/>
                  </a:lnTo>
                  <a:lnTo>
                    <a:pt x="144" y="638"/>
                  </a:lnTo>
                  <a:lnTo>
                    <a:pt x="141" y="697"/>
                  </a:lnTo>
                  <a:lnTo>
                    <a:pt x="144" y="758"/>
                  </a:lnTo>
                  <a:lnTo>
                    <a:pt x="153" y="816"/>
                  </a:lnTo>
                  <a:lnTo>
                    <a:pt x="169" y="873"/>
                  </a:lnTo>
                  <a:lnTo>
                    <a:pt x="191" y="927"/>
                  </a:lnTo>
                  <a:lnTo>
                    <a:pt x="217" y="978"/>
                  </a:lnTo>
                  <a:lnTo>
                    <a:pt x="248" y="1026"/>
                  </a:lnTo>
                  <a:lnTo>
                    <a:pt x="284" y="1069"/>
                  </a:lnTo>
                  <a:lnTo>
                    <a:pt x="325" y="1110"/>
                  </a:lnTo>
                  <a:lnTo>
                    <a:pt x="369" y="1146"/>
                  </a:lnTo>
                  <a:lnTo>
                    <a:pt x="417" y="1178"/>
                  </a:lnTo>
                  <a:lnTo>
                    <a:pt x="468" y="1205"/>
                  </a:lnTo>
                  <a:lnTo>
                    <a:pt x="522" y="1226"/>
                  </a:lnTo>
                  <a:lnTo>
                    <a:pt x="578" y="1241"/>
                  </a:lnTo>
                  <a:lnTo>
                    <a:pt x="638" y="1250"/>
                  </a:lnTo>
                  <a:lnTo>
                    <a:pt x="697" y="1254"/>
                  </a:lnTo>
                  <a:lnTo>
                    <a:pt x="758" y="1250"/>
                  </a:lnTo>
                  <a:lnTo>
                    <a:pt x="815" y="1242"/>
                  </a:lnTo>
                  <a:lnTo>
                    <a:pt x="872" y="1226"/>
                  </a:lnTo>
                  <a:lnTo>
                    <a:pt x="925" y="1206"/>
                  </a:lnTo>
                  <a:lnTo>
                    <a:pt x="975" y="1179"/>
                  </a:lnTo>
                  <a:lnTo>
                    <a:pt x="1023" y="1148"/>
                  </a:lnTo>
                  <a:lnTo>
                    <a:pt x="1066" y="1113"/>
                  </a:lnTo>
                  <a:lnTo>
                    <a:pt x="1107" y="1074"/>
                  </a:lnTo>
                  <a:lnTo>
                    <a:pt x="1143" y="1030"/>
                  </a:lnTo>
                  <a:lnTo>
                    <a:pt x="1175" y="983"/>
                  </a:lnTo>
                  <a:lnTo>
                    <a:pt x="1201" y="933"/>
                  </a:lnTo>
                  <a:lnTo>
                    <a:pt x="1223" y="880"/>
                  </a:lnTo>
                  <a:lnTo>
                    <a:pt x="1239" y="825"/>
                  </a:lnTo>
                  <a:lnTo>
                    <a:pt x="1249" y="767"/>
                  </a:lnTo>
                  <a:lnTo>
                    <a:pt x="697" y="767"/>
                  </a:lnTo>
                  <a:lnTo>
                    <a:pt x="679" y="765"/>
                  </a:lnTo>
                  <a:lnTo>
                    <a:pt x="662" y="758"/>
                  </a:lnTo>
                  <a:lnTo>
                    <a:pt x="648" y="747"/>
                  </a:lnTo>
                  <a:lnTo>
                    <a:pt x="636" y="732"/>
                  </a:lnTo>
                  <a:lnTo>
                    <a:pt x="630" y="716"/>
                  </a:lnTo>
                  <a:lnTo>
                    <a:pt x="628" y="697"/>
                  </a:lnTo>
                  <a:lnTo>
                    <a:pt x="628" y="145"/>
                  </a:lnTo>
                  <a:close/>
                  <a:moveTo>
                    <a:pt x="697" y="0"/>
                  </a:moveTo>
                  <a:lnTo>
                    <a:pt x="716" y="2"/>
                  </a:lnTo>
                  <a:lnTo>
                    <a:pt x="733" y="10"/>
                  </a:lnTo>
                  <a:lnTo>
                    <a:pt x="747" y="20"/>
                  </a:lnTo>
                  <a:lnTo>
                    <a:pt x="759" y="34"/>
                  </a:lnTo>
                  <a:lnTo>
                    <a:pt x="765" y="51"/>
                  </a:lnTo>
                  <a:lnTo>
                    <a:pt x="768" y="70"/>
                  </a:lnTo>
                  <a:lnTo>
                    <a:pt x="768" y="627"/>
                  </a:lnTo>
                  <a:lnTo>
                    <a:pt x="1325" y="627"/>
                  </a:lnTo>
                  <a:lnTo>
                    <a:pt x="1343" y="629"/>
                  </a:lnTo>
                  <a:lnTo>
                    <a:pt x="1360" y="636"/>
                  </a:lnTo>
                  <a:lnTo>
                    <a:pt x="1375" y="647"/>
                  </a:lnTo>
                  <a:lnTo>
                    <a:pt x="1385" y="662"/>
                  </a:lnTo>
                  <a:lnTo>
                    <a:pt x="1392" y="678"/>
                  </a:lnTo>
                  <a:lnTo>
                    <a:pt x="1395" y="697"/>
                  </a:lnTo>
                  <a:lnTo>
                    <a:pt x="1392" y="764"/>
                  </a:lnTo>
                  <a:lnTo>
                    <a:pt x="1382" y="829"/>
                  </a:lnTo>
                  <a:lnTo>
                    <a:pt x="1367" y="893"/>
                  </a:lnTo>
                  <a:lnTo>
                    <a:pt x="1346" y="954"/>
                  </a:lnTo>
                  <a:lnTo>
                    <a:pt x="1320" y="1012"/>
                  </a:lnTo>
                  <a:lnTo>
                    <a:pt x="1289" y="1066"/>
                  </a:lnTo>
                  <a:lnTo>
                    <a:pt x="1252" y="1118"/>
                  </a:lnTo>
                  <a:lnTo>
                    <a:pt x="1212" y="1167"/>
                  </a:lnTo>
                  <a:lnTo>
                    <a:pt x="1167" y="1212"/>
                  </a:lnTo>
                  <a:lnTo>
                    <a:pt x="1119" y="1252"/>
                  </a:lnTo>
                  <a:lnTo>
                    <a:pt x="1067" y="1288"/>
                  </a:lnTo>
                  <a:lnTo>
                    <a:pt x="1012" y="1320"/>
                  </a:lnTo>
                  <a:lnTo>
                    <a:pt x="953" y="1345"/>
                  </a:lnTo>
                  <a:lnTo>
                    <a:pt x="893" y="1366"/>
                  </a:lnTo>
                  <a:lnTo>
                    <a:pt x="830" y="1381"/>
                  </a:lnTo>
                  <a:lnTo>
                    <a:pt x="765" y="1391"/>
                  </a:lnTo>
                  <a:lnTo>
                    <a:pt x="697" y="1394"/>
                  </a:lnTo>
                  <a:lnTo>
                    <a:pt x="630" y="1391"/>
                  </a:lnTo>
                  <a:lnTo>
                    <a:pt x="565" y="1381"/>
                  </a:lnTo>
                  <a:lnTo>
                    <a:pt x="502" y="1366"/>
                  </a:lnTo>
                  <a:lnTo>
                    <a:pt x="442" y="1345"/>
                  </a:lnTo>
                  <a:lnTo>
                    <a:pt x="383" y="1320"/>
                  </a:lnTo>
                  <a:lnTo>
                    <a:pt x="328" y="1288"/>
                  </a:lnTo>
                  <a:lnTo>
                    <a:pt x="276" y="1252"/>
                  </a:lnTo>
                  <a:lnTo>
                    <a:pt x="228" y="1212"/>
                  </a:lnTo>
                  <a:lnTo>
                    <a:pt x="183" y="1167"/>
                  </a:lnTo>
                  <a:lnTo>
                    <a:pt x="143" y="1118"/>
                  </a:lnTo>
                  <a:lnTo>
                    <a:pt x="107" y="1066"/>
                  </a:lnTo>
                  <a:lnTo>
                    <a:pt x="76" y="1012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29"/>
                  </a:lnTo>
                  <a:lnTo>
                    <a:pt x="3" y="764"/>
                  </a:lnTo>
                  <a:lnTo>
                    <a:pt x="0" y="697"/>
                  </a:lnTo>
                  <a:lnTo>
                    <a:pt x="3" y="630"/>
                  </a:lnTo>
                  <a:lnTo>
                    <a:pt x="13" y="565"/>
                  </a:lnTo>
                  <a:lnTo>
                    <a:pt x="28" y="501"/>
                  </a:lnTo>
                  <a:lnTo>
                    <a:pt x="49" y="441"/>
                  </a:lnTo>
                  <a:lnTo>
                    <a:pt x="76" y="382"/>
                  </a:lnTo>
                  <a:lnTo>
                    <a:pt x="107" y="328"/>
                  </a:lnTo>
                  <a:lnTo>
                    <a:pt x="143" y="276"/>
                  </a:lnTo>
                  <a:lnTo>
                    <a:pt x="183" y="227"/>
                  </a:lnTo>
                  <a:lnTo>
                    <a:pt x="228" y="182"/>
                  </a:lnTo>
                  <a:lnTo>
                    <a:pt x="276" y="142"/>
                  </a:lnTo>
                  <a:lnTo>
                    <a:pt x="328" y="107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2"/>
                  </a:lnTo>
                  <a:lnTo>
                    <a:pt x="630" y="3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169669" y="3897254"/>
            <a:ext cx="657551" cy="753033"/>
            <a:chOff x="9990138" y="2690813"/>
            <a:chExt cx="481013" cy="550863"/>
          </a:xfrm>
          <a:solidFill>
            <a:schemeClr val="bg1"/>
          </a:solidFill>
        </p:grpSpPr>
        <p:sp>
          <p:nvSpPr>
            <p:cNvPr id="32" name="Freeform 107"/>
            <p:cNvSpPr/>
            <p:nvPr/>
          </p:nvSpPr>
          <p:spPr bwMode="auto">
            <a:xfrm>
              <a:off x="10121901" y="3182938"/>
              <a:ext cx="219075" cy="58738"/>
            </a:xfrm>
            <a:custGeom>
              <a:avLst/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08"/>
            <p:cNvSpPr>
              <a:spLocks noEditPoints="1"/>
            </p:cNvSpPr>
            <p:nvPr/>
          </p:nvSpPr>
          <p:spPr bwMode="auto">
            <a:xfrm>
              <a:off x="9990138" y="2809875"/>
              <a:ext cx="481013" cy="347663"/>
            </a:xfrm>
            <a:custGeom>
              <a:avLst/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09"/>
            <p:cNvSpPr/>
            <p:nvPr/>
          </p:nvSpPr>
          <p:spPr bwMode="auto">
            <a:xfrm>
              <a:off x="9990138" y="2809875"/>
              <a:ext cx="157163" cy="231775"/>
            </a:xfrm>
            <a:custGeom>
              <a:avLst/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110"/>
            <p:cNvSpPr/>
            <p:nvPr/>
          </p:nvSpPr>
          <p:spPr bwMode="auto">
            <a:xfrm>
              <a:off x="10139363" y="2690813"/>
              <a:ext cx="179388" cy="300038"/>
            </a:xfrm>
            <a:custGeom>
              <a:avLst/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4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111"/>
            <p:cNvSpPr/>
            <p:nvPr/>
          </p:nvSpPr>
          <p:spPr bwMode="auto">
            <a:xfrm>
              <a:off x="10217151" y="2943225"/>
              <a:ext cx="22225" cy="71438"/>
            </a:xfrm>
            <a:custGeom>
              <a:avLst/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765210" y="2568036"/>
            <a:ext cx="755206" cy="746525"/>
            <a:chOff x="4356100" y="3465513"/>
            <a:chExt cx="552450" cy="546100"/>
          </a:xfrm>
          <a:solidFill>
            <a:schemeClr val="bg1"/>
          </a:solidFill>
        </p:grpSpPr>
        <p:sp>
          <p:nvSpPr>
            <p:cNvPr id="38" name="Freeform 242"/>
            <p:cNvSpPr/>
            <p:nvPr/>
          </p:nvSpPr>
          <p:spPr bwMode="auto">
            <a:xfrm>
              <a:off x="4486275" y="3465513"/>
              <a:ext cx="422275" cy="422275"/>
            </a:xfrm>
            <a:custGeom>
              <a:avLst/>
              <a:gdLst>
                <a:gd name="T0" fmla="*/ 2000 w 2664"/>
                <a:gd name="T1" fmla="*/ 115 h 2664"/>
                <a:gd name="T2" fmla="*/ 2063 w 2664"/>
                <a:gd name="T3" fmla="*/ 268 h 2664"/>
                <a:gd name="T4" fmla="*/ 2150 w 2664"/>
                <a:gd name="T5" fmla="*/ 560 h 2664"/>
                <a:gd name="T6" fmla="*/ 2425 w 2664"/>
                <a:gd name="T7" fmla="*/ 602 h 2664"/>
                <a:gd name="T8" fmla="*/ 2566 w 2664"/>
                <a:gd name="T9" fmla="*/ 688 h 2664"/>
                <a:gd name="T10" fmla="*/ 2660 w 2664"/>
                <a:gd name="T11" fmla="*/ 999 h 2664"/>
                <a:gd name="T12" fmla="*/ 2552 w 2664"/>
                <a:gd name="T13" fmla="*/ 1126 h 2664"/>
                <a:gd name="T14" fmla="*/ 2552 w 2664"/>
                <a:gd name="T15" fmla="*/ 1538 h 2664"/>
                <a:gd name="T16" fmla="*/ 2660 w 2664"/>
                <a:gd name="T17" fmla="*/ 1662 h 2664"/>
                <a:gd name="T18" fmla="*/ 2565 w 2664"/>
                <a:gd name="T19" fmla="*/ 1976 h 2664"/>
                <a:gd name="T20" fmla="*/ 2426 w 2664"/>
                <a:gd name="T21" fmla="*/ 2062 h 2664"/>
                <a:gd name="T22" fmla="*/ 2149 w 2664"/>
                <a:gd name="T23" fmla="*/ 2103 h 2664"/>
                <a:gd name="T24" fmla="*/ 2062 w 2664"/>
                <a:gd name="T25" fmla="*/ 2395 h 2664"/>
                <a:gd name="T26" fmla="*/ 1999 w 2664"/>
                <a:gd name="T27" fmla="*/ 2548 h 2664"/>
                <a:gd name="T28" fmla="*/ 1706 w 2664"/>
                <a:gd name="T29" fmla="*/ 2664 h 2664"/>
                <a:gd name="T30" fmla="*/ 1551 w 2664"/>
                <a:gd name="T31" fmla="*/ 2576 h 2664"/>
                <a:gd name="T32" fmla="*/ 1481 w 2664"/>
                <a:gd name="T33" fmla="*/ 2322 h 2664"/>
                <a:gd name="T34" fmla="*/ 1579 w 2664"/>
                <a:gd name="T35" fmla="*/ 2308 h 2664"/>
                <a:gd name="T36" fmla="*/ 1691 w 2664"/>
                <a:gd name="T37" fmla="*/ 2520 h 2664"/>
                <a:gd name="T38" fmla="*/ 1914 w 2664"/>
                <a:gd name="T39" fmla="*/ 2435 h 2664"/>
                <a:gd name="T40" fmla="*/ 1849 w 2664"/>
                <a:gd name="T41" fmla="*/ 2216 h 2664"/>
                <a:gd name="T42" fmla="*/ 1982 w 2664"/>
                <a:gd name="T43" fmla="*/ 2071 h 2664"/>
                <a:gd name="T44" fmla="*/ 2179 w 2664"/>
                <a:gd name="T45" fmla="*/ 1854 h 2664"/>
                <a:gd name="T46" fmla="*/ 2421 w 2664"/>
                <a:gd name="T47" fmla="*/ 1921 h 2664"/>
                <a:gd name="T48" fmla="*/ 2524 w 2664"/>
                <a:gd name="T49" fmla="*/ 1696 h 2664"/>
                <a:gd name="T50" fmla="*/ 2310 w 2664"/>
                <a:gd name="T51" fmla="*/ 1578 h 2664"/>
                <a:gd name="T52" fmla="*/ 2316 w 2664"/>
                <a:gd name="T53" fmla="*/ 1293 h 2664"/>
                <a:gd name="T54" fmla="*/ 2322 w 2664"/>
                <a:gd name="T55" fmla="*/ 1072 h 2664"/>
                <a:gd name="T56" fmla="*/ 2525 w 2664"/>
                <a:gd name="T57" fmla="*/ 962 h 2664"/>
                <a:gd name="T58" fmla="*/ 2428 w 2664"/>
                <a:gd name="T59" fmla="*/ 745 h 2664"/>
                <a:gd name="T60" fmla="*/ 2180 w 2664"/>
                <a:gd name="T61" fmla="*/ 810 h 2664"/>
                <a:gd name="T62" fmla="*/ 1983 w 2664"/>
                <a:gd name="T63" fmla="*/ 593 h 2664"/>
                <a:gd name="T64" fmla="*/ 1850 w 2664"/>
                <a:gd name="T65" fmla="*/ 448 h 2664"/>
                <a:gd name="T66" fmla="*/ 1915 w 2664"/>
                <a:gd name="T67" fmla="*/ 228 h 2664"/>
                <a:gd name="T68" fmla="*/ 1686 w 2664"/>
                <a:gd name="T69" fmla="*/ 146 h 2664"/>
                <a:gd name="T70" fmla="*/ 1563 w 2664"/>
                <a:gd name="T71" fmla="*/ 364 h 2664"/>
                <a:gd name="T72" fmla="*/ 1218 w 2664"/>
                <a:gd name="T73" fmla="*/ 354 h 2664"/>
                <a:gd name="T74" fmla="*/ 1063 w 2664"/>
                <a:gd name="T75" fmla="*/ 325 h 2664"/>
                <a:gd name="T76" fmla="*/ 953 w 2664"/>
                <a:gd name="T77" fmla="*/ 139 h 2664"/>
                <a:gd name="T78" fmla="*/ 743 w 2664"/>
                <a:gd name="T79" fmla="*/ 255 h 2664"/>
                <a:gd name="T80" fmla="*/ 801 w 2664"/>
                <a:gd name="T81" fmla="*/ 501 h 2664"/>
                <a:gd name="T82" fmla="*/ 553 w 2664"/>
                <a:gd name="T83" fmla="*/ 732 h 2664"/>
                <a:gd name="T84" fmla="*/ 430 w 2664"/>
                <a:gd name="T85" fmla="*/ 810 h 2664"/>
                <a:gd name="T86" fmla="*/ 221 w 2664"/>
                <a:gd name="T87" fmla="*/ 757 h 2664"/>
                <a:gd name="T88" fmla="*/ 154 w 2664"/>
                <a:gd name="T89" fmla="*/ 988 h 2664"/>
                <a:gd name="T90" fmla="*/ 368 w 2664"/>
                <a:gd name="T91" fmla="*/ 1116 h 2664"/>
                <a:gd name="T92" fmla="*/ 309 w 2664"/>
                <a:gd name="T93" fmla="*/ 1195 h 2664"/>
                <a:gd name="T94" fmla="*/ 43 w 2664"/>
                <a:gd name="T95" fmla="*/ 1074 h 2664"/>
                <a:gd name="T96" fmla="*/ 4 w 2664"/>
                <a:gd name="T97" fmla="*/ 915 h 2664"/>
                <a:gd name="T98" fmla="*/ 159 w 2664"/>
                <a:gd name="T99" fmla="*/ 627 h 2664"/>
                <a:gd name="T100" fmla="*/ 324 w 2664"/>
                <a:gd name="T101" fmla="*/ 615 h 2664"/>
                <a:gd name="T102" fmla="*/ 660 w 2664"/>
                <a:gd name="T103" fmla="*/ 430 h 2664"/>
                <a:gd name="T104" fmla="*/ 616 w 2664"/>
                <a:gd name="T105" fmla="*/ 184 h 2664"/>
                <a:gd name="T106" fmla="*/ 889 w 2664"/>
                <a:gd name="T107" fmla="*/ 13 h 2664"/>
                <a:gd name="T108" fmla="*/ 1054 w 2664"/>
                <a:gd name="T109" fmla="*/ 27 h 2664"/>
                <a:gd name="T110" fmla="*/ 1252 w 2664"/>
                <a:gd name="T111" fmla="*/ 211 h 2664"/>
                <a:gd name="T112" fmla="*/ 1570 w 2664"/>
                <a:gd name="T113" fmla="*/ 62 h 2664"/>
                <a:gd name="T114" fmla="*/ 1720 w 2664"/>
                <a:gd name="T115" fmla="*/ 0 h 2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4" h="2664">
                  <a:moveTo>
                    <a:pt x="1720" y="0"/>
                  </a:moveTo>
                  <a:lnTo>
                    <a:pt x="1749" y="4"/>
                  </a:lnTo>
                  <a:lnTo>
                    <a:pt x="1777" y="13"/>
                  </a:lnTo>
                  <a:lnTo>
                    <a:pt x="1951" y="86"/>
                  </a:lnTo>
                  <a:lnTo>
                    <a:pt x="1977" y="98"/>
                  </a:lnTo>
                  <a:lnTo>
                    <a:pt x="2000" y="115"/>
                  </a:lnTo>
                  <a:lnTo>
                    <a:pt x="2020" y="135"/>
                  </a:lnTo>
                  <a:lnTo>
                    <a:pt x="2036" y="158"/>
                  </a:lnTo>
                  <a:lnTo>
                    <a:pt x="2050" y="185"/>
                  </a:lnTo>
                  <a:lnTo>
                    <a:pt x="2059" y="212"/>
                  </a:lnTo>
                  <a:lnTo>
                    <a:pt x="2063" y="240"/>
                  </a:lnTo>
                  <a:lnTo>
                    <a:pt x="2063" y="268"/>
                  </a:lnTo>
                  <a:lnTo>
                    <a:pt x="2059" y="296"/>
                  </a:lnTo>
                  <a:lnTo>
                    <a:pt x="2050" y="324"/>
                  </a:lnTo>
                  <a:lnTo>
                    <a:pt x="2005" y="431"/>
                  </a:lnTo>
                  <a:lnTo>
                    <a:pt x="2055" y="471"/>
                  </a:lnTo>
                  <a:lnTo>
                    <a:pt x="2104" y="515"/>
                  </a:lnTo>
                  <a:lnTo>
                    <a:pt x="2150" y="560"/>
                  </a:lnTo>
                  <a:lnTo>
                    <a:pt x="2193" y="608"/>
                  </a:lnTo>
                  <a:lnTo>
                    <a:pt x="2234" y="660"/>
                  </a:lnTo>
                  <a:lnTo>
                    <a:pt x="2341" y="615"/>
                  </a:lnTo>
                  <a:lnTo>
                    <a:pt x="2369" y="606"/>
                  </a:lnTo>
                  <a:lnTo>
                    <a:pt x="2396" y="602"/>
                  </a:lnTo>
                  <a:lnTo>
                    <a:pt x="2425" y="602"/>
                  </a:lnTo>
                  <a:lnTo>
                    <a:pt x="2453" y="606"/>
                  </a:lnTo>
                  <a:lnTo>
                    <a:pt x="2480" y="615"/>
                  </a:lnTo>
                  <a:lnTo>
                    <a:pt x="2506" y="628"/>
                  </a:lnTo>
                  <a:lnTo>
                    <a:pt x="2529" y="645"/>
                  </a:lnTo>
                  <a:lnTo>
                    <a:pt x="2549" y="665"/>
                  </a:lnTo>
                  <a:lnTo>
                    <a:pt x="2566" y="688"/>
                  </a:lnTo>
                  <a:lnTo>
                    <a:pt x="2580" y="714"/>
                  </a:lnTo>
                  <a:lnTo>
                    <a:pt x="2651" y="888"/>
                  </a:lnTo>
                  <a:lnTo>
                    <a:pt x="2660" y="915"/>
                  </a:lnTo>
                  <a:lnTo>
                    <a:pt x="2664" y="944"/>
                  </a:lnTo>
                  <a:lnTo>
                    <a:pt x="2664" y="971"/>
                  </a:lnTo>
                  <a:lnTo>
                    <a:pt x="2660" y="999"/>
                  </a:lnTo>
                  <a:lnTo>
                    <a:pt x="2651" y="1027"/>
                  </a:lnTo>
                  <a:lnTo>
                    <a:pt x="2638" y="1052"/>
                  </a:lnTo>
                  <a:lnTo>
                    <a:pt x="2621" y="1075"/>
                  </a:lnTo>
                  <a:lnTo>
                    <a:pt x="2601" y="1095"/>
                  </a:lnTo>
                  <a:lnTo>
                    <a:pt x="2577" y="1112"/>
                  </a:lnTo>
                  <a:lnTo>
                    <a:pt x="2552" y="1126"/>
                  </a:lnTo>
                  <a:lnTo>
                    <a:pt x="2445" y="1170"/>
                  </a:lnTo>
                  <a:lnTo>
                    <a:pt x="2453" y="1251"/>
                  </a:lnTo>
                  <a:lnTo>
                    <a:pt x="2456" y="1331"/>
                  </a:lnTo>
                  <a:lnTo>
                    <a:pt x="2453" y="1413"/>
                  </a:lnTo>
                  <a:lnTo>
                    <a:pt x="2445" y="1493"/>
                  </a:lnTo>
                  <a:lnTo>
                    <a:pt x="2552" y="1538"/>
                  </a:lnTo>
                  <a:lnTo>
                    <a:pt x="2579" y="1552"/>
                  </a:lnTo>
                  <a:lnTo>
                    <a:pt x="2602" y="1568"/>
                  </a:lnTo>
                  <a:lnTo>
                    <a:pt x="2622" y="1589"/>
                  </a:lnTo>
                  <a:lnTo>
                    <a:pt x="2638" y="1612"/>
                  </a:lnTo>
                  <a:lnTo>
                    <a:pt x="2650" y="1636"/>
                  </a:lnTo>
                  <a:lnTo>
                    <a:pt x="2660" y="1662"/>
                  </a:lnTo>
                  <a:lnTo>
                    <a:pt x="2664" y="1691"/>
                  </a:lnTo>
                  <a:lnTo>
                    <a:pt x="2664" y="1719"/>
                  </a:lnTo>
                  <a:lnTo>
                    <a:pt x="2660" y="1748"/>
                  </a:lnTo>
                  <a:lnTo>
                    <a:pt x="2651" y="1775"/>
                  </a:lnTo>
                  <a:lnTo>
                    <a:pt x="2579" y="1949"/>
                  </a:lnTo>
                  <a:lnTo>
                    <a:pt x="2565" y="1976"/>
                  </a:lnTo>
                  <a:lnTo>
                    <a:pt x="2548" y="2000"/>
                  </a:lnTo>
                  <a:lnTo>
                    <a:pt x="2528" y="2019"/>
                  </a:lnTo>
                  <a:lnTo>
                    <a:pt x="2505" y="2035"/>
                  </a:lnTo>
                  <a:lnTo>
                    <a:pt x="2479" y="2048"/>
                  </a:lnTo>
                  <a:lnTo>
                    <a:pt x="2453" y="2056"/>
                  </a:lnTo>
                  <a:lnTo>
                    <a:pt x="2426" y="2062"/>
                  </a:lnTo>
                  <a:lnTo>
                    <a:pt x="2397" y="2062"/>
                  </a:lnTo>
                  <a:lnTo>
                    <a:pt x="2369" y="2058"/>
                  </a:lnTo>
                  <a:lnTo>
                    <a:pt x="2340" y="2048"/>
                  </a:lnTo>
                  <a:lnTo>
                    <a:pt x="2233" y="2004"/>
                  </a:lnTo>
                  <a:lnTo>
                    <a:pt x="2192" y="2054"/>
                  </a:lnTo>
                  <a:lnTo>
                    <a:pt x="2149" y="2103"/>
                  </a:lnTo>
                  <a:lnTo>
                    <a:pt x="2103" y="2149"/>
                  </a:lnTo>
                  <a:lnTo>
                    <a:pt x="2054" y="2191"/>
                  </a:lnTo>
                  <a:lnTo>
                    <a:pt x="2004" y="2232"/>
                  </a:lnTo>
                  <a:lnTo>
                    <a:pt x="2048" y="2340"/>
                  </a:lnTo>
                  <a:lnTo>
                    <a:pt x="2058" y="2367"/>
                  </a:lnTo>
                  <a:lnTo>
                    <a:pt x="2062" y="2395"/>
                  </a:lnTo>
                  <a:lnTo>
                    <a:pt x="2062" y="2423"/>
                  </a:lnTo>
                  <a:lnTo>
                    <a:pt x="2058" y="2452"/>
                  </a:lnTo>
                  <a:lnTo>
                    <a:pt x="2048" y="2479"/>
                  </a:lnTo>
                  <a:lnTo>
                    <a:pt x="2035" y="2504"/>
                  </a:lnTo>
                  <a:lnTo>
                    <a:pt x="2019" y="2528"/>
                  </a:lnTo>
                  <a:lnTo>
                    <a:pt x="1999" y="2548"/>
                  </a:lnTo>
                  <a:lnTo>
                    <a:pt x="1975" y="2564"/>
                  </a:lnTo>
                  <a:lnTo>
                    <a:pt x="1950" y="2578"/>
                  </a:lnTo>
                  <a:lnTo>
                    <a:pt x="1776" y="2650"/>
                  </a:lnTo>
                  <a:lnTo>
                    <a:pt x="1753" y="2657"/>
                  </a:lnTo>
                  <a:lnTo>
                    <a:pt x="1730" y="2661"/>
                  </a:lnTo>
                  <a:lnTo>
                    <a:pt x="1706" y="2664"/>
                  </a:lnTo>
                  <a:lnTo>
                    <a:pt x="1672" y="2660"/>
                  </a:lnTo>
                  <a:lnTo>
                    <a:pt x="1637" y="2650"/>
                  </a:lnTo>
                  <a:lnTo>
                    <a:pt x="1610" y="2636"/>
                  </a:lnTo>
                  <a:lnTo>
                    <a:pt x="1588" y="2619"/>
                  </a:lnTo>
                  <a:lnTo>
                    <a:pt x="1568" y="2599"/>
                  </a:lnTo>
                  <a:lnTo>
                    <a:pt x="1551" y="2576"/>
                  </a:lnTo>
                  <a:lnTo>
                    <a:pt x="1538" y="2551"/>
                  </a:lnTo>
                  <a:lnTo>
                    <a:pt x="1472" y="2391"/>
                  </a:lnTo>
                  <a:lnTo>
                    <a:pt x="1467" y="2373"/>
                  </a:lnTo>
                  <a:lnTo>
                    <a:pt x="1467" y="2355"/>
                  </a:lnTo>
                  <a:lnTo>
                    <a:pt x="1472" y="2338"/>
                  </a:lnTo>
                  <a:lnTo>
                    <a:pt x="1481" y="2322"/>
                  </a:lnTo>
                  <a:lnTo>
                    <a:pt x="1493" y="2309"/>
                  </a:lnTo>
                  <a:lnTo>
                    <a:pt x="1510" y="2299"/>
                  </a:lnTo>
                  <a:lnTo>
                    <a:pt x="1528" y="2295"/>
                  </a:lnTo>
                  <a:lnTo>
                    <a:pt x="1546" y="2295"/>
                  </a:lnTo>
                  <a:lnTo>
                    <a:pt x="1564" y="2300"/>
                  </a:lnTo>
                  <a:lnTo>
                    <a:pt x="1579" y="2308"/>
                  </a:lnTo>
                  <a:lnTo>
                    <a:pt x="1593" y="2321"/>
                  </a:lnTo>
                  <a:lnTo>
                    <a:pt x="1602" y="2338"/>
                  </a:lnTo>
                  <a:lnTo>
                    <a:pt x="1667" y="2497"/>
                  </a:lnTo>
                  <a:lnTo>
                    <a:pt x="1674" y="2508"/>
                  </a:lnTo>
                  <a:lnTo>
                    <a:pt x="1681" y="2515"/>
                  </a:lnTo>
                  <a:lnTo>
                    <a:pt x="1691" y="2520"/>
                  </a:lnTo>
                  <a:lnTo>
                    <a:pt x="1701" y="2523"/>
                  </a:lnTo>
                  <a:lnTo>
                    <a:pt x="1713" y="2523"/>
                  </a:lnTo>
                  <a:lnTo>
                    <a:pt x="1722" y="2520"/>
                  </a:lnTo>
                  <a:lnTo>
                    <a:pt x="1896" y="2449"/>
                  </a:lnTo>
                  <a:lnTo>
                    <a:pt x="1906" y="2443"/>
                  </a:lnTo>
                  <a:lnTo>
                    <a:pt x="1914" y="2435"/>
                  </a:lnTo>
                  <a:lnTo>
                    <a:pt x="1919" y="2425"/>
                  </a:lnTo>
                  <a:lnTo>
                    <a:pt x="1923" y="2415"/>
                  </a:lnTo>
                  <a:lnTo>
                    <a:pt x="1923" y="2404"/>
                  </a:lnTo>
                  <a:lnTo>
                    <a:pt x="1919" y="2394"/>
                  </a:lnTo>
                  <a:lnTo>
                    <a:pt x="1853" y="2235"/>
                  </a:lnTo>
                  <a:lnTo>
                    <a:pt x="1849" y="2216"/>
                  </a:lnTo>
                  <a:lnTo>
                    <a:pt x="1849" y="2197"/>
                  </a:lnTo>
                  <a:lnTo>
                    <a:pt x="1855" y="2178"/>
                  </a:lnTo>
                  <a:lnTo>
                    <a:pt x="1865" y="2162"/>
                  </a:lnTo>
                  <a:lnTo>
                    <a:pt x="1879" y="2149"/>
                  </a:lnTo>
                  <a:lnTo>
                    <a:pt x="1932" y="2111"/>
                  </a:lnTo>
                  <a:lnTo>
                    <a:pt x="1982" y="2071"/>
                  </a:lnTo>
                  <a:lnTo>
                    <a:pt x="2028" y="2027"/>
                  </a:lnTo>
                  <a:lnTo>
                    <a:pt x="2072" y="1981"/>
                  </a:lnTo>
                  <a:lnTo>
                    <a:pt x="2112" y="1931"/>
                  </a:lnTo>
                  <a:lnTo>
                    <a:pt x="2150" y="1878"/>
                  </a:lnTo>
                  <a:lnTo>
                    <a:pt x="2163" y="1864"/>
                  </a:lnTo>
                  <a:lnTo>
                    <a:pt x="2179" y="1854"/>
                  </a:lnTo>
                  <a:lnTo>
                    <a:pt x="2197" y="1849"/>
                  </a:lnTo>
                  <a:lnTo>
                    <a:pt x="2216" y="1848"/>
                  </a:lnTo>
                  <a:lnTo>
                    <a:pt x="2236" y="1853"/>
                  </a:lnTo>
                  <a:lnTo>
                    <a:pt x="2395" y="1919"/>
                  </a:lnTo>
                  <a:lnTo>
                    <a:pt x="2408" y="1922"/>
                  </a:lnTo>
                  <a:lnTo>
                    <a:pt x="2421" y="1921"/>
                  </a:lnTo>
                  <a:lnTo>
                    <a:pt x="2433" y="1916"/>
                  </a:lnTo>
                  <a:lnTo>
                    <a:pt x="2442" y="1908"/>
                  </a:lnTo>
                  <a:lnTo>
                    <a:pt x="2450" y="1896"/>
                  </a:lnTo>
                  <a:lnTo>
                    <a:pt x="2523" y="1722"/>
                  </a:lnTo>
                  <a:lnTo>
                    <a:pt x="2525" y="1710"/>
                  </a:lnTo>
                  <a:lnTo>
                    <a:pt x="2524" y="1696"/>
                  </a:lnTo>
                  <a:lnTo>
                    <a:pt x="2519" y="1684"/>
                  </a:lnTo>
                  <a:lnTo>
                    <a:pt x="2511" y="1675"/>
                  </a:lnTo>
                  <a:lnTo>
                    <a:pt x="2499" y="1668"/>
                  </a:lnTo>
                  <a:lnTo>
                    <a:pt x="2340" y="1602"/>
                  </a:lnTo>
                  <a:lnTo>
                    <a:pt x="2323" y="1592"/>
                  </a:lnTo>
                  <a:lnTo>
                    <a:pt x="2310" y="1578"/>
                  </a:lnTo>
                  <a:lnTo>
                    <a:pt x="2301" y="1561"/>
                  </a:lnTo>
                  <a:lnTo>
                    <a:pt x="2297" y="1542"/>
                  </a:lnTo>
                  <a:lnTo>
                    <a:pt x="2298" y="1523"/>
                  </a:lnTo>
                  <a:lnTo>
                    <a:pt x="2310" y="1447"/>
                  </a:lnTo>
                  <a:lnTo>
                    <a:pt x="2316" y="1370"/>
                  </a:lnTo>
                  <a:lnTo>
                    <a:pt x="2316" y="1293"/>
                  </a:lnTo>
                  <a:lnTo>
                    <a:pt x="2310" y="1218"/>
                  </a:lnTo>
                  <a:lnTo>
                    <a:pt x="2298" y="1141"/>
                  </a:lnTo>
                  <a:lnTo>
                    <a:pt x="2297" y="1122"/>
                  </a:lnTo>
                  <a:lnTo>
                    <a:pt x="2301" y="1103"/>
                  </a:lnTo>
                  <a:lnTo>
                    <a:pt x="2310" y="1086"/>
                  </a:lnTo>
                  <a:lnTo>
                    <a:pt x="2322" y="1072"/>
                  </a:lnTo>
                  <a:lnTo>
                    <a:pt x="2340" y="1063"/>
                  </a:lnTo>
                  <a:lnTo>
                    <a:pt x="2499" y="996"/>
                  </a:lnTo>
                  <a:lnTo>
                    <a:pt x="2509" y="991"/>
                  </a:lnTo>
                  <a:lnTo>
                    <a:pt x="2517" y="983"/>
                  </a:lnTo>
                  <a:lnTo>
                    <a:pt x="2523" y="973"/>
                  </a:lnTo>
                  <a:lnTo>
                    <a:pt x="2525" y="962"/>
                  </a:lnTo>
                  <a:lnTo>
                    <a:pt x="2525" y="952"/>
                  </a:lnTo>
                  <a:lnTo>
                    <a:pt x="2523" y="941"/>
                  </a:lnTo>
                  <a:lnTo>
                    <a:pt x="2451" y="768"/>
                  </a:lnTo>
                  <a:lnTo>
                    <a:pt x="2445" y="758"/>
                  </a:lnTo>
                  <a:lnTo>
                    <a:pt x="2437" y="751"/>
                  </a:lnTo>
                  <a:lnTo>
                    <a:pt x="2428" y="745"/>
                  </a:lnTo>
                  <a:lnTo>
                    <a:pt x="2412" y="742"/>
                  </a:lnTo>
                  <a:lnTo>
                    <a:pt x="2396" y="745"/>
                  </a:lnTo>
                  <a:lnTo>
                    <a:pt x="2236" y="811"/>
                  </a:lnTo>
                  <a:lnTo>
                    <a:pt x="2217" y="816"/>
                  </a:lnTo>
                  <a:lnTo>
                    <a:pt x="2198" y="815"/>
                  </a:lnTo>
                  <a:lnTo>
                    <a:pt x="2180" y="810"/>
                  </a:lnTo>
                  <a:lnTo>
                    <a:pt x="2164" y="799"/>
                  </a:lnTo>
                  <a:lnTo>
                    <a:pt x="2150" y="784"/>
                  </a:lnTo>
                  <a:lnTo>
                    <a:pt x="2113" y="732"/>
                  </a:lnTo>
                  <a:lnTo>
                    <a:pt x="2072" y="682"/>
                  </a:lnTo>
                  <a:lnTo>
                    <a:pt x="2029" y="636"/>
                  </a:lnTo>
                  <a:lnTo>
                    <a:pt x="1983" y="593"/>
                  </a:lnTo>
                  <a:lnTo>
                    <a:pt x="1933" y="551"/>
                  </a:lnTo>
                  <a:lnTo>
                    <a:pt x="1880" y="515"/>
                  </a:lnTo>
                  <a:lnTo>
                    <a:pt x="1866" y="501"/>
                  </a:lnTo>
                  <a:lnTo>
                    <a:pt x="1855" y="485"/>
                  </a:lnTo>
                  <a:lnTo>
                    <a:pt x="1850" y="467"/>
                  </a:lnTo>
                  <a:lnTo>
                    <a:pt x="1850" y="448"/>
                  </a:lnTo>
                  <a:lnTo>
                    <a:pt x="1855" y="429"/>
                  </a:lnTo>
                  <a:lnTo>
                    <a:pt x="1920" y="269"/>
                  </a:lnTo>
                  <a:lnTo>
                    <a:pt x="1924" y="258"/>
                  </a:lnTo>
                  <a:lnTo>
                    <a:pt x="1924" y="248"/>
                  </a:lnTo>
                  <a:lnTo>
                    <a:pt x="1920" y="237"/>
                  </a:lnTo>
                  <a:lnTo>
                    <a:pt x="1915" y="228"/>
                  </a:lnTo>
                  <a:lnTo>
                    <a:pt x="1908" y="221"/>
                  </a:lnTo>
                  <a:lnTo>
                    <a:pt x="1898" y="215"/>
                  </a:lnTo>
                  <a:lnTo>
                    <a:pt x="1724" y="143"/>
                  </a:lnTo>
                  <a:lnTo>
                    <a:pt x="1711" y="139"/>
                  </a:lnTo>
                  <a:lnTo>
                    <a:pt x="1698" y="140"/>
                  </a:lnTo>
                  <a:lnTo>
                    <a:pt x="1686" y="146"/>
                  </a:lnTo>
                  <a:lnTo>
                    <a:pt x="1676" y="154"/>
                  </a:lnTo>
                  <a:lnTo>
                    <a:pt x="1670" y="165"/>
                  </a:lnTo>
                  <a:lnTo>
                    <a:pt x="1603" y="325"/>
                  </a:lnTo>
                  <a:lnTo>
                    <a:pt x="1594" y="342"/>
                  </a:lnTo>
                  <a:lnTo>
                    <a:pt x="1580" y="354"/>
                  </a:lnTo>
                  <a:lnTo>
                    <a:pt x="1563" y="364"/>
                  </a:lnTo>
                  <a:lnTo>
                    <a:pt x="1544" y="368"/>
                  </a:lnTo>
                  <a:lnTo>
                    <a:pt x="1524" y="367"/>
                  </a:lnTo>
                  <a:lnTo>
                    <a:pt x="1448" y="354"/>
                  </a:lnTo>
                  <a:lnTo>
                    <a:pt x="1372" y="348"/>
                  </a:lnTo>
                  <a:lnTo>
                    <a:pt x="1295" y="348"/>
                  </a:lnTo>
                  <a:lnTo>
                    <a:pt x="1218" y="354"/>
                  </a:lnTo>
                  <a:lnTo>
                    <a:pt x="1142" y="367"/>
                  </a:lnTo>
                  <a:lnTo>
                    <a:pt x="1122" y="368"/>
                  </a:lnTo>
                  <a:lnTo>
                    <a:pt x="1104" y="364"/>
                  </a:lnTo>
                  <a:lnTo>
                    <a:pt x="1087" y="355"/>
                  </a:lnTo>
                  <a:lnTo>
                    <a:pt x="1074" y="342"/>
                  </a:lnTo>
                  <a:lnTo>
                    <a:pt x="1063" y="325"/>
                  </a:lnTo>
                  <a:lnTo>
                    <a:pt x="998" y="165"/>
                  </a:lnTo>
                  <a:lnTo>
                    <a:pt x="991" y="155"/>
                  </a:lnTo>
                  <a:lnTo>
                    <a:pt x="984" y="148"/>
                  </a:lnTo>
                  <a:lnTo>
                    <a:pt x="975" y="143"/>
                  </a:lnTo>
                  <a:lnTo>
                    <a:pt x="964" y="139"/>
                  </a:lnTo>
                  <a:lnTo>
                    <a:pt x="953" y="139"/>
                  </a:lnTo>
                  <a:lnTo>
                    <a:pt x="943" y="143"/>
                  </a:lnTo>
                  <a:lnTo>
                    <a:pt x="769" y="214"/>
                  </a:lnTo>
                  <a:lnTo>
                    <a:pt x="757" y="222"/>
                  </a:lnTo>
                  <a:lnTo>
                    <a:pt x="749" y="231"/>
                  </a:lnTo>
                  <a:lnTo>
                    <a:pt x="745" y="243"/>
                  </a:lnTo>
                  <a:lnTo>
                    <a:pt x="743" y="255"/>
                  </a:lnTo>
                  <a:lnTo>
                    <a:pt x="746" y="269"/>
                  </a:lnTo>
                  <a:lnTo>
                    <a:pt x="812" y="428"/>
                  </a:lnTo>
                  <a:lnTo>
                    <a:pt x="817" y="447"/>
                  </a:lnTo>
                  <a:lnTo>
                    <a:pt x="816" y="466"/>
                  </a:lnTo>
                  <a:lnTo>
                    <a:pt x="811" y="484"/>
                  </a:lnTo>
                  <a:lnTo>
                    <a:pt x="801" y="501"/>
                  </a:lnTo>
                  <a:lnTo>
                    <a:pt x="786" y="514"/>
                  </a:lnTo>
                  <a:lnTo>
                    <a:pt x="733" y="551"/>
                  </a:lnTo>
                  <a:lnTo>
                    <a:pt x="684" y="592"/>
                  </a:lnTo>
                  <a:lnTo>
                    <a:pt x="637" y="635"/>
                  </a:lnTo>
                  <a:lnTo>
                    <a:pt x="593" y="682"/>
                  </a:lnTo>
                  <a:lnTo>
                    <a:pt x="553" y="732"/>
                  </a:lnTo>
                  <a:lnTo>
                    <a:pt x="515" y="784"/>
                  </a:lnTo>
                  <a:lnTo>
                    <a:pt x="502" y="798"/>
                  </a:lnTo>
                  <a:lnTo>
                    <a:pt x="486" y="809"/>
                  </a:lnTo>
                  <a:lnTo>
                    <a:pt x="468" y="814"/>
                  </a:lnTo>
                  <a:lnTo>
                    <a:pt x="449" y="815"/>
                  </a:lnTo>
                  <a:lnTo>
                    <a:pt x="430" y="810"/>
                  </a:lnTo>
                  <a:lnTo>
                    <a:pt x="270" y="743"/>
                  </a:lnTo>
                  <a:lnTo>
                    <a:pt x="260" y="741"/>
                  </a:lnTo>
                  <a:lnTo>
                    <a:pt x="249" y="741"/>
                  </a:lnTo>
                  <a:lnTo>
                    <a:pt x="238" y="743"/>
                  </a:lnTo>
                  <a:lnTo>
                    <a:pt x="229" y="750"/>
                  </a:lnTo>
                  <a:lnTo>
                    <a:pt x="221" y="757"/>
                  </a:lnTo>
                  <a:lnTo>
                    <a:pt x="215" y="766"/>
                  </a:lnTo>
                  <a:lnTo>
                    <a:pt x="144" y="940"/>
                  </a:lnTo>
                  <a:lnTo>
                    <a:pt x="140" y="953"/>
                  </a:lnTo>
                  <a:lnTo>
                    <a:pt x="141" y="966"/>
                  </a:lnTo>
                  <a:lnTo>
                    <a:pt x="146" y="978"/>
                  </a:lnTo>
                  <a:lnTo>
                    <a:pt x="154" y="988"/>
                  </a:lnTo>
                  <a:lnTo>
                    <a:pt x="166" y="995"/>
                  </a:lnTo>
                  <a:lnTo>
                    <a:pt x="326" y="1061"/>
                  </a:lnTo>
                  <a:lnTo>
                    <a:pt x="342" y="1070"/>
                  </a:lnTo>
                  <a:lnTo>
                    <a:pt x="354" y="1083"/>
                  </a:lnTo>
                  <a:lnTo>
                    <a:pt x="364" y="1098"/>
                  </a:lnTo>
                  <a:lnTo>
                    <a:pt x="368" y="1116"/>
                  </a:lnTo>
                  <a:lnTo>
                    <a:pt x="369" y="1134"/>
                  </a:lnTo>
                  <a:lnTo>
                    <a:pt x="364" y="1152"/>
                  </a:lnTo>
                  <a:lnTo>
                    <a:pt x="354" y="1169"/>
                  </a:lnTo>
                  <a:lnTo>
                    <a:pt x="342" y="1182"/>
                  </a:lnTo>
                  <a:lnTo>
                    <a:pt x="326" y="1191"/>
                  </a:lnTo>
                  <a:lnTo>
                    <a:pt x="309" y="1195"/>
                  </a:lnTo>
                  <a:lnTo>
                    <a:pt x="290" y="1195"/>
                  </a:lnTo>
                  <a:lnTo>
                    <a:pt x="272" y="1191"/>
                  </a:lnTo>
                  <a:lnTo>
                    <a:pt x="113" y="1125"/>
                  </a:lnTo>
                  <a:lnTo>
                    <a:pt x="87" y="1111"/>
                  </a:lnTo>
                  <a:lnTo>
                    <a:pt x="62" y="1094"/>
                  </a:lnTo>
                  <a:lnTo>
                    <a:pt x="43" y="1074"/>
                  </a:lnTo>
                  <a:lnTo>
                    <a:pt x="27" y="1051"/>
                  </a:lnTo>
                  <a:lnTo>
                    <a:pt x="14" y="1027"/>
                  </a:lnTo>
                  <a:lnTo>
                    <a:pt x="5" y="999"/>
                  </a:lnTo>
                  <a:lnTo>
                    <a:pt x="0" y="972"/>
                  </a:lnTo>
                  <a:lnTo>
                    <a:pt x="0" y="944"/>
                  </a:lnTo>
                  <a:lnTo>
                    <a:pt x="4" y="915"/>
                  </a:lnTo>
                  <a:lnTo>
                    <a:pt x="14" y="887"/>
                  </a:lnTo>
                  <a:lnTo>
                    <a:pt x="87" y="713"/>
                  </a:lnTo>
                  <a:lnTo>
                    <a:pt x="99" y="687"/>
                  </a:lnTo>
                  <a:lnTo>
                    <a:pt x="116" y="664"/>
                  </a:lnTo>
                  <a:lnTo>
                    <a:pt x="136" y="644"/>
                  </a:lnTo>
                  <a:lnTo>
                    <a:pt x="159" y="627"/>
                  </a:lnTo>
                  <a:lnTo>
                    <a:pt x="185" y="615"/>
                  </a:lnTo>
                  <a:lnTo>
                    <a:pt x="212" y="605"/>
                  </a:lnTo>
                  <a:lnTo>
                    <a:pt x="241" y="601"/>
                  </a:lnTo>
                  <a:lnTo>
                    <a:pt x="269" y="601"/>
                  </a:lnTo>
                  <a:lnTo>
                    <a:pt x="296" y="605"/>
                  </a:lnTo>
                  <a:lnTo>
                    <a:pt x="324" y="615"/>
                  </a:lnTo>
                  <a:lnTo>
                    <a:pt x="433" y="659"/>
                  </a:lnTo>
                  <a:lnTo>
                    <a:pt x="473" y="608"/>
                  </a:lnTo>
                  <a:lnTo>
                    <a:pt x="516" y="560"/>
                  </a:lnTo>
                  <a:lnTo>
                    <a:pt x="561" y="514"/>
                  </a:lnTo>
                  <a:lnTo>
                    <a:pt x="610" y="470"/>
                  </a:lnTo>
                  <a:lnTo>
                    <a:pt x="660" y="430"/>
                  </a:lnTo>
                  <a:lnTo>
                    <a:pt x="616" y="323"/>
                  </a:lnTo>
                  <a:lnTo>
                    <a:pt x="607" y="294"/>
                  </a:lnTo>
                  <a:lnTo>
                    <a:pt x="602" y="266"/>
                  </a:lnTo>
                  <a:lnTo>
                    <a:pt x="603" y="237"/>
                  </a:lnTo>
                  <a:lnTo>
                    <a:pt x="608" y="210"/>
                  </a:lnTo>
                  <a:lnTo>
                    <a:pt x="616" y="184"/>
                  </a:lnTo>
                  <a:lnTo>
                    <a:pt x="629" y="158"/>
                  </a:lnTo>
                  <a:lnTo>
                    <a:pt x="646" y="136"/>
                  </a:lnTo>
                  <a:lnTo>
                    <a:pt x="666" y="115"/>
                  </a:lnTo>
                  <a:lnTo>
                    <a:pt x="689" y="98"/>
                  </a:lnTo>
                  <a:lnTo>
                    <a:pt x="715" y="85"/>
                  </a:lnTo>
                  <a:lnTo>
                    <a:pt x="889" y="13"/>
                  </a:lnTo>
                  <a:lnTo>
                    <a:pt x="917" y="4"/>
                  </a:lnTo>
                  <a:lnTo>
                    <a:pt x="944" y="0"/>
                  </a:lnTo>
                  <a:lnTo>
                    <a:pt x="972" y="0"/>
                  </a:lnTo>
                  <a:lnTo>
                    <a:pt x="1001" y="4"/>
                  </a:lnTo>
                  <a:lnTo>
                    <a:pt x="1028" y="13"/>
                  </a:lnTo>
                  <a:lnTo>
                    <a:pt x="1054" y="27"/>
                  </a:lnTo>
                  <a:lnTo>
                    <a:pt x="1077" y="43"/>
                  </a:lnTo>
                  <a:lnTo>
                    <a:pt x="1097" y="64"/>
                  </a:lnTo>
                  <a:lnTo>
                    <a:pt x="1114" y="87"/>
                  </a:lnTo>
                  <a:lnTo>
                    <a:pt x="1126" y="112"/>
                  </a:lnTo>
                  <a:lnTo>
                    <a:pt x="1172" y="219"/>
                  </a:lnTo>
                  <a:lnTo>
                    <a:pt x="1252" y="211"/>
                  </a:lnTo>
                  <a:lnTo>
                    <a:pt x="1333" y="208"/>
                  </a:lnTo>
                  <a:lnTo>
                    <a:pt x="1414" y="211"/>
                  </a:lnTo>
                  <a:lnTo>
                    <a:pt x="1494" y="219"/>
                  </a:lnTo>
                  <a:lnTo>
                    <a:pt x="1540" y="112"/>
                  </a:lnTo>
                  <a:lnTo>
                    <a:pt x="1552" y="86"/>
                  </a:lnTo>
                  <a:lnTo>
                    <a:pt x="1570" y="62"/>
                  </a:lnTo>
                  <a:lnTo>
                    <a:pt x="1590" y="42"/>
                  </a:lnTo>
                  <a:lnTo>
                    <a:pt x="1613" y="26"/>
                  </a:lnTo>
                  <a:lnTo>
                    <a:pt x="1638" y="13"/>
                  </a:lnTo>
                  <a:lnTo>
                    <a:pt x="1664" y="4"/>
                  </a:lnTo>
                  <a:lnTo>
                    <a:pt x="1692" y="0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243"/>
            <p:cNvSpPr/>
            <p:nvPr/>
          </p:nvSpPr>
          <p:spPr bwMode="auto">
            <a:xfrm>
              <a:off x="4606925" y="3586163"/>
              <a:ext cx="180975" cy="180975"/>
            </a:xfrm>
            <a:custGeom>
              <a:avLst/>
              <a:gdLst>
                <a:gd name="T0" fmla="*/ 573 w 1145"/>
                <a:gd name="T1" fmla="*/ 0 h 1143"/>
                <a:gd name="T2" fmla="*/ 694 w 1145"/>
                <a:gd name="T3" fmla="*/ 13 h 1143"/>
                <a:gd name="T4" fmla="*/ 807 w 1145"/>
                <a:gd name="T5" fmla="*/ 51 h 1143"/>
                <a:gd name="T6" fmla="*/ 908 w 1145"/>
                <a:gd name="T7" fmla="*/ 109 h 1143"/>
                <a:gd name="T8" fmla="*/ 995 w 1145"/>
                <a:gd name="T9" fmla="*/ 187 h 1143"/>
                <a:gd name="T10" fmla="*/ 1065 w 1145"/>
                <a:gd name="T11" fmla="*/ 280 h 1143"/>
                <a:gd name="T12" fmla="*/ 1114 w 1145"/>
                <a:gd name="T13" fmla="*/ 388 h 1143"/>
                <a:gd name="T14" fmla="*/ 1140 w 1145"/>
                <a:gd name="T15" fmla="*/ 505 h 1143"/>
                <a:gd name="T16" fmla="*/ 1142 w 1145"/>
                <a:gd name="T17" fmla="*/ 625 h 1143"/>
                <a:gd name="T18" fmla="*/ 1119 w 1145"/>
                <a:gd name="T19" fmla="*/ 737 h 1143"/>
                <a:gd name="T20" fmla="*/ 1077 w 1145"/>
                <a:gd name="T21" fmla="*/ 840 h 1143"/>
                <a:gd name="T22" fmla="*/ 1016 w 1145"/>
                <a:gd name="T23" fmla="*/ 932 h 1143"/>
                <a:gd name="T24" fmla="*/ 939 w 1145"/>
                <a:gd name="T25" fmla="*/ 1010 h 1143"/>
                <a:gd name="T26" fmla="*/ 848 w 1145"/>
                <a:gd name="T27" fmla="*/ 1072 h 1143"/>
                <a:gd name="T28" fmla="*/ 746 w 1145"/>
                <a:gd name="T29" fmla="*/ 1116 h 1143"/>
                <a:gd name="T30" fmla="*/ 634 w 1145"/>
                <a:gd name="T31" fmla="*/ 1139 h 1143"/>
                <a:gd name="T32" fmla="*/ 575 w 1145"/>
                <a:gd name="T33" fmla="*/ 1143 h 1143"/>
                <a:gd name="T34" fmla="*/ 540 w 1145"/>
                <a:gd name="T35" fmla="*/ 1133 h 1143"/>
                <a:gd name="T36" fmla="*/ 515 w 1145"/>
                <a:gd name="T37" fmla="*/ 1108 h 1143"/>
                <a:gd name="T38" fmla="*/ 506 w 1145"/>
                <a:gd name="T39" fmla="*/ 1073 h 1143"/>
                <a:gd name="T40" fmla="*/ 514 w 1145"/>
                <a:gd name="T41" fmla="*/ 1037 h 1143"/>
                <a:gd name="T42" fmla="*/ 539 w 1145"/>
                <a:gd name="T43" fmla="*/ 1012 h 1143"/>
                <a:gd name="T44" fmla="*/ 575 w 1145"/>
                <a:gd name="T45" fmla="*/ 1002 h 1143"/>
                <a:gd name="T46" fmla="*/ 673 w 1145"/>
                <a:gd name="T47" fmla="*/ 990 h 1143"/>
                <a:gd name="T48" fmla="*/ 764 w 1145"/>
                <a:gd name="T49" fmla="*/ 957 h 1143"/>
                <a:gd name="T50" fmla="*/ 844 w 1145"/>
                <a:gd name="T51" fmla="*/ 905 h 1143"/>
                <a:gd name="T52" fmla="*/ 910 w 1145"/>
                <a:gd name="T53" fmla="*/ 838 h 1143"/>
                <a:gd name="T54" fmla="*/ 960 w 1145"/>
                <a:gd name="T55" fmla="*/ 758 h 1143"/>
                <a:gd name="T56" fmla="*/ 992 w 1145"/>
                <a:gd name="T57" fmla="*/ 666 h 1143"/>
                <a:gd name="T58" fmla="*/ 1003 w 1145"/>
                <a:gd name="T59" fmla="*/ 568 h 1143"/>
                <a:gd name="T60" fmla="*/ 990 w 1145"/>
                <a:gd name="T61" fmla="*/ 463 h 1143"/>
                <a:gd name="T62" fmla="*/ 952 w 1145"/>
                <a:gd name="T63" fmla="*/ 367 h 1143"/>
                <a:gd name="T64" fmla="*/ 893 w 1145"/>
                <a:gd name="T65" fmla="*/ 284 h 1143"/>
                <a:gd name="T66" fmla="*/ 817 w 1145"/>
                <a:gd name="T67" fmla="*/ 216 h 1143"/>
                <a:gd name="T68" fmla="*/ 727 w 1145"/>
                <a:gd name="T69" fmla="*/ 169 h 1143"/>
                <a:gd name="T70" fmla="*/ 626 w 1145"/>
                <a:gd name="T71" fmla="*/ 143 h 1143"/>
                <a:gd name="T72" fmla="*/ 569 w 1145"/>
                <a:gd name="T73" fmla="*/ 139 h 1143"/>
                <a:gd name="T74" fmla="*/ 473 w 1145"/>
                <a:gd name="T75" fmla="*/ 151 h 1143"/>
                <a:gd name="T76" fmla="*/ 382 w 1145"/>
                <a:gd name="T77" fmla="*/ 184 h 1143"/>
                <a:gd name="T78" fmla="*/ 301 w 1145"/>
                <a:gd name="T79" fmla="*/ 235 h 1143"/>
                <a:gd name="T80" fmla="*/ 232 w 1145"/>
                <a:gd name="T81" fmla="*/ 305 h 1143"/>
                <a:gd name="T82" fmla="*/ 182 w 1145"/>
                <a:gd name="T83" fmla="*/ 387 h 1143"/>
                <a:gd name="T84" fmla="*/ 151 w 1145"/>
                <a:gd name="T85" fmla="*/ 478 h 1143"/>
                <a:gd name="T86" fmla="*/ 141 w 1145"/>
                <a:gd name="T87" fmla="*/ 575 h 1143"/>
                <a:gd name="T88" fmla="*/ 132 w 1145"/>
                <a:gd name="T89" fmla="*/ 610 h 1143"/>
                <a:gd name="T90" fmla="*/ 107 w 1145"/>
                <a:gd name="T91" fmla="*/ 636 h 1143"/>
                <a:gd name="T92" fmla="*/ 71 w 1145"/>
                <a:gd name="T93" fmla="*/ 645 h 1143"/>
                <a:gd name="T94" fmla="*/ 52 w 1145"/>
                <a:gd name="T95" fmla="*/ 643 h 1143"/>
                <a:gd name="T96" fmla="*/ 21 w 1145"/>
                <a:gd name="T97" fmla="*/ 625 h 1143"/>
                <a:gd name="T98" fmla="*/ 3 w 1145"/>
                <a:gd name="T99" fmla="*/ 593 h 1143"/>
                <a:gd name="T100" fmla="*/ 3 w 1145"/>
                <a:gd name="T101" fmla="*/ 519 h 1143"/>
                <a:gd name="T102" fmla="*/ 24 w 1145"/>
                <a:gd name="T103" fmla="*/ 409 h 1143"/>
                <a:gd name="T104" fmla="*/ 66 w 1145"/>
                <a:gd name="T105" fmla="*/ 306 h 1143"/>
                <a:gd name="T106" fmla="*/ 127 w 1145"/>
                <a:gd name="T107" fmla="*/ 213 h 1143"/>
                <a:gd name="T108" fmla="*/ 207 w 1145"/>
                <a:gd name="T109" fmla="*/ 132 h 1143"/>
                <a:gd name="T110" fmla="*/ 300 w 1145"/>
                <a:gd name="T111" fmla="*/ 69 h 1143"/>
                <a:gd name="T112" fmla="*/ 402 w 1145"/>
                <a:gd name="T113" fmla="*/ 25 h 1143"/>
                <a:gd name="T114" fmla="*/ 512 w 1145"/>
                <a:gd name="T115" fmla="*/ 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5" h="1143">
                  <a:moveTo>
                    <a:pt x="569" y="0"/>
                  </a:moveTo>
                  <a:lnTo>
                    <a:pt x="573" y="0"/>
                  </a:lnTo>
                  <a:lnTo>
                    <a:pt x="634" y="3"/>
                  </a:lnTo>
                  <a:lnTo>
                    <a:pt x="694" y="13"/>
                  </a:lnTo>
                  <a:lnTo>
                    <a:pt x="752" y="29"/>
                  </a:lnTo>
                  <a:lnTo>
                    <a:pt x="807" y="51"/>
                  </a:lnTo>
                  <a:lnTo>
                    <a:pt x="860" y="77"/>
                  </a:lnTo>
                  <a:lnTo>
                    <a:pt x="908" y="109"/>
                  </a:lnTo>
                  <a:lnTo>
                    <a:pt x="954" y="146"/>
                  </a:lnTo>
                  <a:lnTo>
                    <a:pt x="995" y="187"/>
                  </a:lnTo>
                  <a:lnTo>
                    <a:pt x="1033" y="232"/>
                  </a:lnTo>
                  <a:lnTo>
                    <a:pt x="1065" y="280"/>
                  </a:lnTo>
                  <a:lnTo>
                    <a:pt x="1092" y="332"/>
                  </a:lnTo>
                  <a:lnTo>
                    <a:pt x="1114" y="388"/>
                  </a:lnTo>
                  <a:lnTo>
                    <a:pt x="1130" y="445"/>
                  </a:lnTo>
                  <a:lnTo>
                    <a:pt x="1140" y="505"/>
                  </a:lnTo>
                  <a:lnTo>
                    <a:pt x="1145" y="567"/>
                  </a:lnTo>
                  <a:lnTo>
                    <a:pt x="1142" y="625"/>
                  </a:lnTo>
                  <a:lnTo>
                    <a:pt x="1133" y="682"/>
                  </a:lnTo>
                  <a:lnTo>
                    <a:pt x="1119" y="737"/>
                  </a:lnTo>
                  <a:lnTo>
                    <a:pt x="1101" y="790"/>
                  </a:lnTo>
                  <a:lnTo>
                    <a:pt x="1077" y="840"/>
                  </a:lnTo>
                  <a:lnTo>
                    <a:pt x="1049" y="888"/>
                  </a:lnTo>
                  <a:lnTo>
                    <a:pt x="1016" y="932"/>
                  </a:lnTo>
                  <a:lnTo>
                    <a:pt x="979" y="972"/>
                  </a:lnTo>
                  <a:lnTo>
                    <a:pt x="939" y="1010"/>
                  </a:lnTo>
                  <a:lnTo>
                    <a:pt x="896" y="1042"/>
                  </a:lnTo>
                  <a:lnTo>
                    <a:pt x="848" y="1072"/>
                  </a:lnTo>
                  <a:lnTo>
                    <a:pt x="799" y="1096"/>
                  </a:lnTo>
                  <a:lnTo>
                    <a:pt x="746" y="1116"/>
                  </a:lnTo>
                  <a:lnTo>
                    <a:pt x="691" y="1130"/>
                  </a:lnTo>
                  <a:lnTo>
                    <a:pt x="634" y="1139"/>
                  </a:lnTo>
                  <a:lnTo>
                    <a:pt x="576" y="1143"/>
                  </a:lnTo>
                  <a:lnTo>
                    <a:pt x="575" y="1143"/>
                  </a:lnTo>
                  <a:lnTo>
                    <a:pt x="557" y="1140"/>
                  </a:lnTo>
                  <a:lnTo>
                    <a:pt x="540" y="1133"/>
                  </a:lnTo>
                  <a:lnTo>
                    <a:pt x="526" y="1123"/>
                  </a:lnTo>
                  <a:lnTo>
                    <a:pt x="515" y="1108"/>
                  </a:lnTo>
                  <a:lnTo>
                    <a:pt x="508" y="1092"/>
                  </a:lnTo>
                  <a:lnTo>
                    <a:pt x="506" y="1073"/>
                  </a:lnTo>
                  <a:lnTo>
                    <a:pt x="508" y="1054"/>
                  </a:lnTo>
                  <a:lnTo>
                    <a:pt x="514" y="1037"/>
                  </a:lnTo>
                  <a:lnTo>
                    <a:pt x="525" y="1022"/>
                  </a:lnTo>
                  <a:lnTo>
                    <a:pt x="539" y="1012"/>
                  </a:lnTo>
                  <a:lnTo>
                    <a:pt x="556" y="1005"/>
                  </a:lnTo>
                  <a:lnTo>
                    <a:pt x="575" y="1002"/>
                  </a:lnTo>
                  <a:lnTo>
                    <a:pt x="625" y="999"/>
                  </a:lnTo>
                  <a:lnTo>
                    <a:pt x="673" y="990"/>
                  </a:lnTo>
                  <a:lnTo>
                    <a:pt x="720" y="976"/>
                  </a:lnTo>
                  <a:lnTo>
                    <a:pt x="764" y="957"/>
                  </a:lnTo>
                  <a:lnTo>
                    <a:pt x="805" y="933"/>
                  </a:lnTo>
                  <a:lnTo>
                    <a:pt x="844" y="905"/>
                  </a:lnTo>
                  <a:lnTo>
                    <a:pt x="879" y="873"/>
                  </a:lnTo>
                  <a:lnTo>
                    <a:pt x="910" y="838"/>
                  </a:lnTo>
                  <a:lnTo>
                    <a:pt x="937" y="799"/>
                  </a:lnTo>
                  <a:lnTo>
                    <a:pt x="960" y="758"/>
                  </a:lnTo>
                  <a:lnTo>
                    <a:pt x="979" y="714"/>
                  </a:lnTo>
                  <a:lnTo>
                    <a:pt x="992" y="666"/>
                  </a:lnTo>
                  <a:lnTo>
                    <a:pt x="1000" y="618"/>
                  </a:lnTo>
                  <a:lnTo>
                    <a:pt x="1003" y="568"/>
                  </a:lnTo>
                  <a:lnTo>
                    <a:pt x="999" y="514"/>
                  </a:lnTo>
                  <a:lnTo>
                    <a:pt x="990" y="463"/>
                  </a:lnTo>
                  <a:lnTo>
                    <a:pt x="973" y="413"/>
                  </a:lnTo>
                  <a:lnTo>
                    <a:pt x="952" y="367"/>
                  </a:lnTo>
                  <a:lnTo>
                    <a:pt x="924" y="324"/>
                  </a:lnTo>
                  <a:lnTo>
                    <a:pt x="893" y="284"/>
                  </a:lnTo>
                  <a:lnTo>
                    <a:pt x="857" y="248"/>
                  </a:lnTo>
                  <a:lnTo>
                    <a:pt x="817" y="216"/>
                  </a:lnTo>
                  <a:lnTo>
                    <a:pt x="773" y="190"/>
                  </a:lnTo>
                  <a:lnTo>
                    <a:pt x="727" y="169"/>
                  </a:lnTo>
                  <a:lnTo>
                    <a:pt x="678" y="153"/>
                  </a:lnTo>
                  <a:lnTo>
                    <a:pt x="626" y="143"/>
                  </a:lnTo>
                  <a:lnTo>
                    <a:pt x="572" y="139"/>
                  </a:lnTo>
                  <a:lnTo>
                    <a:pt x="569" y="139"/>
                  </a:lnTo>
                  <a:lnTo>
                    <a:pt x="520" y="142"/>
                  </a:lnTo>
                  <a:lnTo>
                    <a:pt x="473" y="151"/>
                  </a:lnTo>
                  <a:lnTo>
                    <a:pt x="427" y="165"/>
                  </a:lnTo>
                  <a:lnTo>
                    <a:pt x="382" y="184"/>
                  </a:lnTo>
                  <a:lnTo>
                    <a:pt x="341" y="207"/>
                  </a:lnTo>
                  <a:lnTo>
                    <a:pt x="301" y="235"/>
                  </a:lnTo>
                  <a:lnTo>
                    <a:pt x="265" y="268"/>
                  </a:lnTo>
                  <a:lnTo>
                    <a:pt x="232" y="305"/>
                  </a:lnTo>
                  <a:lnTo>
                    <a:pt x="205" y="345"/>
                  </a:lnTo>
                  <a:lnTo>
                    <a:pt x="182" y="387"/>
                  </a:lnTo>
                  <a:lnTo>
                    <a:pt x="164" y="431"/>
                  </a:lnTo>
                  <a:lnTo>
                    <a:pt x="151" y="478"/>
                  </a:lnTo>
                  <a:lnTo>
                    <a:pt x="143" y="525"/>
                  </a:lnTo>
                  <a:lnTo>
                    <a:pt x="141" y="575"/>
                  </a:lnTo>
                  <a:lnTo>
                    <a:pt x="139" y="592"/>
                  </a:lnTo>
                  <a:lnTo>
                    <a:pt x="132" y="610"/>
                  </a:lnTo>
                  <a:lnTo>
                    <a:pt x="121" y="624"/>
                  </a:lnTo>
                  <a:lnTo>
                    <a:pt x="107" y="636"/>
                  </a:lnTo>
                  <a:lnTo>
                    <a:pt x="90" y="643"/>
                  </a:lnTo>
                  <a:lnTo>
                    <a:pt x="71" y="645"/>
                  </a:lnTo>
                  <a:lnTo>
                    <a:pt x="70" y="645"/>
                  </a:lnTo>
                  <a:lnTo>
                    <a:pt x="52" y="643"/>
                  </a:lnTo>
                  <a:lnTo>
                    <a:pt x="35" y="636"/>
                  </a:lnTo>
                  <a:lnTo>
                    <a:pt x="21" y="625"/>
                  </a:lnTo>
                  <a:lnTo>
                    <a:pt x="10" y="610"/>
                  </a:lnTo>
                  <a:lnTo>
                    <a:pt x="3" y="593"/>
                  </a:lnTo>
                  <a:lnTo>
                    <a:pt x="0" y="576"/>
                  </a:lnTo>
                  <a:lnTo>
                    <a:pt x="3" y="519"/>
                  </a:lnTo>
                  <a:lnTo>
                    <a:pt x="11" y="463"/>
                  </a:lnTo>
                  <a:lnTo>
                    <a:pt x="24" y="409"/>
                  </a:lnTo>
                  <a:lnTo>
                    <a:pt x="42" y="356"/>
                  </a:lnTo>
                  <a:lnTo>
                    <a:pt x="66" y="306"/>
                  </a:lnTo>
                  <a:lnTo>
                    <a:pt x="94" y="258"/>
                  </a:lnTo>
                  <a:lnTo>
                    <a:pt x="127" y="213"/>
                  </a:lnTo>
                  <a:lnTo>
                    <a:pt x="165" y="170"/>
                  </a:lnTo>
                  <a:lnTo>
                    <a:pt x="207" y="132"/>
                  </a:lnTo>
                  <a:lnTo>
                    <a:pt x="251" y="98"/>
                  </a:lnTo>
                  <a:lnTo>
                    <a:pt x="300" y="69"/>
                  </a:lnTo>
                  <a:lnTo>
                    <a:pt x="350" y="44"/>
                  </a:lnTo>
                  <a:lnTo>
                    <a:pt x="402" y="25"/>
                  </a:lnTo>
                  <a:lnTo>
                    <a:pt x="456" y="12"/>
                  </a:lnTo>
                  <a:lnTo>
                    <a:pt x="512" y="3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244"/>
            <p:cNvSpPr>
              <a:spLocks noEditPoints="1"/>
            </p:cNvSpPr>
            <p:nvPr/>
          </p:nvSpPr>
          <p:spPr bwMode="auto">
            <a:xfrm>
              <a:off x="4356100" y="3684588"/>
              <a:ext cx="327025" cy="327025"/>
            </a:xfrm>
            <a:custGeom>
              <a:avLst/>
              <a:gdLst>
                <a:gd name="T0" fmla="*/ 950 w 2058"/>
                <a:gd name="T1" fmla="*/ 279 h 2058"/>
                <a:gd name="T2" fmla="*/ 789 w 2058"/>
                <a:gd name="T3" fmla="*/ 378 h 2058"/>
                <a:gd name="T4" fmla="*/ 571 w 2058"/>
                <a:gd name="T5" fmla="*/ 455 h 2058"/>
                <a:gd name="T6" fmla="*/ 453 w 2058"/>
                <a:gd name="T7" fmla="*/ 350 h 2058"/>
                <a:gd name="T8" fmla="*/ 353 w 2058"/>
                <a:gd name="T9" fmla="*/ 465 h 2058"/>
                <a:gd name="T10" fmla="*/ 422 w 2058"/>
                <a:gd name="T11" fmla="*/ 688 h 2058"/>
                <a:gd name="T12" fmla="*/ 315 w 2058"/>
                <a:gd name="T13" fmla="*/ 938 h 2058"/>
                <a:gd name="T14" fmla="*/ 142 w 2058"/>
                <a:gd name="T15" fmla="*/ 957 h 2058"/>
                <a:gd name="T16" fmla="*/ 153 w 2058"/>
                <a:gd name="T17" fmla="*/ 1109 h 2058"/>
                <a:gd name="T18" fmla="*/ 360 w 2058"/>
                <a:gd name="T19" fmla="*/ 1219 h 2058"/>
                <a:gd name="T20" fmla="*/ 461 w 2058"/>
                <a:gd name="T21" fmla="*/ 1470 h 2058"/>
                <a:gd name="T22" fmla="*/ 351 w 2058"/>
                <a:gd name="T23" fmla="*/ 1605 h 2058"/>
                <a:gd name="T24" fmla="*/ 463 w 2058"/>
                <a:gd name="T25" fmla="*/ 1708 h 2058"/>
                <a:gd name="T26" fmla="*/ 643 w 2058"/>
                <a:gd name="T27" fmla="*/ 1607 h 2058"/>
                <a:gd name="T28" fmla="*/ 928 w 2058"/>
                <a:gd name="T29" fmla="*/ 1730 h 2058"/>
                <a:gd name="T30" fmla="*/ 954 w 2058"/>
                <a:gd name="T31" fmla="*/ 1916 h 2058"/>
                <a:gd name="T32" fmla="*/ 1109 w 2058"/>
                <a:gd name="T33" fmla="*/ 1911 h 2058"/>
                <a:gd name="T34" fmla="*/ 1167 w 2058"/>
                <a:gd name="T35" fmla="*/ 1713 h 2058"/>
                <a:gd name="T36" fmla="*/ 1453 w 2058"/>
                <a:gd name="T37" fmla="*/ 1597 h 2058"/>
                <a:gd name="T38" fmla="*/ 1602 w 2058"/>
                <a:gd name="T39" fmla="*/ 1710 h 2058"/>
                <a:gd name="T40" fmla="*/ 1710 w 2058"/>
                <a:gd name="T41" fmla="*/ 1602 h 2058"/>
                <a:gd name="T42" fmla="*/ 1598 w 2058"/>
                <a:gd name="T43" fmla="*/ 1454 h 2058"/>
                <a:gd name="T44" fmla="*/ 1713 w 2058"/>
                <a:gd name="T45" fmla="*/ 1167 h 2058"/>
                <a:gd name="T46" fmla="*/ 1911 w 2058"/>
                <a:gd name="T47" fmla="*/ 1110 h 2058"/>
                <a:gd name="T48" fmla="*/ 1917 w 2058"/>
                <a:gd name="T49" fmla="*/ 955 h 2058"/>
                <a:gd name="T50" fmla="*/ 1731 w 2058"/>
                <a:gd name="T51" fmla="*/ 928 h 2058"/>
                <a:gd name="T52" fmla="*/ 1609 w 2058"/>
                <a:gd name="T53" fmla="*/ 644 h 2058"/>
                <a:gd name="T54" fmla="*/ 1708 w 2058"/>
                <a:gd name="T55" fmla="*/ 464 h 2058"/>
                <a:gd name="T56" fmla="*/ 1607 w 2058"/>
                <a:gd name="T57" fmla="*/ 352 h 2058"/>
                <a:gd name="T58" fmla="*/ 1490 w 2058"/>
                <a:gd name="T59" fmla="*/ 455 h 2058"/>
                <a:gd name="T60" fmla="*/ 1272 w 2058"/>
                <a:gd name="T61" fmla="*/ 378 h 2058"/>
                <a:gd name="T62" fmla="*/ 1110 w 2058"/>
                <a:gd name="T63" fmla="*/ 279 h 2058"/>
                <a:gd name="T64" fmla="*/ 962 w 2058"/>
                <a:gd name="T65" fmla="*/ 141 h 2058"/>
                <a:gd name="T66" fmla="*/ 1224 w 2058"/>
                <a:gd name="T67" fmla="*/ 67 h 2058"/>
                <a:gd name="T68" fmla="*/ 1398 w 2058"/>
                <a:gd name="T69" fmla="*/ 279 h 2058"/>
                <a:gd name="T70" fmla="*/ 1602 w 2058"/>
                <a:gd name="T71" fmla="*/ 209 h 2058"/>
                <a:gd name="T72" fmla="*/ 1834 w 2058"/>
                <a:gd name="T73" fmla="*/ 388 h 2058"/>
                <a:gd name="T74" fmla="*/ 1805 w 2058"/>
                <a:gd name="T75" fmla="*/ 564 h 2058"/>
                <a:gd name="T76" fmla="*/ 1937 w 2058"/>
                <a:gd name="T77" fmla="*/ 812 h 2058"/>
                <a:gd name="T78" fmla="*/ 2058 w 2058"/>
                <a:gd name="T79" fmla="*/ 960 h 2058"/>
                <a:gd name="T80" fmla="*/ 1966 w 2058"/>
                <a:gd name="T81" fmla="*/ 1238 h 2058"/>
                <a:gd name="T82" fmla="*/ 1756 w 2058"/>
                <a:gd name="T83" fmla="*/ 1444 h 2058"/>
                <a:gd name="T84" fmla="*/ 1848 w 2058"/>
                <a:gd name="T85" fmla="*/ 1631 h 2058"/>
                <a:gd name="T86" fmla="*/ 1648 w 2058"/>
                <a:gd name="T87" fmla="*/ 1841 h 2058"/>
                <a:gd name="T88" fmla="*/ 1445 w 2058"/>
                <a:gd name="T89" fmla="*/ 1755 h 2058"/>
                <a:gd name="T90" fmla="*/ 1238 w 2058"/>
                <a:gd name="T91" fmla="*/ 1965 h 2058"/>
                <a:gd name="T92" fmla="*/ 961 w 2058"/>
                <a:gd name="T93" fmla="*/ 2058 h 2058"/>
                <a:gd name="T94" fmla="*/ 812 w 2058"/>
                <a:gd name="T95" fmla="*/ 1936 h 2058"/>
                <a:gd name="T96" fmla="*/ 564 w 2058"/>
                <a:gd name="T97" fmla="*/ 1805 h 2058"/>
                <a:gd name="T98" fmla="*/ 400 w 2058"/>
                <a:gd name="T99" fmla="*/ 1837 h 2058"/>
                <a:gd name="T100" fmla="*/ 210 w 2058"/>
                <a:gd name="T101" fmla="*/ 1614 h 2058"/>
                <a:gd name="T102" fmla="*/ 278 w 2058"/>
                <a:gd name="T103" fmla="*/ 1397 h 2058"/>
                <a:gd name="T104" fmla="*/ 67 w 2058"/>
                <a:gd name="T105" fmla="*/ 1223 h 2058"/>
                <a:gd name="T106" fmla="*/ 3 w 2058"/>
                <a:gd name="T107" fmla="*/ 930 h 2058"/>
                <a:gd name="T108" fmla="*/ 152 w 2058"/>
                <a:gd name="T109" fmla="*/ 809 h 2058"/>
                <a:gd name="T110" fmla="*/ 236 w 2058"/>
                <a:gd name="T111" fmla="*/ 543 h 2058"/>
                <a:gd name="T112" fmla="*/ 236 w 2058"/>
                <a:gd name="T113" fmla="*/ 371 h 2058"/>
                <a:gd name="T114" fmla="*/ 458 w 2058"/>
                <a:gd name="T115" fmla="*/ 209 h 2058"/>
                <a:gd name="T116" fmla="*/ 709 w 2058"/>
                <a:gd name="T117" fmla="*/ 256 h 2058"/>
                <a:gd name="T118" fmla="*/ 853 w 2058"/>
                <a:gd name="T119" fmla="*/ 45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8" h="2058">
                  <a:moveTo>
                    <a:pt x="962" y="141"/>
                  </a:moveTo>
                  <a:lnTo>
                    <a:pt x="958" y="143"/>
                  </a:lnTo>
                  <a:lnTo>
                    <a:pt x="954" y="145"/>
                  </a:lnTo>
                  <a:lnTo>
                    <a:pt x="952" y="147"/>
                  </a:lnTo>
                  <a:lnTo>
                    <a:pt x="951" y="150"/>
                  </a:lnTo>
                  <a:lnTo>
                    <a:pt x="950" y="153"/>
                  </a:lnTo>
                  <a:lnTo>
                    <a:pt x="950" y="279"/>
                  </a:lnTo>
                  <a:lnTo>
                    <a:pt x="947" y="299"/>
                  </a:lnTo>
                  <a:lnTo>
                    <a:pt x="940" y="315"/>
                  </a:lnTo>
                  <a:lnTo>
                    <a:pt x="928" y="330"/>
                  </a:lnTo>
                  <a:lnTo>
                    <a:pt x="912" y="342"/>
                  </a:lnTo>
                  <a:lnTo>
                    <a:pt x="893" y="348"/>
                  </a:lnTo>
                  <a:lnTo>
                    <a:pt x="840" y="361"/>
                  </a:lnTo>
                  <a:lnTo>
                    <a:pt x="789" y="378"/>
                  </a:lnTo>
                  <a:lnTo>
                    <a:pt x="738" y="398"/>
                  </a:lnTo>
                  <a:lnTo>
                    <a:pt x="690" y="423"/>
                  </a:lnTo>
                  <a:lnTo>
                    <a:pt x="643" y="451"/>
                  </a:lnTo>
                  <a:lnTo>
                    <a:pt x="625" y="460"/>
                  </a:lnTo>
                  <a:lnTo>
                    <a:pt x="607" y="464"/>
                  </a:lnTo>
                  <a:lnTo>
                    <a:pt x="588" y="462"/>
                  </a:lnTo>
                  <a:lnTo>
                    <a:pt x="571" y="455"/>
                  </a:lnTo>
                  <a:lnTo>
                    <a:pt x="555" y="443"/>
                  </a:lnTo>
                  <a:lnTo>
                    <a:pt x="466" y="352"/>
                  </a:lnTo>
                  <a:lnTo>
                    <a:pt x="463" y="350"/>
                  </a:lnTo>
                  <a:lnTo>
                    <a:pt x="461" y="349"/>
                  </a:lnTo>
                  <a:lnTo>
                    <a:pt x="458" y="349"/>
                  </a:lnTo>
                  <a:lnTo>
                    <a:pt x="456" y="349"/>
                  </a:lnTo>
                  <a:lnTo>
                    <a:pt x="453" y="350"/>
                  </a:lnTo>
                  <a:lnTo>
                    <a:pt x="450" y="352"/>
                  </a:lnTo>
                  <a:lnTo>
                    <a:pt x="353" y="449"/>
                  </a:lnTo>
                  <a:lnTo>
                    <a:pt x="351" y="452"/>
                  </a:lnTo>
                  <a:lnTo>
                    <a:pt x="350" y="456"/>
                  </a:lnTo>
                  <a:lnTo>
                    <a:pt x="350" y="459"/>
                  </a:lnTo>
                  <a:lnTo>
                    <a:pt x="351" y="462"/>
                  </a:lnTo>
                  <a:lnTo>
                    <a:pt x="353" y="465"/>
                  </a:lnTo>
                  <a:lnTo>
                    <a:pt x="443" y="554"/>
                  </a:lnTo>
                  <a:lnTo>
                    <a:pt x="455" y="569"/>
                  </a:lnTo>
                  <a:lnTo>
                    <a:pt x="461" y="587"/>
                  </a:lnTo>
                  <a:lnTo>
                    <a:pt x="463" y="606"/>
                  </a:lnTo>
                  <a:lnTo>
                    <a:pt x="460" y="625"/>
                  </a:lnTo>
                  <a:lnTo>
                    <a:pt x="451" y="642"/>
                  </a:lnTo>
                  <a:lnTo>
                    <a:pt x="422" y="688"/>
                  </a:lnTo>
                  <a:lnTo>
                    <a:pt x="398" y="737"/>
                  </a:lnTo>
                  <a:lnTo>
                    <a:pt x="376" y="788"/>
                  </a:lnTo>
                  <a:lnTo>
                    <a:pt x="360" y="839"/>
                  </a:lnTo>
                  <a:lnTo>
                    <a:pt x="347" y="892"/>
                  </a:lnTo>
                  <a:lnTo>
                    <a:pt x="341" y="911"/>
                  </a:lnTo>
                  <a:lnTo>
                    <a:pt x="330" y="927"/>
                  </a:lnTo>
                  <a:lnTo>
                    <a:pt x="315" y="938"/>
                  </a:lnTo>
                  <a:lnTo>
                    <a:pt x="297" y="947"/>
                  </a:lnTo>
                  <a:lnTo>
                    <a:pt x="278" y="949"/>
                  </a:lnTo>
                  <a:lnTo>
                    <a:pt x="153" y="949"/>
                  </a:lnTo>
                  <a:lnTo>
                    <a:pt x="149" y="950"/>
                  </a:lnTo>
                  <a:lnTo>
                    <a:pt x="146" y="951"/>
                  </a:lnTo>
                  <a:lnTo>
                    <a:pt x="143" y="954"/>
                  </a:lnTo>
                  <a:lnTo>
                    <a:pt x="142" y="957"/>
                  </a:lnTo>
                  <a:lnTo>
                    <a:pt x="141" y="960"/>
                  </a:lnTo>
                  <a:lnTo>
                    <a:pt x="141" y="1097"/>
                  </a:lnTo>
                  <a:lnTo>
                    <a:pt x="142" y="1101"/>
                  </a:lnTo>
                  <a:lnTo>
                    <a:pt x="143" y="1104"/>
                  </a:lnTo>
                  <a:lnTo>
                    <a:pt x="146" y="1107"/>
                  </a:lnTo>
                  <a:lnTo>
                    <a:pt x="149" y="1108"/>
                  </a:lnTo>
                  <a:lnTo>
                    <a:pt x="153" y="1109"/>
                  </a:lnTo>
                  <a:lnTo>
                    <a:pt x="278" y="1109"/>
                  </a:lnTo>
                  <a:lnTo>
                    <a:pt x="297" y="1111"/>
                  </a:lnTo>
                  <a:lnTo>
                    <a:pt x="315" y="1120"/>
                  </a:lnTo>
                  <a:lnTo>
                    <a:pt x="330" y="1131"/>
                  </a:lnTo>
                  <a:lnTo>
                    <a:pt x="341" y="1147"/>
                  </a:lnTo>
                  <a:lnTo>
                    <a:pt x="347" y="1166"/>
                  </a:lnTo>
                  <a:lnTo>
                    <a:pt x="360" y="1219"/>
                  </a:lnTo>
                  <a:lnTo>
                    <a:pt x="376" y="1270"/>
                  </a:lnTo>
                  <a:lnTo>
                    <a:pt x="398" y="1321"/>
                  </a:lnTo>
                  <a:lnTo>
                    <a:pt x="422" y="1368"/>
                  </a:lnTo>
                  <a:lnTo>
                    <a:pt x="451" y="1416"/>
                  </a:lnTo>
                  <a:lnTo>
                    <a:pt x="460" y="1433"/>
                  </a:lnTo>
                  <a:lnTo>
                    <a:pt x="463" y="1452"/>
                  </a:lnTo>
                  <a:lnTo>
                    <a:pt x="461" y="1470"/>
                  </a:lnTo>
                  <a:lnTo>
                    <a:pt x="455" y="1488"/>
                  </a:lnTo>
                  <a:lnTo>
                    <a:pt x="443" y="1504"/>
                  </a:lnTo>
                  <a:lnTo>
                    <a:pt x="353" y="1593"/>
                  </a:lnTo>
                  <a:lnTo>
                    <a:pt x="351" y="1596"/>
                  </a:lnTo>
                  <a:lnTo>
                    <a:pt x="350" y="1599"/>
                  </a:lnTo>
                  <a:lnTo>
                    <a:pt x="350" y="1602"/>
                  </a:lnTo>
                  <a:lnTo>
                    <a:pt x="351" y="1605"/>
                  </a:lnTo>
                  <a:lnTo>
                    <a:pt x="353" y="1609"/>
                  </a:lnTo>
                  <a:lnTo>
                    <a:pt x="450" y="1704"/>
                  </a:lnTo>
                  <a:lnTo>
                    <a:pt x="453" y="1708"/>
                  </a:lnTo>
                  <a:lnTo>
                    <a:pt x="456" y="1709"/>
                  </a:lnTo>
                  <a:lnTo>
                    <a:pt x="458" y="1709"/>
                  </a:lnTo>
                  <a:lnTo>
                    <a:pt x="461" y="1709"/>
                  </a:lnTo>
                  <a:lnTo>
                    <a:pt x="463" y="1708"/>
                  </a:lnTo>
                  <a:lnTo>
                    <a:pt x="466" y="1704"/>
                  </a:lnTo>
                  <a:lnTo>
                    <a:pt x="555" y="1616"/>
                  </a:lnTo>
                  <a:lnTo>
                    <a:pt x="569" y="1605"/>
                  </a:lnTo>
                  <a:lnTo>
                    <a:pt x="586" y="1598"/>
                  </a:lnTo>
                  <a:lnTo>
                    <a:pt x="604" y="1596"/>
                  </a:lnTo>
                  <a:lnTo>
                    <a:pt x="624" y="1599"/>
                  </a:lnTo>
                  <a:lnTo>
                    <a:pt x="643" y="1607"/>
                  </a:lnTo>
                  <a:lnTo>
                    <a:pt x="690" y="1636"/>
                  </a:lnTo>
                  <a:lnTo>
                    <a:pt x="738" y="1661"/>
                  </a:lnTo>
                  <a:lnTo>
                    <a:pt x="789" y="1682"/>
                  </a:lnTo>
                  <a:lnTo>
                    <a:pt x="840" y="1699"/>
                  </a:lnTo>
                  <a:lnTo>
                    <a:pt x="893" y="1713"/>
                  </a:lnTo>
                  <a:lnTo>
                    <a:pt x="912" y="1719"/>
                  </a:lnTo>
                  <a:lnTo>
                    <a:pt x="928" y="1730"/>
                  </a:lnTo>
                  <a:lnTo>
                    <a:pt x="940" y="1745"/>
                  </a:lnTo>
                  <a:lnTo>
                    <a:pt x="948" y="1762"/>
                  </a:lnTo>
                  <a:lnTo>
                    <a:pt x="950" y="1781"/>
                  </a:lnTo>
                  <a:lnTo>
                    <a:pt x="950" y="1907"/>
                  </a:lnTo>
                  <a:lnTo>
                    <a:pt x="951" y="1911"/>
                  </a:lnTo>
                  <a:lnTo>
                    <a:pt x="952" y="1914"/>
                  </a:lnTo>
                  <a:lnTo>
                    <a:pt x="954" y="1916"/>
                  </a:lnTo>
                  <a:lnTo>
                    <a:pt x="958" y="1918"/>
                  </a:lnTo>
                  <a:lnTo>
                    <a:pt x="962" y="1918"/>
                  </a:lnTo>
                  <a:lnTo>
                    <a:pt x="1099" y="1918"/>
                  </a:lnTo>
                  <a:lnTo>
                    <a:pt x="1102" y="1918"/>
                  </a:lnTo>
                  <a:lnTo>
                    <a:pt x="1105" y="1916"/>
                  </a:lnTo>
                  <a:lnTo>
                    <a:pt x="1108" y="1914"/>
                  </a:lnTo>
                  <a:lnTo>
                    <a:pt x="1109" y="1911"/>
                  </a:lnTo>
                  <a:lnTo>
                    <a:pt x="1110" y="1907"/>
                  </a:lnTo>
                  <a:lnTo>
                    <a:pt x="1110" y="1781"/>
                  </a:lnTo>
                  <a:lnTo>
                    <a:pt x="1113" y="1762"/>
                  </a:lnTo>
                  <a:lnTo>
                    <a:pt x="1121" y="1745"/>
                  </a:lnTo>
                  <a:lnTo>
                    <a:pt x="1133" y="1730"/>
                  </a:lnTo>
                  <a:lnTo>
                    <a:pt x="1148" y="1719"/>
                  </a:lnTo>
                  <a:lnTo>
                    <a:pt x="1167" y="1713"/>
                  </a:lnTo>
                  <a:lnTo>
                    <a:pt x="1220" y="1700"/>
                  </a:lnTo>
                  <a:lnTo>
                    <a:pt x="1272" y="1683"/>
                  </a:lnTo>
                  <a:lnTo>
                    <a:pt x="1321" y="1662"/>
                  </a:lnTo>
                  <a:lnTo>
                    <a:pt x="1370" y="1638"/>
                  </a:lnTo>
                  <a:lnTo>
                    <a:pt x="1417" y="1610"/>
                  </a:lnTo>
                  <a:lnTo>
                    <a:pt x="1434" y="1600"/>
                  </a:lnTo>
                  <a:lnTo>
                    <a:pt x="1453" y="1597"/>
                  </a:lnTo>
                  <a:lnTo>
                    <a:pt x="1472" y="1599"/>
                  </a:lnTo>
                  <a:lnTo>
                    <a:pt x="1490" y="1605"/>
                  </a:lnTo>
                  <a:lnTo>
                    <a:pt x="1506" y="1618"/>
                  </a:lnTo>
                  <a:lnTo>
                    <a:pt x="1594" y="1707"/>
                  </a:lnTo>
                  <a:lnTo>
                    <a:pt x="1598" y="1709"/>
                  </a:lnTo>
                  <a:lnTo>
                    <a:pt x="1600" y="1710"/>
                  </a:lnTo>
                  <a:lnTo>
                    <a:pt x="1602" y="1710"/>
                  </a:lnTo>
                  <a:lnTo>
                    <a:pt x="1605" y="1710"/>
                  </a:lnTo>
                  <a:lnTo>
                    <a:pt x="1607" y="1709"/>
                  </a:lnTo>
                  <a:lnTo>
                    <a:pt x="1610" y="1707"/>
                  </a:lnTo>
                  <a:lnTo>
                    <a:pt x="1706" y="1610"/>
                  </a:lnTo>
                  <a:lnTo>
                    <a:pt x="1708" y="1607"/>
                  </a:lnTo>
                  <a:lnTo>
                    <a:pt x="1709" y="1604"/>
                  </a:lnTo>
                  <a:lnTo>
                    <a:pt x="1710" y="1602"/>
                  </a:lnTo>
                  <a:lnTo>
                    <a:pt x="1709" y="1600"/>
                  </a:lnTo>
                  <a:lnTo>
                    <a:pt x="1708" y="1597"/>
                  </a:lnTo>
                  <a:lnTo>
                    <a:pt x="1706" y="1594"/>
                  </a:lnTo>
                  <a:lnTo>
                    <a:pt x="1618" y="1505"/>
                  </a:lnTo>
                  <a:lnTo>
                    <a:pt x="1606" y="1489"/>
                  </a:lnTo>
                  <a:lnTo>
                    <a:pt x="1600" y="1473"/>
                  </a:lnTo>
                  <a:lnTo>
                    <a:pt x="1598" y="1454"/>
                  </a:lnTo>
                  <a:lnTo>
                    <a:pt x="1601" y="1435"/>
                  </a:lnTo>
                  <a:lnTo>
                    <a:pt x="1609" y="1417"/>
                  </a:lnTo>
                  <a:lnTo>
                    <a:pt x="1638" y="1370"/>
                  </a:lnTo>
                  <a:lnTo>
                    <a:pt x="1663" y="1322"/>
                  </a:lnTo>
                  <a:lnTo>
                    <a:pt x="1683" y="1271"/>
                  </a:lnTo>
                  <a:lnTo>
                    <a:pt x="1700" y="1220"/>
                  </a:lnTo>
                  <a:lnTo>
                    <a:pt x="1713" y="1167"/>
                  </a:lnTo>
                  <a:lnTo>
                    <a:pt x="1719" y="1148"/>
                  </a:lnTo>
                  <a:lnTo>
                    <a:pt x="1731" y="1132"/>
                  </a:lnTo>
                  <a:lnTo>
                    <a:pt x="1745" y="1121"/>
                  </a:lnTo>
                  <a:lnTo>
                    <a:pt x="1762" y="1113"/>
                  </a:lnTo>
                  <a:lnTo>
                    <a:pt x="1782" y="1110"/>
                  </a:lnTo>
                  <a:lnTo>
                    <a:pt x="1908" y="1110"/>
                  </a:lnTo>
                  <a:lnTo>
                    <a:pt x="1911" y="1110"/>
                  </a:lnTo>
                  <a:lnTo>
                    <a:pt x="1914" y="1108"/>
                  </a:lnTo>
                  <a:lnTo>
                    <a:pt x="1917" y="1106"/>
                  </a:lnTo>
                  <a:lnTo>
                    <a:pt x="1918" y="1103"/>
                  </a:lnTo>
                  <a:lnTo>
                    <a:pt x="1919" y="1098"/>
                  </a:lnTo>
                  <a:lnTo>
                    <a:pt x="1919" y="961"/>
                  </a:lnTo>
                  <a:lnTo>
                    <a:pt x="1918" y="958"/>
                  </a:lnTo>
                  <a:lnTo>
                    <a:pt x="1917" y="955"/>
                  </a:lnTo>
                  <a:lnTo>
                    <a:pt x="1914" y="953"/>
                  </a:lnTo>
                  <a:lnTo>
                    <a:pt x="1911" y="951"/>
                  </a:lnTo>
                  <a:lnTo>
                    <a:pt x="1908" y="951"/>
                  </a:lnTo>
                  <a:lnTo>
                    <a:pt x="1782" y="951"/>
                  </a:lnTo>
                  <a:lnTo>
                    <a:pt x="1762" y="948"/>
                  </a:lnTo>
                  <a:lnTo>
                    <a:pt x="1745" y="940"/>
                  </a:lnTo>
                  <a:lnTo>
                    <a:pt x="1731" y="928"/>
                  </a:lnTo>
                  <a:lnTo>
                    <a:pt x="1719" y="912"/>
                  </a:lnTo>
                  <a:lnTo>
                    <a:pt x="1713" y="894"/>
                  </a:lnTo>
                  <a:lnTo>
                    <a:pt x="1700" y="840"/>
                  </a:lnTo>
                  <a:lnTo>
                    <a:pt x="1683" y="789"/>
                  </a:lnTo>
                  <a:lnTo>
                    <a:pt x="1663" y="739"/>
                  </a:lnTo>
                  <a:lnTo>
                    <a:pt x="1638" y="691"/>
                  </a:lnTo>
                  <a:lnTo>
                    <a:pt x="1609" y="644"/>
                  </a:lnTo>
                  <a:lnTo>
                    <a:pt x="1601" y="626"/>
                  </a:lnTo>
                  <a:lnTo>
                    <a:pt x="1598" y="607"/>
                  </a:lnTo>
                  <a:lnTo>
                    <a:pt x="1599" y="588"/>
                  </a:lnTo>
                  <a:lnTo>
                    <a:pt x="1606" y="570"/>
                  </a:lnTo>
                  <a:lnTo>
                    <a:pt x="1618" y="555"/>
                  </a:lnTo>
                  <a:lnTo>
                    <a:pt x="1706" y="466"/>
                  </a:lnTo>
                  <a:lnTo>
                    <a:pt x="1708" y="464"/>
                  </a:lnTo>
                  <a:lnTo>
                    <a:pt x="1709" y="461"/>
                  </a:lnTo>
                  <a:lnTo>
                    <a:pt x="1710" y="459"/>
                  </a:lnTo>
                  <a:lnTo>
                    <a:pt x="1709" y="457"/>
                  </a:lnTo>
                  <a:lnTo>
                    <a:pt x="1708" y="453"/>
                  </a:lnTo>
                  <a:lnTo>
                    <a:pt x="1706" y="450"/>
                  </a:lnTo>
                  <a:lnTo>
                    <a:pt x="1610" y="354"/>
                  </a:lnTo>
                  <a:lnTo>
                    <a:pt x="1607" y="352"/>
                  </a:lnTo>
                  <a:lnTo>
                    <a:pt x="1605" y="351"/>
                  </a:lnTo>
                  <a:lnTo>
                    <a:pt x="1602" y="350"/>
                  </a:lnTo>
                  <a:lnTo>
                    <a:pt x="1600" y="351"/>
                  </a:lnTo>
                  <a:lnTo>
                    <a:pt x="1598" y="352"/>
                  </a:lnTo>
                  <a:lnTo>
                    <a:pt x="1594" y="354"/>
                  </a:lnTo>
                  <a:lnTo>
                    <a:pt x="1506" y="443"/>
                  </a:lnTo>
                  <a:lnTo>
                    <a:pt x="1490" y="455"/>
                  </a:lnTo>
                  <a:lnTo>
                    <a:pt x="1472" y="462"/>
                  </a:lnTo>
                  <a:lnTo>
                    <a:pt x="1453" y="463"/>
                  </a:lnTo>
                  <a:lnTo>
                    <a:pt x="1434" y="460"/>
                  </a:lnTo>
                  <a:lnTo>
                    <a:pt x="1417" y="451"/>
                  </a:lnTo>
                  <a:lnTo>
                    <a:pt x="1370" y="423"/>
                  </a:lnTo>
                  <a:lnTo>
                    <a:pt x="1321" y="398"/>
                  </a:lnTo>
                  <a:lnTo>
                    <a:pt x="1272" y="378"/>
                  </a:lnTo>
                  <a:lnTo>
                    <a:pt x="1220" y="361"/>
                  </a:lnTo>
                  <a:lnTo>
                    <a:pt x="1167" y="348"/>
                  </a:lnTo>
                  <a:lnTo>
                    <a:pt x="1148" y="342"/>
                  </a:lnTo>
                  <a:lnTo>
                    <a:pt x="1133" y="330"/>
                  </a:lnTo>
                  <a:lnTo>
                    <a:pt x="1120" y="315"/>
                  </a:lnTo>
                  <a:lnTo>
                    <a:pt x="1113" y="299"/>
                  </a:lnTo>
                  <a:lnTo>
                    <a:pt x="1110" y="279"/>
                  </a:lnTo>
                  <a:lnTo>
                    <a:pt x="1110" y="153"/>
                  </a:lnTo>
                  <a:lnTo>
                    <a:pt x="1109" y="150"/>
                  </a:lnTo>
                  <a:lnTo>
                    <a:pt x="1108" y="147"/>
                  </a:lnTo>
                  <a:lnTo>
                    <a:pt x="1105" y="145"/>
                  </a:lnTo>
                  <a:lnTo>
                    <a:pt x="1102" y="143"/>
                  </a:lnTo>
                  <a:lnTo>
                    <a:pt x="1099" y="141"/>
                  </a:lnTo>
                  <a:lnTo>
                    <a:pt x="962" y="141"/>
                  </a:lnTo>
                  <a:close/>
                  <a:moveTo>
                    <a:pt x="961" y="0"/>
                  </a:moveTo>
                  <a:lnTo>
                    <a:pt x="1098" y="0"/>
                  </a:lnTo>
                  <a:lnTo>
                    <a:pt x="1128" y="3"/>
                  </a:lnTo>
                  <a:lnTo>
                    <a:pt x="1157" y="12"/>
                  </a:lnTo>
                  <a:lnTo>
                    <a:pt x="1183" y="26"/>
                  </a:lnTo>
                  <a:lnTo>
                    <a:pt x="1205" y="45"/>
                  </a:lnTo>
                  <a:lnTo>
                    <a:pt x="1224" y="67"/>
                  </a:lnTo>
                  <a:lnTo>
                    <a:pt x="1238" y="93"/>
                  </a:lnTo>
                  <a:lnTo>
                    <a:pt x="1246" y="121"/>
                  </a:lnTo>
                  <a:lnTo>
                    <a:pt x="1250" y="152"/>
                  </a:lnTo>
                  <a:lnTo>
                    <a:pt x="1250" y="223"/>
                  </a:lnTo>
                  <a:lnTo>
                    <a:pt x="1300" y="237"/>
                  </a:lnTo>
                  <a:lnTo>
                    <a:pt x="1350" y="256"/>
                  </a:lnTo>
                  <a:lnTo>
                    <a:pt x="1398" y="279"/>
                  </a:lnTo>
                  <a:lnTo>
                    <a:pt x="1445" y="303"/>
                  </a:lnTo>
                  <a:lnTo>
                    <a:pt x="1494" y="253"/>
                  </a:lnTo>
                  <a:lnTo>
                    <a:pt x="1512" y="237"/>
                  </a:lnTo>
                  <a:lnTo>
                    <a:pt x="1532" y="225"/>
                  </a:lnTo>
                  <a:lnTo>
                    <a:pt x="1554" y="216"/>
                  </a:lnTo>
                  <a:lnTo>
                    <a:pt x="1578" y="211"/>
                  </a:lnTo>
                  <a:lnTo>
                    <a:pt x="1602" y="209"/>
                  </a:lnTo>
                  <a:lnTo>
                    <a:pt x="1631" y="212"/>
                  </a:lnTo>
                  <a:lnTo>
                    <a:pt x="1660" y="221"/>
                  </a:lnTo>
                  <a:lnTo>
                    <a:pt x="1686" y="234"/>
                  </a:lnTo>
                  <a:lnTo>
                    <a:pt x="1708" y="253"/>
                  </a:lnTo>
                  <a:lnTo>
                    <a:pt x="1805" y="350"/>
                  </a:lnTo>
                  <a:lnTo>
                    <a:pt x="1821" y="368"/>
                  </a:lnTo>
                  <a:lnTo>
                    <a:pt x="1834" y="388"/>
                  </a:lnTo>
                  <a:lnTo>
                    <a:pt x="1842" y="410"/>
                  </a:lnTo>
                  <a:lnTo>
                    <a:pt x="1849" y="433"/>
                  </a:lnTo>
                  <a:lnTo>
                    <a:pt x="1850" y="457"/>
                  </a:lnTo>
                  <a:lnTo>
                    <a:pt x="1848" y="487"/>
                  </a:lnTo>
                  <a:lnTo>
                    <a:pt x="1838" y="516"/>
                  </a:lnTo>
                  <a:lnTo>
                    <a:pt x="1824" y="541"/>
                  </a:lnTo>
                  <a:lnTo>
                    <a:pt x="1805" y="564"/>
                  </a:lnTo>
                  <a:lnTo>
                    <a:pt x="1756" y="614"/>
                  </a:lnTo>
                  <a:lnTo>
                    <a:pt x="1781" y="661"/>
                  </a:lnTo>
                  <a:lnTo>
                    <a:pt x="1802" y="709"/>
                  </a:lnTo>
                  <a:lnTo>
                    <a:pt x="1821" y="758"/>
                  </a:lnTo>
                  <a:lnTo>
                    <a:pt x="1837" y="809"/>
                  </a:lnTo>
                  <a:lnTo>
                    <a:pt x="1907" y="809"/>
                  </a:lnTo>
                  <a:lnTo>
                    <a:pt x="1937" y="812"/>
                  </a:lnTo>
                  <a:lnTo>
                    <a:pt x="1966" y="820"/>
                  </a:lnTo>
                  <a:lnTo>
                    <a:pt x="1992" y="835"/>
                  </a:lnTo>
                  <a:lnTo>
                    <a:pt x="2014" y="853"/>
                  </a:lnTo>
                  <a:lnTo>
                    <a:pt x="2033" y="875"/>
                  </a:lnTo>
                  <a:lnTo>
                    <a:pt x="2047" y="901"/>
                  </a:lnTo>
                  <a:lnTo>
                    <a:pt x="2055" y="930"/>
                  </a:lnTo>
                  <a:lnTo>
                    <a:pt x="2058" y="960"/>
                  </a:lnTo>
                  <a:lnTo>
                    <a:pt x="2058" y="1097"/>
                  </a:lnTo>
                  <a:lnTo>
                    <a:pt x="2055" y="1128"/>
                  </a:lnTo>
                  <a:lnTo>
                    <a:pt x="2047" y="1156"/>
                  </a:lnTo>
                  <a:lnTo>
                    <a:pt x="2033" y="1182"/>
                  </a:lnTo>
                  <a:lnTo>
                    <a:pt x="2014" y="1205"/>
                  </a:lnTo>
                  <a:lnTo>
                    <a:pt x="1992" y="1223"/>
                  </a:lnTo>
                  <a:lnTo>
                    <a:pt x="1966" y="1238"/>
                  </a:lnTo>
                  <a:lnTo>
                    <a:pt x="1937" y="1246"/>
                  </a:lnTo>
                  <a:lnTo>
                    <a:pt x="1907" y="1249"/>
                  </a:lnTo>
                  <a:lnTo>
                    <a:pt x="1837" y="1249"/>
                  </a:lnTo>
                  <a:lnTo>
                    <a:pt x="1821" y="1300"/>
                  </a:lnTo>
                  <a:lnTo>
                    <a:pt x="1802" y="1349"/>
                  </a:lnTo>
                  <a:lnTo>
                    <a:pt x="1781" y="1397"/>
                  </a:lnTo>
                  <a:lnTo>
                    <a:pt x="1756" y="1444"/>
                  </a:lnTo>
                  <a:lnTo>
                    <a:pt x="1805" y="1494"/>
                  </a:lnTo>
                  <a:lnTo>
                    <a:pt x="1821" y="1512"/>
                  </a:lnTo>
                  <a:lnTo>
                    <a:pt x="1834" y="1532"/>
                  </a:lnTo>
                  <a:lnTo>
                    <a:pt x="1842" y="1554"/>
                  </a:lnTo>
                  <a:lnTo>
                    <a:pt x="1849" y="1577"/>
                  </a:lnTo>
                  <a:lnTo>
                    <a:pt x="1850" y="1600"/>
                  </a:lnTo>
                  <a:lnTo>
                    <a:pt x="1848" y="1631"/>
                  </a:lnTo>
                  <a:lnTo>
                    <a:pt x="1838" y="1659"/>
                  </a:lnTo>
                  <a:lnTo>
                    <a:pt x="1824" y="1684"/>
                  </a:lnTo>
                  <a:lnTo>
                    <a:pt x="1805" y="1708"/>
                  </a:lnTo>
                  <a:lnTo>
                    <a:pt x="1708" y="1805"/>
                  </a:lnTo>
                  <a:lnTo>
                    <a:pt x="1690" y="1820"/>
                  </a:lnTo>
                  <a:lnTo>
                    <a:pt x="1670" y="1833"/>
                  </a:lnTo>
                  <a:lnTo>
                    <a:pt x="1648" y="1841"/>
                  </a:lnTo>
                  <a:lnTo>
                    <a:pt x="1625" y="1847"/>
                  </a:lnTo>
                  <a:lnTo>
                    <a:pt x="1602" y="1849"/>
                  </a:lnTo>
                  <a:lnTo>
                    <a:pt x="1571" y="1846"/>
                  </a:lnTo>
                  <a:lnTo>
                    <a:pt x="1544" y="1837"/>
                  </a:lnTo>
                  <a:lnTo>
                    <a:pt x="1517" y="1824"/>
                  </a:lnTo>
                  <a:lnTo>
                    <a:pt x="1494" y="1805"/>
                  </a:lnTo>
                  <a:lnTo>
                    <a:pt x="1445" y="1755"/>
                  </a:lnTo>
                  <a:lnTo>
                    <a:pt x="1398" y="1779"/>
                  </a:lnTo>
                  <a:lnTo>
                    <a:pt x="1350" y="1801"/>
                  </a:lnTo>
                  <a:lnTo>
                    <a:pt x="1300" y="1820"/>
                  </a:lnTo>
                  <a:lnTo>
                    <a:pt x="1250" y="1835"/>
                  </a:lnTo>
                  <a:lnTo>
                    <a:pt x="1250" y="1906"/>
                  </a:lnTo>
                  <a:lnTo>
                    <a:pt x="1246" y="1936"/>
                  </a:lnTo>
                  <a:lnTo>
                    <a:pt x="1238" y="1965"/>
                  </a:lnTo>
                  <a:lnTo>
                    <a:pt x="1224" y="1991"/>
                  </a:lnTo>
                  <a:lnTo>
                    <a:pt x="1205" y="2013"/>
                  </a:lnTo>
                  <a:lnTo>
                    <a:pt x="1183" y="2032"/>
                  </a:lnTo>
                  <a:lnTo>
                    <a:pt x="1157" y="2046"/>
                  </a:lnTo>
                  <a:lnTo>
                    <a:pt x="1128" y="2054"/>
                  </a:lnTo>
                  <a:lnTo>
                    <a:pt x="1098" y="2058"/>
                  </a:lnTo>
                  <a:lnTo>
                    <a:pt x="961" y="2058"/>
                  </a:lnTo>
                  <a:lnTo>
                    <a:pt x="930" y="2054"/>
                  </a:lnTo>
                  <a:lnTo>
                    <a:pt x="903" y="2046"/>
                  </a:lnTo>
                  <a:lnTo>
                    <a:pt x="876" y="2032"/>
                  </a:lnTo>
                  <a:lnTo>
                    <a:pt x="854" y="2013"/>
                  </a:lnTo>
                  <a:lnTo>
                    <a:pt x="835" y="1991"/>
                  </a:lnTo>
                  <a:lnTo>
                    <a:pt x="821" y="1965"/>
                  </a:lnTo>
                  <a:lnTo>
                    <a:pt x="812" y="1936"/>
                  </a:lnTo>
                  <a:lnTo>
                    <a:pt x="809" y="1906"/>
                  </a:lnTo>
                  <a:lnTo>
                    <a:pt x="809" y="1835"/>
                  </a:lnTo>
                  <a:lnTo>
                    <a:pt x="758" y="1820"/>
                  </a:lnTo>
                  <a:lnTo>
                    <a:pt x="709" y="1801"/>
                  </a:lnTo>
                  <a:lnTo>
                    <a:pt x="661" y="1779"/>
                  </a:lnTo>
                  <a:lnTo>
                    <a:pt x="615" y="1755"/>
                  </a:lnTo>
                  <a:lnTo>
                    <a:pt x="564" y="1805"/>
                  </a:lnTo>
                  <a:lnTo>
                    <a:pt x="546" y="1820"/>
                  </a:lnTo>
                  <a:lnTo>
                    <a:pt x="526" y="1833"/>
                  </a:lnTo>
                  <a:lnTo>
                    <a:pt x="504" y="1841"/>
                  </a:lnTo>
                  <a:lnTo>
                    <a:pt x="481" y="1847"/>
                  </a:lnTo>
                  <a:lnTo>
                    <a:pt x="458" y="1849"/>
                  </a:lnTo>
                  <a:lnTo>
                    <a:pt x="427" y="1846"/>
                  </a:lnTo>
                  <a:lnTo>
                    <a:pt x="400" y="1837"/>
                  </a:lnTo>
                  <a:lnTo>
                    <a:pt x="373" y="1824"/>
                  </a:lnTo>
                  <a:lnTo>
                    <a:pt x="350" y="1805"/>
                  </a:lnTo>
                  <a:lnTo>
                    <a:pt x="253" y="1708"/>
                  </a:lnTo>
                  <a:lnTo>
                    <a:pt x="236" y="1687"/>
                  </a:lnTo>
                  <a:lnTo>
                    <a:pt x="223" y="1663"/>
                  </a:lnTo>
                  <a:lnTo>
                    <a:pt x="214" y="1639"/>
                  </a:lnTo>
                  <a:lnTo>
                    <a:pt x="210" y="1614"/>
                  </a:lnTo>
                  <a:lnTo>
                    <a:pt x="210" y="1587"/>
                  </a:lnTo>
                  <a:lnTo>
                    <a:pt x="214" y="1562"/>
                  </a:lnTo>
                  <a:lnTo>
                    <a:pt x="223" y="1538"/>
                  </a:lnTo>
                  <a:lnTo>
                    <a:pt x="236" y="1515"/>
                  </a:lnTo>
                  <a:lnTo>
                    <a:pt x="253" y="1494"/>
                  </a:lnTo>
                  <a:lnTo>
                    <a:pt x="304" y="1444"/>
                  </a:lnTo>
                  <a:lnTo>
                    <a:pt x="278" y="1397"/>
                  </a:lnTo>
                  <a:lnTo>
                    <a:pt x="256" y="1349"/>
                  </a:lnTo>
                  <a:lnTo>
                    <a:pt x="237" y="1300"/>
                  </a:lnTo>
                  <a:lnTo>
                    <a:pt x="223" y="1249"/>
                  </a:lnTo>
                  <a:lnTo>
                    <a:pt x="152" y="1249"/>
                  </a:lnTo>
                  <a:lnTo>
                    <a:pt x="121" y="1246"/>
                  </a:lnTo>
                  <a:lnTo>
                    <a:pt x="93" y="1238"/>
                  </a:lnTo>
                  <a:lnTo>
                    <a:pt x="67" y="1223"/>
                  </a:lnTo>
                  <a:lnTo>
                    <a:pt x="44" y="1205"/>
                  </a:lnTo>
                  <a:lnTo>
                    <a:pt x="26" y="1182"/>
                  </a:lnTo>
                  <a:lnTo>
                    <a:pt x="12" y="1156"/>
                  </a:lnTo>
                  <a:lnTo>
                    <a:pt x="3" y="1128"/>
                  </a:lnTo>
                  <a:lnTo>
                    <a:pt x="0" y="1097"/>
                  </a:lnTo>
                  <a:lnTo>
                    <a:pt x="0" y="960"/>
                  </a:lnTo>
                  <a:lnTo>
                    <a:pt x="3" y="930"/>
                  </a:lnTo>
                  <a:lnTo>
                    <a:pt x="12" y="901"/>
                  </a:lnTo>
                  <a:lnTo>
                    <a:pt x="26" y="875"/>
                  </a:lnTo>
                  <a:lnTo>
                    <a:pt x="44" y="853"/>
                  </a:lnTo>
                  <a:lnTo>
                    <a:pt x="67" y="835"/>
                  </a:lnTo>
                  <a:lnTo>
                    <a:pt x="93" y="820"/>
                  </a:lnTo>
                  <a:lnTo>
                    <a:pt x="121" y="812"/>
                  </a:lnTo>
                  <a:lnTo>
                    <a:pt x="152" y="809"/>
                  </a:lnTo>
                  <a:lnTo>
                    <a:pt x="223" y="809"/>
                  </a:lnTo>
                  <a:lnTo>
                    <a:pt x="237" y="758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4" y="614"/>
                  </a:lnTo>
                  <a:lnTo>
                    <a:pt x="253" y="564"/>
                  </a:lnTo>
                  <a:lnTo>
                    <a:pt x="236" y="543"/>
                  </a:lnTo>
                  <a:lnTo>
                    <a:pt x="223" y="520"/>
                  </a:lnTo>
                  <a:lnTo>
                    <a:pt x="214" y="496"/>
                  </a:lnTo>
                  <a:lnTo>
                    <a:pt x="210" y="470"/>
                  </a:lnTo>
                  <a:lnTo>
                    <a:pt x="210" y="444"/>
                  </a:lnTo>
                  <a:lnTo>
                    <a:pt x="214" y="419"/>
                  </a:lnTo>
                  <a:lnTo>
                    <a:pt x="223" y="394"/>
                  </a:lnTo>
                  <a:lnTo>
                    <a:pt x="236" y="371"/>
                  </a:lnTo>
                  <a:lnTo>
                    <a:pt x="253" y="350"/>
                  </a:lnTo>
                  <a:lnTo>
                    <a:pt x="350" y="253"/>
                  </a:lnTo>
                  <a:lnTo>
                    <a:pt x="368" y="237"/>
                  </a:lnTo>
                  <a:lnTo>
                    <a:pt x="388" y="225"/>
                  </a:lnTo>
                  <a:lnTo>
                    <a:pt x="410" y="216"/>
                  </a:lnTo>
                  <a:lnTo>
                    <a:pt x="433" y="211"/>
                  </a:lnTo>
                  <a:lnTo>
                    <a:pt x="458" y="209"/>
                  </a:lnTo>
                  <a:lnTo>
                    <a:pt x="487" y="212"/>
                  </a:lnTo>
                  <a:lnTo>
                    <a:pt x="516" y="221"/>
                  </a:lnTo>
                  <a:lnTo>
                    <a:pt x="542" y="234"/>
                  </a:lnTo>
                  <a:lnTo>
                    <a:pt x="564" y="253"/>
                  </a:lnTo>
                  <a:lnTo>
                    <a:pt x="615" y="303"/>
                  </a:lnTo>
                  <a:lnTo>
                    <a:pt x="661" y="279"/>
                  </a:lnTo>
                  <a:lnTo>
                    <a:pt x="709" y="256"/>
                  </a:lnTo>
                  <a:lnTo>
                    <a:pt x="758" y="237"/>
                  </a:lnTo>
                  <a:lnTo>
                    <a:pt x="809" y="223"/>
                  </a:lnTo>
                  <a:lnTo>
                    <a:pt x="809" y="152"/>
                  </a:lnTo>
                  <a:lnTo>
                    <a:pt x="812" y="121"/>
                  </a:lnTo>
                  <a:lnTo>
                    <a:pt x="820" y="93"/>
                  </a:lnTo>
                  <a:lnTo>
                    <a:pt x="835" y="67"/>
                  </a:lnTo>
                  <a:lnTo>
                    <a:pt x="853" y="45"/>
                  </a:lnTo>
                  <a:lnTo>
                    <a:pt x="876" y="26"/>
                  </a:lnTo>
                  <a:lnTo>
                    <a:pt x="902" y="12"/>
                  </a:lnTo>
                  <a:lnTo>
                    <a:pt x="930" y="3"/>
                  </a:lnTo>
                  <a:lnTo>
                    <a:pt x="9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245"/>
            <p:cNvSpPr>
              <a:spLocks noEditPoints="1"/>
            </p:cNvSpPr>
            <p:nvPr/>
          </p:nvSpPr>
          <p:spPr bwMode="auto">
            <a:xfrm>
              <a:off x="4452938" y="3783013"/>
              <a:ext cx="133350" cy="131763"/>
            </a:xfrm>
            <a:custGeom>
              <a:avLst/>
              <a:gdLst>
                <a:gd name="T0" fmla="*/ 376 w 834"/>
                <a:gd name="T1" fmla="*/ 143 h 834"/>
                <a:gd name="T2" fmla="*/ 300 w 834"/>
                <a:gd name="T3" fmla="*/ 166 h 834"/>
                <a:gd name="T4" fmla="*/ 235 w 834"/>
                <a:gd name="T5" fmla="*/ 208 h 834"/>
                <a:gd name="T6" fmla="*/ 184 w 834"/>
                <a:gd name="T7" fmla="*/ 266 h 834"/>
                <a:gd name="T8" fmla="*/ 152 w 834"/>
                <a:gd name="T9" fmla="*/ 337 h 834"/>
                <a:gd name="T10" fmla="*/ 140 w 834"/>
                <a:gd name="T11" fmla="*/ 417 h 834"/>
                <a:gd name="T12" fmla="*/ 152 w 834"/>
                <a:gd name="T13" fmla="*/ 497 h 834"/>
                <a:gd name="T14" fmla="*/ 184 w 834"/>
                <a:gd name="T15" fmla="*/ 568 h 834"/>
                <a:gd name="T16" fmla="*/ 235 w 834"/>
                <a:gd name="T17" fmla="*/ 626 h 834"/>
                <a:gd name="T18" fmla="*/ 300 w 834"/>
                <a:gd name="T19" fmla="*/ 668 h 834"/>
                <a:gd name="T20" fmla="*/ 376 w 834"/>
                <a:gd name="T21" fmla="*/ 691 h 834"/>
                <a:gd name="T22" fmla="*/ 457 w 834"/>
                <a:gd name="T23" fmla="*/ 691 h 834"/>
                <a:gd name="T24" fmla="*/ 533 w 834"/>
                <a:gd name="T25" fmla="*/ 668 h 834"/>
                <a:gd name="T26" fmla="*/ 599 w 834"/>
                <a:gd name="T27" fmla="*/ 626 h 834"/>
                <a:gd name="T28" fmla="*/ 649 w 834"/>
                <a:gd name="T29" fmla="*/ 568 h 834"/>
                <a:gd name="T30" fmla="*/ 682 w 834"/>
                <a:gd name="T31" fmla="*/ 497 h 834"/>
                <a:gd name="T32" fmla="*/ 694 w 834"/>
                <a:gd name="T33" fmla="*/ 417 h 834"/>
                <a:gd name="T34" fmla="*/ 682 w 834"/>
                <a:gd name="T35" fmla="*/ 337 h 834"/>
                <a:gd name="T36" fmla="*/ 649 w 834"/>
                <a:gd name="T37" fmla="*/ 266 h 834"/>
                <a:gd name="T38" fmla="*/ 599 w 834"/>
                <a:gd name="T39" fmla="*/ 208 h 834"/>
                <a:gd name="T40" fmla="*/ 533 w 834"/>
                <a:gd name="T41" fmla="*/ 166 h 834"/>
                <a:gd name="T42" fmla="*/ 457 w 834"/>
                <a:gd name="T43" fmla="*/ 143 h 834"/>
                <a:gd name="T44" fmla="*/ 416 w 834"/>
                <a:gd name="T45" fmla="*/ 0 h 834"/>
                <a:gd name="T46" fmla="*/ 519 w 834"/>
                <a:gd name="T47" fmla="*/ 12 h 834"/>
                <a:gd name="T48" fmla="*/ 612 w 834"/>
                <a:gd name="T49" fmla="*/ 48 h 834"/>
                <a:gd name="T50" fmla="*/ 694 w 834"/>
                <a:gd name="T51" fmla="*/ 105 h 834"/>
                <a:gd name="T52" fmla="*/ 759 w 834"/>
                <a:gd name="T53" fmla="*/ 179 h 834"/>
                <a:gd name="T54" fmla="*/ 805 w 834"/>
                <a:gd name="T55" fmla="*/ 266 h 834"/>
                <a:gd name="T56" fmla="*/ 831 w 834"/>
                <a:gd name="T57" fmla="*/ 364 h 834"/>
                <a:gd name="T58" fmla="*/ 831 w 834"/>
                <a:gd name="T59" fmla="*/ 470 h 834"/>
                <a:gd name="T60" fmla="*/ 805 w 834"/>
                <a:gd name="T61" fmla="*/ 568 h 834"/>
                <a:gd name="T62" fmla="*/ 759 w 834"/>
                <a:gd name="T63" fmla="*/ 655 h 834"/>
                <a:gd name="T64" fmla="*/ 694 w 834"/>
                <a:gd name="T65" fmla="*/ 729 h 834"/>
                <a:gd name="T66" fmla="*/ 612 w 834"/>
                <a:gd name="T67" fmla="*/ 785 h 834"/>
                <a:gd name="T68" fmla="*/ 520 w 834"/>
                <a:gd name="T69" fmla="*/ 822 h 834"/>
                <a:gd name="T70" fmla="*/ 417 w 834"/>
                <a:gd name="T71" fmla="*/ 834 h 834"/>
                <a:gd name="T72" fmla="*/ 314 w 834"/>
                <a:gd name="T73" fmla="*/ 822 h 834"/>
                <a:gd name="T74" fmla="*/ 221 w 834"/>
                <a:gd name="T75" fmla="*/ 785 h 834"/>
                <a:gd name="T76" fmla="*/ 140 w 834"/>
                <a:gd name="T77" fmla="*/ 729 h 834"/>
                <a:gd name="T78" fmla="*/ 75 w 834"/>
                <a:gd name="T79" fmla="*/ 655 h 834"/>
                <a:gd name="T80" fmla="*/ 27 w 834"/>
                <a:gd name="T81" fmla="*/ 568 h 834"/>
                <a:gd name="T82" fmla="*/ 3 w 834"/>
                <a:gd name="T83" fmla="*/ 470 h 834"/>
                <a:gd name="T84" fmla="*/ 3 w 834"/>
                <a:gd name="T85" fmla="*/ 364 h 834"/>
                <a:gd name="T86" fmla="*/ 27 w 834"/>
                <a:gd name="T87" fmla="*/ 266 h 834"/>
                <a:gd name="T88" fmla="*/ 74 w 834"/>
                <a:gd name="T89" fmla="*/ 179 h 834"/>
                <a:gd name="T90" fmla="*/ 139 w 834"/>
                <a:gd name="T91" fmla="*/ 105 h 834"/>
                <a:gd name="T92" fmla="*/ 220 w 834"/>
                <a:gd name="T93" fmla="*/ 48 h 834"/>
                <a:gd name="T94" fmla="*/ 314 w 834"/>
                <a:gd name="T95" fmla="*/ 12 h 834"/>
                <a:gd name="T96" fmla="*/ 416 w 834"/>
                <a:gd name="T97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4" h="834">
                  <a:moveTo>
                    <a:pt x="417" y="140"/>
                  </a:moveTo>
                  <a:lnTo>
                    <a:pt x="376" y="143"/>
                  </a:lnTo>
                  <a:lnTo>
                    <a:pt x="337" y="151"/>
                  </a:lnTo>
                  <a:lnTo>
                    <a:pt x="300" y="166"/>
                  </a:lnTo>
                  <a:lnTo>
                    <a:pt x="266" y="185"/>
                  </a:lnTo>
                  <a:lnTo>
                    <a:pt x="235" y="208"/>
                  </a:lnTo>
                  <a:lnTo>
                    <a:pt x="207" y="236"/>
                  </a:lnTo>
                  <a:lnTo>
                    <a:pt x="184" y="266"/>
                  </a:lnTo>
                  <a:lnTo>
                    <a:pt x="165" y="300"/>
                  </a:lnTo>
                  <a:lnTo>
                    <a:pt x="152" y="337"/>
                  </a:lnTo>
                  <a:lnTo>
                    <a:pt x="143" y="376"/>
                  </a:lnTo>
                  <a:lnTo>
                    <a:pt x="140" y="417"/>
                  </a:lnTo>
                  <a:lnTo>
                    <a:pt x="143" y="458"/>
                  </a:lnTo>
                  <a:lnTo>
                    <a:pt x="152" y="497"/>
                  </a:lnTo>
                  <a:lnTo>
                    <a:pt x="165" y="533"/>
                  </a:lnTo>
                  <a:lnTo>
                    <a:pt x="184" y="568"/>
                  </a:lnTo>
                  <a:lnTo>
                    <a:pt x="207" y="598"/>
                  </a:lnTo>
                  <a:lnTo>
                    <a:pt x="235" y="626"/>
                  </a:lnTo>
                  <a:lnTo>
                    <a:pt x="266" y="649"/>
                  </a:lnTo>
                  <a:lnTo>
                    <a:pt x="300" y="668"/>
                  </a:lnTo>
                  <a:lnTo>
                    <a:pt x="337" y="681"/>
                  </a:lnTo>
                  <a:lnTo>
                    <a:pt x="376" y="691"/>
                  </a:lnTo>
                  <a:lnTo>
                    <a:pt x="417" y="694"/>
                  </a:lnTo>
                  <a:lnTo>
                    <a:pt x="457" y="691"/>
                  </a:lnTo>
                  <a:lnTo>
                    <a:pt x="496" y="681"/>
                  </a:lnTo>
                  <a:lnTo>
                    <a:pt x="533" y="668"/>
                  </a:lnTo>
                  <a:lnTo>
                    <a:pt x="567" y="649"/>
                  </a:lnTo>
                  <a:lnTo>
                    <a:pt x="599" y="626"/>
                  </a:lnTo>
                  <a:lnTo>
                    <a:pt x="626" y="598"/>
                  </a:lnTo>
                  <a:lnTo>
                    <a:pt x="649" y="568"/>
                  </a:lnTo>
                  <a:lnTo>
                    <a:pt x="668" y="534"/>
                  </a:lnTo>
                  <a:lnTo>
                    <a:pt x="682" y="497"/>
                  </a:lnTo>
                  <a:lnTo>
                    <a:pt x="690" y="458"/>
                  </a:lnTo>
                  <a:lnTo>
                    <a:pt x="694" y="417"/>
                  </a:lnTo>
                  <a:lnTo>
                    <a:pt x="690" y="376"/>
                  </a:lnTo>
                  <a:lnTo>
                    <a:pt x="682" y="337"/>
                  </a:lnTo>
                  <a:lnTo>
                    <a:pt x="668" y="300"/>
                  </a:lnTo>
                  <a:lnTo>
                    <a:pt x="649" y="266"/>
                  </a:lnTo>
                  <a:lnTo>
                    <a:pt x="626" y="236"/>
                  </a:lnTo>
                  <a:lnTo>
                    <a:pt x="599" y="208"/>
                  </a:lnTo>
                  <a:lnTo>
                    <a:pt x="567" y="185"/>
                  </a:lnTo>
                  <a:lnTo>
                    <a:pt x="533" y="166"/>
                  </a:lnTo>
                  <a:lnTo>
                    <a:pt x="496" y="151"/>
                  </a:lnTo>
                  <a:lnTo>
                    <a:pt x="457" y="143"/>
                  </a:lnTo>
                  <a:lnTo>
                    <a:pt x="417" y="140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2"/>
                  </a:lnTo>
                  <a:lnTo>
                    <a:pt x="567" y="28"/>
                  </a:lnTo>
                  <a:lnTo>
                    <a:pt x="612" y="48"/>
                  </a:lnTo>
                  <a:lnTo>
                    <a:pt x="655" y="74"/>
                  </a:lnTo>
                  <a:lnTo>
                    <a:pt x="694" y="105"/>
                  </a:lnTo>
                  <a:lnTo>
                    <a:pt x="728" y="140"/>
                  </a:lnTo>
                  <a:lnTo>
                    <a:pt x="759" y="179"/>
                  </a:lnTo>
                  <a:lnTo>
                    <a:pt x="784" y="221"/>
                  </a:lnTo>
                  <a:lnTo>
                    <a:pt x="805" y="266"/>
                  </a:lnTo>
                  <a:lnTo>
                    <a:pt x="821" y="315"/>
                  </a:lnTo>
                  <a:lnTo>
                    <a:pt x="831" y="364"/>
                  </a:lnTo>
                  <a:lnTo>
                    <a:pt x="834" y="417"/>
                  </a:lnTo>
                  <a:lnTo>
                    <a:pt x="831" y="470"/>
                  </a:lnTo>
                  <a:lnTo>
                    <a:pt x="821" y="519"/>
                  </a:lnTo>
                  <a:lnTo>
                    <a:pt x="805" y="568"/>
                  </a:lnTo>
                  <a:lnTo>
                    <a:pt x="785" y="613"/>
                  </a:lnTo>
                  <a:lnTo>
                    <a:pt x="759" y="655"/>
                  </a:lnTo>
                  <a:lnTo>
                    <a:pt x="728" y="694"/>
                  </a:lnTo>
                  <a:lnTo>
                    <a:pt x="694" y="729"/>
                  </a:lnTo>
                  <a:lnTo>
                    <a:pt x="655" y="759"/>
                  </a:lnTo>
                  <a:lnTo>
                    <a:pt x="612" y="785"/>
                  </a:lnTo>
                  <a:lnTo>
                    <a:pt x="567" y="806"/>
                  </a:lnTo>
                  <a:lnTo>
                    <a:pt x="520" y="822"/>
                  </a:lnTo>
                  <a:lnTo>
                    <a:pt x="469" y="831"/>
                  </a:lnTo>
                  <a:lnTo>
                    <a:pt x="417" y="834"/>
                  </a:lnTo>
                  <a:lnTo>
                    <a:pt x="365" y="831"/>
                  </a:lnTo>
                  <a:lnTo>
                    <a:pt x="314" y="822"/>
                  </a:lnTo>
                  <a:lnTo>
                    <a:pt x="266" y="806"/>
                  </a:lnTo>
                  <a:lnTo>
                    <a:pt x="221" y="785"/>
                  </a:lnTo>
                  <a:lnTo>
                    <a:pt x="179" y="759"/>
                  </a:lnTo>
                  <a:lnTo>
                    <a:pt x="140" y="729"/>
                  </a:lnTo>
                  <a:lnTo>
                    <a:pt x="105" y="694"/>
                  </a:lnTo>
                  <a:lnTo>
                    <a:pt x="75" y="655"/>
                  </a:lnTo>
                  <a:lnTo>
                    <a:pt x="48" y="613"/>
                  </a:lnTo>
                  <a:lnTo>
                    <a:pt x="27" y="568"/>
                  </a:lnTo>
                  <a:lnTo>
                    <a:pt x="12" y="519"/>
                  </a:lnTo>
                  <a:lnTo>
                    <a:pt x="3" y="470"/>
                  </a:lnTo>
                  <a:lnTo>
                    <a:pt x="0" y="417"/>
                  </a:lnTo>
                  <a:lnTo>
                    <a:pt x="3" y="364"/>
                  </a:lnTo>
                  <a:lnTo>
                    <a:pt x="12" y="315"/>
                  </a:lnTo>
                  <a:lnTo>
                    <a:pt x="27" y="266"/>
                  </a:lnTo>
                  <a:lnTo>
                    <a:pt x="48" y="221"/>
                  </a:lnTo>
                  <a:lnTo>
                    <a:pt x="74" y="179"/>
                  </a:lnTo>
                  <a:lnTo>
                    <a:pt x="104" y="140"/>
                  </a:lnTo>
                  <a:lnTo>
                    <a:pt x="139" y="105"/>
                  </a:lnTo>
                  <a:lnTo>
                    <a:pt x="178" y="74"/>
                  </a:lnTo>
                  <a:lnTo>
                    <a:pt x="220" y="48"/>
                  </a:lnTo>
                  <a:lnTo>
                    <a:pt x="265" y="28"/>
                  </a:lnTo>
                  <a:lnTo>
                    <a:pt x="314" y="12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3" name="Freeform 12"/>
          <p:cNvSpPr/>
          <p:nvPr/>
        </p:nvSpPr>
        <p:spPr bwMode="auto">
          <a:xfrm>
            <a:off x="5133521" y="4649286"/>
            <a:ext cx="418768" cy="558815"/>
          </a:xfrm>
          <a:custGeom>
            <a:avLst/>
            <a:gdLst>
              <a:gd name="T0" fmla="*/ 129 w 129"/>
              <a:gd name="T1" fmla="*/ 51 h 172"/>
              <a:gd name="T2" fmla="*/ 79 w 129"/>
              <a:gd name="T3" fmla="*/ 172 h 172"/>
              <a:gd name="T4" fmla="*/ 0 w 129"/>
              <a:gd name="T5" fmla="*/ 165 h 172"/>
              <a:gd name="T6" fmla="*/ 69 w 129"/>
              <a:gd name="T7" fmla="*/ 0 h 172"/>
              <a:gd name="T8" fmla="*/ 129 w 129"/>
              <a:gd name="T9" fmla="*/ 5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72">
                <a:moveTo>
                  <a:pt x="129" y="51"/>
                </a:moveTo>
                <a:cubicBezTo>
                  <a:pt x="100" y="86"/>
                  <a:pt x="83" y="127"/>
                  <a:pt x="79" y="172"/>
                </a:cubicBezTo>
                <a:cubicBezTo>
                  <a:pt x="0" y="165"/>
                  <a:pt x="0" y="165"/>
                  <a:pt x="0" y="165"/>
                </a:cubicBezTo>
                <a:cubicBezTo>
                  <a:pt x="6" y="105"/>
                  <a:pt x="30" y="47"/>
                  <a:pt x="69" y="0"/>
                </a:cubicBezTo>
                <a:cubicBezTo>
                  <a:pt x="129" y="51"/>
                  <a:pt x="129" y="51"/>
                  <a:pt x="129" y="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" name="Freeform 13"/>
          <p:cNvSpPr/>
          <p:nvPr/>
        </p:nvSpPr>
        <p:spPr bwMode="auto">
          <a:xfrm>
            <a:off x="5478146" y="4307408"/>
            <a:ext cx="554695" cy="416022"/>
          </a:xfrm>
          <a:custGeom>
            <a:avLst/>
            <a:gdLst>
              <a:gd name="T0" fmla="*/ 171 w 171"/>
              <a:gd name="T1" fmla="*/ 79 h 128"/>
              <a:gd name="T2" fmla="*/ 51 w 171"/>
              <a:gd name="T3" fmla="*/ 128 h 128"/>
              <a:gd name="T4" fmla="*/ 0 w 171"/>
              <a:gd name="T5" fmla="*/ 68 h 128"/>
              <a:gd name="T6" fmla="*/ 164 w 171"/>
              <a:gd name="T7" fmla="*/ 0 h 128"/>
              <a:gd name="T8" fmla="*/ 171 w 171"/>
              <a:gd name="T9" fmla="*/ 7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128">
                <a:moveTo>
                  <a:pt x="171" y="79"/>
                </a:moveTo>
                <a:cubicBezTo>
                  <a:pt x="127" y="83"/>
                  <a:pt x="85" y="100"/>
                  <a:pt x="51" y="128"/>
                </a:cubicBezTo>
                <a:cubicBezTo>
                  <a:pt x="0" y="68"/>
                  <a:pt x="0" y="68"/>
                  <a:pt x="0" y="68"/>
                </a:cubicBezTo>
                <a:cubicBezTo>
                  <a:pt x="47" y="29"/>
                  <a:pt x="104" y="6"/>
                  <a:pt x="164" y="0"/>
                </a:cubicBezTo>
                <a:cubicBezTo>
                  <a:pt x="171" y="79"/>
                  <a:pt x="171" y="79"/>
                  <a:pt x="171" y="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" name="Freeform 16"/>
          <p:cNvSpPr/>
          <p:nvPr/>
        </p:nvSpPr>
        <p:spPr bwMode="auto">
          <a:xfrm>
            <a:off x="6636965" y="4649286"/>
            <a:ext cx="416022" cy="558815"/>
          </a:xfrm>
          <a:custGeom>
            <a:avLst/>
            <a:gdLst>
              <a:gd name="T0" fmla="*/ 60 w 128"/>
              <a:gd name="T1" fmla="*/ 0 h 172"/>
              <a:gd name="T2" fmla="*/ 128 w 128"/>
              <a:gd name="T3" fmla="*/ 165 h 172"/>
              <a:gd name="T4" fmla="*/ 50 w 128"/>
              <a:gd name="T5" fmla="*/ 172 h 172"/>
              <a:gd name="T6" fmla="*/ 0 w 128"/>
              <a:gd name="T7" fmla="*/ 51 h 172"/>
              <a:gd name="T8" fmla="*/ 60 w 128"/>
              <a:gd name="T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72">
                <a:moveTo>
                  <a:pt x="60" y="0"/>
                </a:moveTo>
                <a:cubicBezTo>
                  <a:pt x="99" y="47"/>
                  <a:pt x="123" y="105"/>
                  <a:pt x="128" y="165"/>
                </a:cubicBezTo>
                <a:cubicBezTo>
                  <a:pt x="50" y="172"/>
                  <a:pt x="50" y="172"/>
                  <a:pt x="50" y="172"/>
                </a:cubicBezTo>
                <a:cubicBezTo>
                  <a:pt x="46" y="127"/>
                  <a:pt x="28" y="86"/>
                  <a:pt x="0" y="51"/>
                </a:cubicBezTo>
                <a:cubicBezTo>
                  <a:pt x="60" y="0"/>
                  <a:pt x="60" y="0"/>
                  <a:pt x="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6" name="Freeform 17"/>
          <p:cNvSpPr/>
          <p:nvPr/>
        </p:nvSpPr>
        <p:spPr bwMode="auto">
          <a:xfrm>
            <a:off x="6156412" y="4307408"/>
            <a:ext cx="551949" cy="416022"/>
          </a:xfrm>
          <a:custGeom>
            <a:avLst/>
            <a:gdLst>
              <a:gd name="T0" fmla="*/ 7 w 170"/>
              <a:gd name="T1" fmla="*/ 0 h 128"/>
              <a:gd name="T2" fmla="*/ 170 w 170"/>
              <a:gd name="T3" fmla="*/ 68 h 128"/>
              <a:gd name="T4" fmla="*/ 120 w 170"/>
              <a:gd name="T5" fmla="*/ 128 h 128"/>
              <a:gd name="T6" fmla="*/ 0 w 170"/>
              <a:gd name="T7" fmla="*/ 79 h 128"/>
              <a:gd name="T8" fmla="*/ 7 w 170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28">
                <a:moveTo>
                  <a:pt x="7" y="0"/>
                </a:moveTo>
                <a:cubicBezTo>
                  <a:pt x="67" y="6"/>
                  <a:pt x="124" y="29"/>
                  <a:pt x="170" y="68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86" y="100"/>
                  <a:pt x="44" y="83"/>
                  <a:pt x="0" y="79"/>
                </a:cubicBezTo>
                <a:cubicBezTo>
                  <a:pt x="7" y="0"/>
                  <a:pt x="7" y="0"/>
                  <a:pt x="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5676064" y="4884484"/>
            <a:ext cx="781348" cy="781348"/>
            <a:chOff x="9059863" y="1887538"/>
            <a:chExt cx="612775" cy="612775"/>
          </a:xfrm>
          <a:solidFill>
            <a:schemeClr val="bg1">
              <a:lumMod val="50000"/>
            </a:schemeClr>
          </a:solidFill>
        </p:grpSpPr>
        <p:sp>
          <p:nvSpPr>
            <p:cNvPr id="49" name="Freeform 189"/>
            <p:cNvSpPr>
              <a:spLocks noEditPoints="1"/>
            </p:cNvSpPr>
            <p:nvPr/>
          </p:nvSpPr>
          <p:spPr bwMode="auto">
            <a:xfrm>
              <a:off x="9059863" y="1887538"/>
              <a:ext cx="612775" cy="477838"/>
            </a:xfrm>
            <a:custGeom>
              <a:avLst/>
              <a:gdLst>
                <a:gd name="T0" fmla="*/ 3007 w 3475"/>
                <a:gd name="T1" fmla="*/ 1076 h 2711"/>
                <a:gd name="T2" fmla="*/ 2771 w 3475"/>
                <a:gd name="T3" fmla="*/ 1151 h 2711"/>
                <a:gd name="T4" fmla="*/ 2885 w 3475"/>
                <a:gd name="T5" fmla="*/ 1361 h 2711"/>
                <a:gd name="T6" fmla="*/ 2682 w 3475"/>
                <a:gd name="T7" fmla="*/ 1606 h 2711"/>
                <a:gd name="T8" fmla="*/ 2596 w 3475"/>
                <a:gd name="T9" fmla="*/ 1626 h 2711"/>
                <a:gd name="T10" fmla="*/ 2353 w 3475"/>
                <a:gd name="T11" fmla="*/ 1535 h 2711"/>
                <a:gd name="T12" fmla="*/ 2311 w 3475"/>
                <a:gd name="T13" fmla="*/ 1766 h 2711"/>
                <a:gd name="T14" fmla="*/ 1975 w 3475"/>
                <a:gd name="T15" fmla="*/ 1766 h 2711"/>
                <a:gd name="T16" fmla="*/ 1932 w 3475"/>
                <a:gd name="T17" fmla="*/ 1535 h 2711"/>
                <a:gd name="T18" fmla="*/ 1690 w 3475"/>
                <a:gd name="T19" fmla="*/ 1626 h 2711"/>
                <a:gd name="T20" fmla="*/ 1603 w 3475"/>
                <a:gd name="T21" fmla="*/ 1606 h 2711"/>
                <a:gd name="T22" fmla="*/ 1400 w 3475"/>
                <a:gd name="T23" fmla="*/ 1361 h 2711"/>
                <a:gd name="T24" fmla="*/ 1514 w 3475"/>
                <a:gd name="T25" fmla="*/ 1151 h 2711"/>
                <a:gd name="T26" fmla="*/ 1278 w 3475"/>
                <a:gd name="T27" fmla="*/ 1076 h 2711"/>
                <a:gd name="T28" fmla="*/ 957 w 3475"/>
                <a:gd name="T29" fmla="*/ 949 h 2711"/>
                <a:gd name="T30" fmla="*/ 2081 w 3475"/>
                <a:gd name="T31" fmla="*/ 152 h 2711"/>
                <a:gd name="T32" fmla="*/ 1892 w 3475"/>
                <a:gd name="T33" fmla="*/ 420 h 2711"/>
                <a:gd name="T34" fmla="*/ 1725 w 3475"/>
                <a:gd name="T35" fmla="*/ 559 h 2711"/>
                <a:gd name="T36" fmla="*/ 1621 w 3475"/>
                <a:gd name="T37" fmla="*/ 780 h 2711"/>
                <a:gd name="T38" fmla="*/ 1621 w 3475"/>
                <a:gd name="T39" fmla="*/ 1002 h 2711"/>
                <a:gd name="T40" fmla="*/ 1726 w 3475"/>
                <a:gd name="T41" fmla="*/ 1222 h 2711"/>
                <a:gd name="T42" fmla="*/ 1893 w 3475"/>
                <a:gd name="T43" fmla="*/ 1362 h 2711"/>
                <a:gd name="T44" fmla="*/ 2082 w 3475"/>
                <a:gd name="T45" fmla="*/ 1630 h 2711"/>
                <a:gd name="T46" fmla="*/ 2349 w 3475"/>
                <a:gd name="T47" fmla="*/ 1383 h 2711"/>
                <a:gd name="T48" fmla="*/ 2709 w 3475"/>
                <a:gd name="T49" fmla="*/ 1371 h 2711"/>
                <a:gd name="T50" fmla="*/ 2652 w 3475"/>
                <a:gd name="T51" fmla="*/ 1051 h 2711"/>
                <a:gd name="T52" fmla="*/ 2673 w 3475"/>
                <a:gd name="T53" fmla="*/ 830 h 2711"/>
                <a:gd name="T54" fmla="*/ 2589 w 3475"/>
                <a:gd name="T55" fmla="*/ 600 h 2711"/>
                <a:gd name="T56" fmla="*/ 2435 w 3475"/>
                <a:gd name="T57" fmla="*/ 445 h 2711"/>
                <a:gd name="T58" fmla="*/ 2204 w 3475"/>
                <a:gd name="T59" fmla="*/ 361 h 2711"/>
                <a:gd name="T60" fmla="*/ 919 w 3475"/>
                <a:gd name="T61" fmla="*/ 801 h 2711"/>
                <a:gd name="T62" fmla="*/ 1278 w 3475"/>
                <a:gd name="T63" fmla="*/ 705 h 2711"/>
                <a:gd name="T64" fmla="*/ 1514 w 3475"/>
                <a:gd name="T65" fmla="*/ 630 h 2711"/>
                <a:gd name="T66" fmla="*/ 1401 w 3475"/>
                <a:gd name="T67" fmla="*/ 421 h 2711"/>
                <a:gd name="T68" fmla="*/ 1603 w 3475"/>
                <a:gd name="T69" fmla="*/ 175 h 2711"/>
                <a:gd name="T70" fmla="*/ 1691 w 3475"/>
                <a:gd name="T71" fmla="*/ 155 h 2711"/>
                <a:gd name="T72" fmla="*/ 1933 w 3475"/>
                <a:gd name="T73" fmla="*/ 245 h 2711"/>
                <a:gd name="T74" fmla="*/ 1975 w 3475"/>
                <a:gd name="T75" fmla="*/ 15 h 2711"/>
                <a:gd name="T76" fmla="*/ 2311 w 3475"/>
                <a:gd name="T77" fmla="*/ 15 h 2711"/>
                <a:gd name="T78" fmla="*/ 2353 w 3475"/>
                <a:gd name="T79" fmla="*/ 246 h 2711"/>
                <a:gd name="T80" fmla="*/ 2596 w 3475"/>
                <a:gd name="T81" fmla="*/ 155 h 2711"/>
                <a:gd name="T82" fmla="*/ 2682 w 3475"/>
                <a:gd name="T83" fmla="*/ 175 h 2711"/>
                <a:gd name="T84" fmla="*/ 2885 w 3475"/>
                <a:gd name="T85" fmla="*/ 421 h 2711"/>
                <a:gd name="T86" fmla="*/ 2771 w 3475"/>
                <a:gd name="T87" fmla="*/ 631 h 2711"/>
                <a:gd name="T88" fmla="*/ 3007 w 3475"/>
                <a:gd name="T89" fmla="*/ 705 h 2711"/>
                <a:gd name="T90" fmla="*/ 3475 w 3475"/>
                <a:gd name="T91" fmla="*/ 801 h 2711"/>
                <a:gd name="T92" fmla="*/ 3233 w 3475"/>
                <a:gd name="T93" fmla="*/ 2091 h 2711"/>
                <a:gd name="T94" fmla="*/ 3313 w 3475"/>
                <a:gd name="T95" fmla="*/ 2195 h 2711"/>
                <a:gd name="T96" fmla="*/ 3378 w 3475"/>
                <a:gd name="T97" fmla="*/ 2347 h 2711"/>
                <a:gd name="T98" fmla="*/ 3356 w 3475"/>
                <a:gd name="T99" fmla="*/ 2521 h 2711"/>
                <a:gd name="T100" fmla="*/ 3203 w 3475"/>
                <a:gd name="T101" fmla="*/ 2671 h 2711"/>
                <a:gd name="T102" fmla="*/ 1001 w 3475"/>
                <a:gd name="T103" fmla="*/ 2711 h 2711"/>
                <a:gd name="T104" fmla="*/ 3127 w 3475"/>
                <a:gd name="T105" fmla="*/ 2544 h 2711"/>
                <a:gd name="T106" fmla="*/ 3217 w 3475"/>
                <a:gd name="T107" fmla="*/ 2455 h 2711"/>
                <a:gd name="T108" fmla="*/ 3217 w 3475"/>
                <a:gd name="T109" fmla="*/ 2326 h 2711"/>
                <a:gd name="T110" fmla="*/ 3149 w 3475"/>
                <a:gd name="T111" fmla="*/ 2222 h 2711"/>
                <a:gd name="T112" fmla="*/ 3095 w 3475"/>
                <a:gd name="T113" fmla="*/ 2170 h 2711"/>
                <a:gd name="T114" fmla="*/ 66 w 3475"/>
                <a:gd name="T115" fmla="*/ 0 h 2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5" h="2711">
                  <a:moveTo>
                    <a:pt x="3032" y="948"/>
                  </a:moveTo>
                  <a:lnTo>
                    <a:pt x="3032" y="1016"/>
                  </a:lnTo>
                  <a:lnTo>
                    <a:pt x="3030" y="1038"/>
                  </a:lnTo>
                  <a:lnTo>
                    <a:pt x="3021" y="1059"/>
                  </a:lnTo>
                  <a:lnTo>
                    <a:pt x="3007" y="1076"/>
                  </a:lnTo>
                  <a:lnTo>
                    <a:pt x="2990" y="1089"/>
                  </a:lnTo>
                  <a:lnTo>
                    <a:pt x="2970" y="1097"/>
                  </a:lnTo>
                  <a:lnTo>
                    <a:pt x="2948" y="1100"/>
                  </a:lnTo>
                  <a:lnTo>
                    <a:pt x="2790" y="1100"/>
                  </a:lnTo>
                  <a:lnTo>
                    <a:pt x="2771" y="1151"/>
                  </a:lnTo>
                  <a:lnTo>
                    <a:pt x="2749" y="1199"/>
                  </a:lnTo>
                  <a:lnTo>
                    <a:pt x="2860" y="1310"/>
                  </a:lnTo>
                  <a:lnTo>
                    <a:pt x="2873" y="1326"/>
                  </a:lnTo>
                  <a:lnTo>
                    <a:pt x="2881" y="1343"/>
                  </a:lnTo>
                  <a:lnTo>
                    <a:pt x="2885" y="1361"/>
                  </a:lnTo>
                  <a:lnTo>
                    <a:pt x="2885" y="1379"/>
                  </a:lnTo>
                  <a:lnTo>
                    <a:pt x="2881" y="1397"/>
                  </a:lnTo>
                  <a:lnTo>
                    <a:pt x="2873" y="1415"/>
                  </a:lnTo>
                  <a:lnTo>
                    <a:pt x="2860" y="1429"/>
                  </a:lnTo>
                  <a:lnTo>
                    <a:pt x="2682" y="1606"/>
                  </a:lnTo>
                  <a:lnTo>
                    <a:pt x="2668" y="1619"/>
                  </a:lnTo>
                  <a:lnTo>
                    <a:pt x="2650" y="1626"/>
                  </a:lnTo>
                  <a:lnTo>
                    <a:pt x="2632" y="1631"/>
                  </a:lnTo>
                  <a:lnTo>
                    <a:pt x="2614" y="1631"/>
                  </a:lnTo>
                  <a:lnTo>
                    <a:pt x="2596" y="1626"/>
                  </a:lnTo>
                  <a:lnTo>
                    <a:pt x="2578" y="1619"/>
                  </a:lnTo>
                  <a:lnTo>
                    <a:pt x="2563" y="1606"/>
                  </a:lnTo>
                  <a:lnTo>
                    <a:pt x="2452" y="1495"/>
                  </a:lnTo>
                  <a:lnTo>
                    <a:pt x="2403" y="1517"/>
                  </a:lnTo>
                  <a:lnTo>
                    <a:pt x="2353" y="1535"/>
                  </a:lnTo>
                  <a:lnTo>
                    <a:pt x="2353" y="1693"/>
                  </a:lnTo>
                  <a:lnTo>
                    <a:pt x="2350" y="1715"/>
                  </a:lnTo>
                  <a:lnTo>
                    <a:pt x="2342" y="1735"/>
                  </a:lnTo>
                  <a:lnTo>
                    <a:pt x="2328" y="1753"/>
                  </a:lnTo>
                  <a:lnTo>
                    <a:pt x="2311" y="1766"/>
                  </a:lnTo>
                  <a:lnTo>
                    <a:pt x="2291" y="1775"/>
                  </a:lnTo>
                  <a:lnTo>
                    <a:pt x="2269" y="1778"/>
                  </a:lnTo>
                  <a:lnTo>
                    <a:pt x="2017" y="1778"/>
                  </a:lnTo>
                  <a:lnTo>
                    <a:pt x="1995" y="1775"/>
                  </a:lnTo>
                  <a:lnTo>
                    <a:pt x="1975" y="1766"/>
                  </a:lnTo>
                  <a:lnTo>
                    <a:pt x="1958" y="1753"/>
                  </a:lnTo>
                  <a:lnTo>
                    <a:pt x="1944" y="1735"/>
                  </a:lnTo>
                  <a:lnTo>
                    <a:pt x="1935" y="1715"/>
                  </a:lnTo>
                  <a:lnTo>
                    <a:pt x="1932" y="1693"/>
                  </a:lnTo>
                  <a:lnTo>
                    <a:pt x="1932" y="1535"/>
                  </a:lnTo>
                  <a:lnTo>
                    <a:pt x="1882" y="1517"/>
                  </a:lnTo>
                  <a:lnTo>
                    <a:pt x="1834" y="1495"/>
                  </a:lnTo>
                  <a:lnTo>
                    <a:pt x="1723" y="1606"/>
                  </a:lnTo>
                  <a:lnTo>
                    <a:pt x="1707" y="1619"/>
                  </a:lnTo>
                  <a:lnTo>
                    <a:pt x="1690" y="1626"/>
                  </a:lnTo>
                  <a:lnTo>
                    <a:pt x="1672" y="1631"/>
                  </a:lnTo>
                  <a:lnTo>
                    <a:pt x="1654" y="1631"/>
                  </a:lnTo>
                  <a:lnTo>
                    <a:pt x="1635" y="1626"/>
                  </a:lnTo>
                  <a:lnTo>
                    <a:pt x="1618" y="1619"/>
                  </a:lnTo>
                  <a:lnTo>
                    <a:pt x="1603" y="1606"/>
                  </a:lnTo>
                  <a:lnTo>
                    <a:pt x="1424" y="1429"/>
                  </a:lnTo>
                  <a:lnTo>
                    <a:pt x="1413" y="1415"/>
                  </a:lnTo>
                  <a:lnTo>
                    <a:pt x="1404" y="1397"/>
                  </a:lnTo>
                  <a:lnTo>
                    <a:pt x="1400" y="1379"/>
                  </a:lnTo>
                  <a:lnTo>
                    <a:pt x="1400" y="1361"/>
                  </a:lnTo>
                  <a:lnTo>
                    <a:pt x="1404" y="1343"/>
                  </a:lnTo>
                  <a:lnTo>
                    <a:pt x="1413" y="1326"/>
                  </a:lnTo>
                  <a:lnTo>
                    <a:pt x="1424" y="1310"/>
                  </a:lnTo>
                  <a:lnTo>
                    <a:pt x="1536" y="1200"/>
                  </a:lnTo>
                  <a:lnTo>
                    <a:pt x="1514" y="1151"/>
                  </a:lnTo>
                  <a:lnTo>
                    <a:pt x="1496" y="1101"/>
                  </a:lnTo>
                  <a:lnTo>
                    <a:pt x="1339" y="1101"/>
                  </a:lnTo>
                  <a:lnTo>
                    <a:pt x="1316" y="1098"/>
                  </a:lnTo>
                  <a:lnTo>
                    <a:pt x="1295" y="1090"/>
                  </a:lnTo>
                  <a:lnTo>
                    <a:pt x="1278" y="1076"/>
                  </a:lnTo>
                  <a:lnTo>
                    <a:pt x="1266" y="1059"/>
                  </a:lnTo>
                  <a:lnTo>
                    <a:pt x="1257" y="1039"/>
                  </a:lnTo>
                  <a:lnTo>
                    <a:pt x="1254" y="1017"/>
                  </a:lnTo>
                  <a:lnTo>
                    <a:pt x="1254" y="949"/>
                  </a:lnTo>
                  <a:lnTo>
                    <a:pt x="957" y="949"/>
                  </a:lnTo>
                  <a:lnTo>
                    <a:pt x="1178" y="2021"/>
                  </a:lnTo>
                  <a:lnTo>
                    <a:pt x="3062" y="2021"/>
                  </a:lnTo>
                  <a:lnTo>
                    <a:pt x="3282" y="948"/>
                  </a:lnTo>
                  <a:lnTo>
                    <a:pt x="3032" y="948"/>
                  </a:lnTo>
                  <a:close/>
                  <a:moveTo>
                    <a:pt x="2081" y="152"/>
                  </a:moveTo>
                  <a:lnTo>
                    <a:pt x="2081" y="361"/>
                  </a:lnTo>
                  <a:lnTo>
                    <a:pt x="2032" y="370"/>
                  </a:lnTo>
                  <a:lnTo>
                    <a:pt x="1983" y="383"/>
                  </a:lnTo>
                  <a:lnTo>
                    <a:pt x="1936" y="400"/>
                  </a:lnTo>
                  <a:lnTo>
                    <a:pt x="1892" y="420"/>
                  </a:lnTo>
                  <a:lnTo>
                    <a:pt x="1851" y="445"/>
                  </a:lnTo>
                  <a:lnTo>
                    <a:pt x="1812" y="474"/>
                  </a:lnTo>
                  <a:lnTo>
                    <a:pt x="1663" y="325"/>
                  </a:lnTo>
                  <a:lnTo>
                    <a:pt x="1577" y="411"/>
                  </a:lnTo>
                  <a:lnTo>
                    <a:pt x="1725" y="559"/>
                  </a:lnTo>
                  <a:lnTo>
                    <a:pt x="1696" y="600"/>
                  </a:lnTo>
                  <a:lnTo>
                    <a:pt x="1672" y="641"/>
                  </a:lnTo>
                  <a:lnTo>
                    <a:pt x="1651" y="685"/>
                  </a:lnTo>
                  <a:lnTo>
                    <a:pt x="1634" y="732"/>
                  </a:lnTo>
                  <a:lnTo>
                    <a:pt x="1621" y="780"/>
                  </a:lnTo>
                  <a:lnTo>
                    <a:pt x="1613" y="830"/>
                  </a:lnTo>
                  <a:lnTo>
                    <a:pt x="1403" y="830"/>
                  </a:lnTo>
                  <a:lnTo>
                    <a:pt x="1403" y="952"/>
                  </a:lnTo>
                  <a:lnTo>
                    <a:pt x="1614" y="952"/>
                  </a:lnTo>
                  <a:lnTo>
                    <a:pt x="1621" y="1002"/>
                  </a:lnTo>
                  <a:lnTo>
                    <a:pt x="1634" y="1051"/>
                  </a:lnTo>
                  <a:lnTo>
                    <a:pt x="1651" y="1097"/>
                  </a:lnTo>
                  <a:lnTo>
                    <a:pt x="1672" y="1140"/>
                  </a:lnTo>
                  <a:lnTo>
                    <a:pt x="1697" y="1183"/>
                  </a:lnTo>
                  <a:lnTo>
                    <a:pt x="1726" y="1222"/>
                  </a:lnTo>
                  <a:lnTo>
                    <a:pt x="1578" y="1370"/>
                  </a:lnTo>
                  <a:lnTo>
                    <a:pt x="1663" y="1457"/>
                  </a:lnTo>
                  <a:lnTo>
                    <a:pt x="1812" y="1309"/>
                  </a:lnTo>
                  <a:lnTo>
                    <a:pt x="1851" y="1337"/>
                  </a:lnTo>
                  <a:lnTo>
                    <a:pt x="1893" y="1362"/>
                  </a:lnTo>
                  <a:lnTo>
                    <a:pt x="1937" y="1383"/>
                  </a:lnTo>
                  <a:lnTo>
                    <a:pt x="1984" y="1400"/>
                  </a:lnTo>
                  <a:lnTo>
                    <a:pt x="2032" y="1413"/>
                  </a:lnTo>
                  <a:lnTo>
                    <a:pt x="2082" y="1421"/>
                  </a:lnTo>
                  <a:lnTo>
                    <a:pt x="2082" y="1630"/>
                  </a:lnTo>
                  <a:lnTo>
                    <a:pt x="2205" y="1630"/>
                  </a:lnTo>
                  <a:lnTo>
                    <a:pt x="2205" y="1421"/>
                  </a:lnTo>
                  <a:lnTo>
                    <a:pt x="2255" y="1413"/>
                  </a:lnTo>
                  <a:lnTo>
                    <a:pt x="2303" y="1400"/>
                  </a:lnTo>
                  <a:lnTo>
                    <a:pt x="2349" y="1383"/>
                  </a:lnTo>
                  <a:lnTo>
                    <a:pt x="2394" y="1362"/>
                  </a:lnTo>
                  <a:lnTo>
                    <a:pt x="2436" y="1337"/>
                  </a:lnTo>
                  <a:lnTo>
                    <a:pt x="2475" y="1309"/>
                  </a:lnTo>
                  <a:lnTo>
                    <a:pt x="2622" y="1458"/>
                  </a:lnTo>
                  <a:lnTo>
                    <a:pt x="2709" y="1371"/>
                  </a:lnTo>
                  <a:lnTo>
                    <a:pt x="2561" y="1223"/>
                  </a:lnTo>
                  <a:lnTo>
                    <a:pt x="2589" y="1184"/>
                  </a:lnTo>
                  <a:lnTo>
                    <a:pt x="2614" y="1142"/>
                  </a:lnTo>
                  <a:lnTo>
                    <a:pt x="2635" y="1097"/>
                  </a:lnTo>
                  <a:lnTo>
                    <a:pt x="2652" y="1051"/>
                  </a:lnTo>
                  <a:lnTo>
                    <a:pt x="2664" y="1003"/>
                  </a:lnTo>
                  <a:lnTo>
                    <a:pt x="2673" y="953"/>
                  </a:lnTo>
                  <a:lnTo>
                    <a:pt x="2882" y="953"/>
                  </a:lnTo>
                  <a:lnTo>
                    <a:pt x="2882" y="830"/>
                  </a:lnTo>
                  <a:lnTo>
                    <a:pt x="2673" y="830"/>
                  </a:lnTo>
                  <a:lnTo>
                    <a:pt x="2664" y="780"/>
                  </a:lnTo>
                  <a:lnTo>
                    <a:pt x="2652" y="732"/>
                  </a:lnTo>
                  <a:lnTo>
                    <a:pt x="2635" y="685"/>
                  </a:lnTo>
                  <a:lnTo>
                    <a:pt x="2614" y="641"/>
                  </a:lnTo>
                  <a:lnTo>
                    <a:pt x="2589" y="600"/>
                  </a:lnTo>
                  <a:lnTo>
                    <a:pt x="2561" y="559"/>
                  </a:lnTo>
                  <a:lnTo>
                    <a:pt x="2709" y="411"/>
                  </a:lnTo>
                  <a:lnTo>
                    <a:pt x="2622" y="325"/>
                  </a:lnTo>
                  <a:lnTo>
                    <a:pt x="2474" y="474"/>
                  </a:lnTo>
                  <a:lnTo>
                    <a:pt x="2435" y="445"/>
                  </a:lnTo>
                  <a:lnTo>
                    <a:pt x="2392" y="420"/>
                  </a:lnTo>
                  <a:lnTo>
                    <a:pt x="2349" y="398"/>
                  </a:lnTo>
                  <a:lnTo>
                    <a:pt x="2303" y="382"/>
                  </a:lnTo>
                  <a:lnTo>
                    <a:pt x="2254" y="369"/>
                  </a:lnTo>
                  <a:lnTo>
                    <a:pt x="2204" y="361"/>
                  </a:lnTo>
                  <a:lnTo>
                    <a:pt x="2204" y="152"/>
                  </a:lnTo>
                  <a:lnTo>
                    <a:pt x="2081" y="152"/>
                  </a:lnTo>
                  <a:close/>
                  <a:moveTo>
                    <a:pt x="66" y="0"/>
                  </a:moveTo>
                  <a:lnTo>
                    <a:pt x="832" y="374"/>
                  </a:lnTo>
                  <a:lnTo>
                    <a:pt x="919" y="801"/>
                  </a:lnTo>
                  <a:lnTo>
                    <a:pt x="1254" y="801"/>
                  </a:lnTo>
                  <a:lnTo>
                    <a:pt x="1254" y="766"/>
                  </a:lnTo>
                  <a:lnTo>
                    <a:pt x="1257" y="742"/>
                  </a:lnTo>
                  <a:lnTo>
                    <a:pt x="1266" y="722"/>
                  </a:lnTo>
                  <a:lnTo>
                    <a:pt x="1278" y="705"/>
                  </a:lnTo>
                  <a:lnTo>
                    <a:pt x="1295" y="693"/>
                  </a:lnTo>
                  <a:lnTo>
                    <a:pt x="1316" y="684"/>
                  </a:lnTo>
                  <a:lnTo>
                    <a:pt x="1339" y="681"/>
                  </a:lnTo>
                  <a:lnTo>
                    <a:pt x="1496" y="681"/>
                  </a:lnTo>
                  <a:lnTo>
                    <a:pt x="1514" y="630"/>
                  </a:lnTo>
                  <a:lnTo>
                    <a:pt x="1536" y="583"/>
                  </a:lnTo>
                  <a:lnTo>
                    <a:pt x="1425" y="472"/>
                  </a:lnTo>
                  <a:lnTo>
                    <a:pt x="1414" y="456"/>
                  </a:lnTo>
                  <a:lnTo>
                    <a:pt x="1405" y="439"/>
                  </a:lnTo>
                  <a:lnTo>
                    <a:pt x="1401" y="421"/>
                  </a:lnTo>
                  <a:lnTo>
                    <a:pt x="1401" y="403"/>
                  </a:lnTo>
                  <a:lnTo>
                    <a:pt x="1405" y="384"/>
                  </a:lnTo>
                  <a:lnTo>
                    <a:pt x="1414" y="367"/>
                  </a:lnTo>
                  <a:lnTo>
                    <a:pt x="1425" y="352"/>
                  </a:lnTo>
                  <a:lnTo>
                    <a:pt x="1603" y="175"/>
                  </a:lnTo>
                  <a:lnTo>
                    <a:pt x="1619" y="162"/>
                  </a:lnTo>
                  <a:lnTo>
                    <a:pt x="1636" y="155"/>
                  </a:lnTo>
                  <a:lnTo>
                    <a:pt x="1654" y="151"/>
                  </a:lnTo>
                  <a:lnTo>
                    <a:pt x="1673" y="151"/>
                  </a:lnTo>
                  <a:lnTo>
                    <a:pt x="1691" y="155"/>
                  </a:lnTo>
                  <a:lnTo>
                    <a:pt x="1708" y="162"/>
                  </a:lnTo>
                  <a:lnTo>
                    <a:pt x="1724" y="175"/>
                  </a:lnTo>
                  <a:lnTo>
                    <a:pt x="1835" y="285"/>
                  </a:lnTo>
                  <a:lnTo>
                    <a:pt x="1882" y="263"/>
                  </a:lnTo>
                  <a:lnTo>
                    <a:pt x="1933" y="245"/>
                  </a:lnTo>
                  <a:lnTo>
                    <a:pt x="1933" y="88"/>
                  </a:lnTo>
                  <a:lnTo>
                    <a:pt x="1936" y="66"/>
                  </a:lnTo>
                  <a:lnTo>
                    <a:pt x="1945" y="45"/>
                  </a:lnTo>
                  <a:lnTo>
                    <a:pt x="1958" y="28"/>
                  </a:lnTo>
                  <a:lnTo>
                    <a:pt x="1975" y="15"/>
                  </a:lnTo>
                  <a:lnTo>
                    <a:pt x="1995" y="7"/>
                  </a:lnTo>
                  <a:lnTo>
                    <a:pt x="2018" y="4"/>
                  </a:lnTo>
                  <a:lnTo>
                    <a:pt x="2269" y="4"/>
                  </a:lnTo>
                  <a:lnTo>
                    <a:pt x="2291" y="7"/>
                  </a:lnTo>
                  <a:lnTo>
                    <a:pt x="2311" y="15"/>
                  </a:lnTo>
                  <a:lnTo>
                    <a:pt x="2328" y="28"/>
                  </a:lnTo>
                  <a:lnTo>
                    <a:pt x="2342" y="45"/>
                  </a:lnTo>
                  <a:lnTo>
                    <a:pt x="2350" y="66"/>
                  </a:lnTo>
                  <a:lnTo>
                    <a:pt x="2353" y="88"/>
                  </a:lnTo>
                  <a:lnTo>
                    <a:pt x="2353" y="246"/>
                  </a:lnTo>
                  <a:lnTo>
                    <a:pt x="2403" y="264"/>
                  </a:lnTo>
                  <a:lnTo>
                    <a:pt x="2452" y="286"/>
                  </a:lnTo>
                  <a:lnTo>
                    <a:pt x="2563" y="175"/>
                  </a:lnTo>
                  <a:lnTo>
                    <a:pt x="2578" y="162"/>
                  </a:lnTo>
                  <a:lnTo>
                    <a:pt x="2596" y="155"/>
                  </a:lnTo>
                  <a:lnTo>
                    <a:pt x="2614" y="151"/>
                  </a:lnTo>
                  <a:lnTo>
                    <a:pt x="2632" y="151"/>
                  </a:lnTo>
                  <a:lnTo>
                    <a:pt x="2650" y="155"/>
                  </a:lnTo>
                  <a:lnTo>
                    <a:pt x="2668" y="162"/>
                  </a:lnTo>
                  <a:lnTo>
                    <a:pt x="2682" y="175"/>
                  </a:lnTo>
                  <a:lnTo>
                    <a:pt x="2860" y="352"/>
                  </a:lnTo>
                  <a:lnTo>
                    <a:pt x="2873" y="367"/>
                  </a:lnTo>
                  <a:lnTo>
                    <a:pt x="2881" y="384"/>
                  </a:lnTo>
                  <a:lnTo>
                    <a:pt x="2885" y="403"/>
                  </a:lnTo>
                  <a:lnTo>
                    <a:pt x="2885" y="421"/>
                  </a:lnTo>
                  <a:lnTo>
                    <a:pt x="2881" y="439"/>
                  </a:lnTo>
                  <a:lnTo>
                    <a:pt x="2873" y="456"/>
                  </a:lnTo>
                  <a:lnTo>
                    <a:pt x="2860" y="472"/>
                  </a:lnTo>
                  <a:lnTo>
                    <a:pt x="2749" y="583"/>
                  </a:lnTo>
                  <a:lnTo>
                    <a:pt x="2771" y="631"/>
                  </a:lnTo>
                  <a:lnTo>
                    <a:pt x="2790" y="681"/>
                  </a:lnTo>
                  <a:lnTo>
                    <a:pt x="2948" y="681"/>
                  </a:lnTo>
                  <a:lnTo>
                    <a:pt x="2970" y="684"/>
                  </a:lnTo>
                  <a:lnTo>
                    <a:pt x="2990" y="693"/>
                  </a:lnTo>
                  <a:lnTo>
                    <a:pt x="3007" y="705"/>
                  </a:lnTo>
                  <a:lnTo>
                    <a:pt x="3021" y="722"/>
                  </a:lnTo>
                  <a:lnTo>
                    <a:pt x="3030" y="742"/>
                  </a:lnTo>
                  <a:lnTo>
                    <a:pt x="3032" y="766"/>
                  </a:lnTo>
                  <a:lnTo>
                    <a:pt x="3032" y="801"/>
                  </a:lnTo>
                  <a:lnTo>
                    <a:pt x="3475" y="801"/>
                  </a:lnTo>
                  <a:lnTo>
                    <a:pt x="3203" y="2062"/>
                  </a:lnTo>
                  <a:lnTo>
                    <a:pt x="3205" y="2063"/>
                  </a:lnTo>
                  <a:lnTo>
                    <a:pt x="3212" y="2070"/>
                  </a:lnTo>
                  <a:lnTo>
                    <a:pt x="3220" y="2078"/>
                  </a:lnTo>
                  <a:lnTo>
                    <a:pt x="3233" y="2091"/>
                  </a:lnTo>
                  <a:lnTo>
                    <a:pt x="3246" y="2107"/>
                  </a:lnTo>
                  <a:lnTo>
                    <a:pt x="3262" y="2125"/>
                  </a:lnTo>
                  <a:lnTo>
                    <a:pt x="3278" y="2146"/>
                  </a:lnTo>
                  <a:lnTo>
                    <a:pt x="3296" y="2169"/>
                  </a:lnTo>
                  <a:lnTo>
                    <a:pt x="3313" y="2195"/>
                  </a:lnTo>
                  <a:lnTo>
                    <a:pt x="3329" y="2222"/>
                  </a:lnTo>
                  <a:lnTo>
                    <a:pt x="3345" y="2252"/>
                  </a:lnTo>
                  <a:lnTo>
                    <a:pt x="3359" y="2283"/>
                  </a:lnTo>
                  <a:lnTo>
                    <a:pt x="3369" y="2314"/>
                  </a:lnTo>
                  <a:lnTo>
                    <a:pt x="3378" y="2347"/>
                  </a:lnTo>
                  <a:lnTo>
                    <a:pt x="3383" y="2381"/>
                  </a:lnTo>
                  <a:lnTo>
                    <a:pt x="3384" y="2416"/>
                  </a:lnTo>
                  <a:lnTo>
                    <a:pt x="3380" y="2451"/>
                  </a:lnTo>
                  <a:lnTo>
                    <a:pt x="3371" y="2486"/>
                  </a:lnTo>
                  <a:lnTo>
                    <a:pt x="3356" y="2521"/>
                  </a:lnTo>
                  <a:lnTo>
                    <a:pt x="3333" y="2558"/>
                  </a:lnTo>
                  <a:lnTo>
                    <a:pt x="3306" y="2592"/>
                  </a:lnTo>
                  <a:lnTo>
                    <a:pt x="3274" y="2622"/>
                  </a:lnTo>
                  <a:lnTo>
                    <a:pt x="3240" y="2649"/>
                  </a:lnTo>
                  <a:lnTo>
                    <a:pt x="3203" y="2671"/>
                  </a:lnTo>
                  <a:lnTo>
                    <a:pt x="3164" y="2688"/>
                  </a:lnTo>
                  <a:lnTo>
                    <a:pt x="3123" y="2701"/>
                  </a:lnTo>
                  <a:lnTo>
                    <a:pt x="3078" y="2709"/>
                  </a:lnTo>
                  <a:lnTo>
                    <a:pt x="3033" y="2711"/>
                  </a:lnTo>
                  <a:lnTo>
                    <a:pt x="1001" y="2711"/>
                  </a:lnTo>
                  <a:lnTo>
                    <a:pt x="1001" y="2565"/>
                  </a:lnTo>
                  <a:lnTo>
                    <a:pt x="3032" y="2565"/>
                  </a:lnTo>
                  <a:lnTo>
                    <a:pt x="3067" y="2562"/>
                  </a:lnTo>
                  <a:lnTo>
                    <a:pt x="3098" y="2555"/>
                  </a:lnTo>
                  <a:lnTo>
                    <a:pt x="3127" y="2544"/>
                  </a:lnTo>
                  <a:lnTo>
                    <a:pt x="3152" y="2529"/>
                  </a:lnTo>
                  <a:lnTo>
                    <a:pt x="3173" y="2512"/>
                  </a:lnTo>
                  <a:lnTo>
                    <a:pt x="3191" y="2494"/>
                  </a:lnTo>
                  <a:lnTo>
                    <a:pt x="3206" y="2474"/>
                  </a:lnTo>
                  <a:lnTo>
                    <a:pt x="3217" y="2455"/>
                  </a:lnTo>
                  <a:lnTo>
                    <a:pt x="3226" y="2429"/>
                  </a:lnTo>
                  <a:lnTo>
                    <a:pt x="3231" y="2402"/>
                  </a:lnTo>
                  <a:lnTo>
                    <a:pt x="3230" y="2377"/>
                  </a:lnTo>
                  <a:lnTo>
                    <a:pt x="3225" y="2351"/>
                  </a:lnTo>
                  <a:lnTo>
                    <a:pt x="3217" y="2326"/>
                  </a:lnTo>
                  <a:lnTo>
                    <a:pt x="3206" y="2303"/>
                  </a:lnTo>
                  <a:lnTo>
                    <a:pt x="3194" y="2280"/>
                  </a:lnTo>
                  <a:lnTo>
                    <a:pt x="3180" y="2259"/>
                  </a:lnTo>
                  <a:lnTo>
                    <a:pt x="3165" y="2240"/>
                  </a:lnTo>
                  <a:lnTo>
                    <a:pt x="3149" y="2222"/>
                  </a:lnTo>
                  <a:lnTo>
                    <a:pt x="3135" y="2206"/>
                  </a:lnTo>
                  <a:lnTo>
                    <a:pt x="3122" y="2194"/>
                  </a:lnTo>
                  <a:lnTo>
                    <a:pt x="3110" y="2183"/>
                  </a:lnTo>
                  <a:lnTo>
                    <a:pt x="3101" y="2175"/>
                  </a:lnTo>
                  <a:lnTo>
                    <a:pt x="3095" y="2170"/>
                  </a:lnTo>
                  <a:lnTo>
                    <a:pt x="3093" y="2168"/>
                  </a:lnTo>
                  <a:lnTo>
                    <a:pt x="1053" y="2168"/>
                  </a:lnTo>
                  <a:lnTo>
                    <a:pt x="699" y="478"/>
                  </a:lnTo>
                  <a:lnTo>
                    <a:pt x="0" y="13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190"/>
            <p:cNvSpPr>
              <a:spLocks noEditPoints="1"/>
            </p:cNvSpPr>
            <p:nvPr/>
          </p:nvSpPr>
          <p:spPr bwMode="auto">
            <a:xfrm>
              <a:off x="9261476" y="2401888"/>
              <a:ext cx="98425" cy="98425"/>
            </a:xfrm>
            <a:custGeom>
              <a:avLst/>
              <a:gdLst>
                <a:gd name="T0" fmla="*/ 253 w 558"/>
                <a:gd name="T1" fmla="*/ 143 h 559"/>
                <a:gd name="T2" fmla="*/ 205 w 558"/>
                <a:gd name="T3" fmla="*/ 163 h 559"/>
                <a:gd name="T4" fmla="*/ 169 w 558"/>
                <a:gd name="T5" fmla="*/ 198 h 559"/>
                <a:gd name="T6" fmla="*/ 149 w 558"/>
                <a:gd name="T7" fmla="*/ 245 h 559"/>
                <a:gd name="T8" fmla="*/ 149 w 558"/>
                <a:gd name="T9" fmla="*/ 298 h 559"/>
                <a:gd name="T10" fmla="*/ 169 w 558"/>
                <a:gd name="T11" fmla="*/ 346 h 559"/>
                <a:gd name="T12" fmla="*/ 205 w 558"/>
                <a:gd name="T13" fmla="*/ 381 h 559"/>
                <a:gd name="T14" fmla="*/ 253 w 558"/>
                <a:gd name="T15" fmla="*/ 401 h 559"/>
                <a:gd name="T16" fmla="*/ 306 w 558"/>
                <a:gd name="T17" fmla="*/ 401 h 559"/>
                <a:gd name="T18" fmla="*/ 353 w 558"/>
                <a:gd name="T19" fmla="*/ 381 h 559"/>
                <a:gd name="T20" fmla="*/ 389 w 558"/>
                <a:gd name="T21" fmla="*/ 346 h 559"/>
                <a:gd name="T22" fmla="*/ 409 w 558"/>
                <a:gd name="T23" fmla="*/ 298 h 559"/>
                <a:gd name="T24" fmla="*/ 409 w 558"/>
                <a:gd name="T25" fmla="*/ 245 h 559"/>
                <a:gd name="T26" fmla="*/ 389 w 558"/>
                <a:gd name="T27" fmla="*/ 198 h 559"/>
                <a:gd name="T28" fmla="*/ 353 w 558"/>
                <a:gd name="T29" fmla="*/ 163 h 559"/>
                <a:gd name="T30" fmla="*/ 307 w 558"/>
                <a:gd name="T31" fmla="*/ 143 h 559"/>
                <a:gd name="T32" fmla="*/ 279 w 558"/>
                <a:gd name="T33" fmla="*/ 0 h 559"/>
                <a:gd name="T34" fmla="*/ 361 w 558"/>
                <a:gd name="T35" fmla="*/ 11 h 559"/>
                <a:gd name="T36" fmla="*/ 431 w 558"/>
                <a:gd name="T37" fmla="*/ 44 h 559"/>
                <a:gd name="T38" fmla="*/ 490 w 558"/>
                <a:gd name="T39" fmla="*/ 95 h 559"/>
                <a:gd name="T40" fmla="*/ 533 w 558"/>
                <a:gd name="T41" fmla="*/ 161 h 559"/>
                <a:gd name="T42" fmla="*/ 555 w 558"/>
                <a:gd name="T43" fmla="*/ 238 h 559"/>
                <a:gd name="T44" fmla="*/ 555 w 558"/>
                <a:gd name="T45" fmla="*/ 320 h 559"/>
                <a:gd name="T46" fmla="*/ 533 w 558"/>
                <a:gd name="T47" fmla="*/ 397 h 559"/>
                <a:gd name="T48" fmla="*/ 490 w 558"/>
                <a:gd name="T49" fmla="*/ 462 h 559"/>
                <a:gd name="T50" fmla="*/ 431 w 558"/>
                <a:gd name="T51" fmla="*/ 513 h 559"/>
                <a:gd name="T52" fmla="*/ 361 w 558"/>
                <a:gd name="T53" fmla="*/ 546 h 559"/>
                <a:gd name="T54" fmla="*/ 279 w 558"/>
                <a:gd name="T55" fmla="*/ 559 h 559"/>
                <a:gd name="T56" fmla="*/ 199 w 558"/>
                <a:gd name="T57" fmla="*/ 546 h 559"/>
                <a:gd name="T58" fmla="*/ 127 w 558"/>
                <a:gd name="T59" fmla="*/ 513 h 559"/>
                <a:gd name="T60" fmla="*/ 68 w 558"/>
                <a:gd name="T61" fmla="*/ 462 h 559"/>
                <a:gd name="T62" fmla="*/ 26 w 558"/>
                <a:gd name="T63" fmla="*/ 397 h 559"/>
                <a:gd name="T64" fmla="*/ 3 w 558"/>
                <a:gd name="T65" fmla="*/ 320 h 559"/>
                <a:gd name="T66" fmla="*/ 3 w 558"/>
                <a:gd name="T67" fmla="*/ 238 h 559"/>
                <a:gd name="T68" fmla="*/ 26 w 558"/>
                <a:gd name="T69" fmla="*/ 161 h 559"/>
                <a:gd name="T70" fmla="*/ 68 w 558"/>
                <a:gd name="T71" fmla="*/ 95 h 559"/>
                <a:gd name="T72" fmla="*/ 127 w 558"/>
                <a:gd name="T73" fmla="*/ 44 h 559"/>
                <a:gd name="T74" fmla="*/ 199 w 558"/>
                <a:gd name="T75" fmla="*/ 11 h 559"/>
                <a:gd name="T76" fmla="*/ 279 w 558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8" h="559">
                  <a:moveTo>
                    <a:pt x="279" y="139"/>
                  </a:moveTo>
                  <a:lnTo>
                    <a:pt x="253" y="143"/>
                  </a:lnTo>
                  <a:lnTo>
                    <a:pt x="227" y="150"/>
                  </a:lnTo>
                  <a:lnTo>
                    <a:pt x="205" y="163"/>
                  </a:lnTo>
                  <a:lnTo>
                    <a:pt x="185" y="179"/>
                  </a:lnTo>
                  <a:lnTo>
                    <a:pt x="169" y="198"/>
                  </a:lnTo>
                  <a:lnTo>
                    <a:pt x="157" y="220"/>
                  </a:lnTo>
                  <a:lnTo>
                    <a:pt x="149" y="245"/>
                  </a:lnTo>
                  <a:lnTo>
                    <a:pt x="147" y="272"/>
                  </a:lnTo>
                  <a:lnTo>
                    <a:pt x="149" y="298"/>
                  </a:lnTo>
                  <a:lnTo>
                    <a:pt x="157" y="324"/>
                  </a:lnTo>
                  <a:lnTo>
                    <a:pt x="169" y="346"/>
                  </a:lnTo>
                  <a:lnTo>
                    <a:pt x="185" y="365"/>
                  </a:lnTo>
                  <a:lnTo>
                    <a:pt x="205" y="381"/>
                  </a:lnTo>
                  <a:lnTo>
                    <a:pt x="227" y="393"/>
                  </a:lnTo>
                  <a:lnTo>
                    <a:pt x="253" y="401"/>
                  </a:lnTo>
                  <a:lnTo>
                    <a:pt x="279" y="404"/>
                  </a:lnTo>
                  <a:lnTo>
                    <a:pt x="306" y="401"/>
                  </a:lnTo>
                  <a:lnTo>
                    <a:pt x="331" y="393"/>
                  </a:lnTo>
                  <a:lnTo>
                    <a:pt x="353" y="381"/>
                  </a:lnTo>
                  <a:lnTo>
                    <a:pt x="373" y="365"/>
                  </a:lnTo>
                  <a:lnTo>
                    <a:pt x="389" y="346"/>
                  </a:lnTo>
                  <a:lnTo>
                    <a:pt x="402" y="324"/>
                  </a:lnTo>
                  <a:lnTo>
                    <a:pt x="409" y="298"/>
                  </a:lnTo>
                  <a:lnTo>
                    <a:pt x="411" y="272"/>
                  </a:lnTo>
                  <a:lnTo>
                    <a:pt x="409" y="245"/>
                  </a:lnTo>
                  <a:lnTo>
                    <a:pt x="402" y="220"/>
                  </a:lnTo>
                  <a:lnTo>
                    <a:pt x="389" y="198"/>
                  </a:lnTo>
                  <a:lnTo>
                    <a:pt x="373" y="179"/>
                  </a:lnTo>
                  <a:lnTo>
                    <a:pt x="353" y="163"/>
                  </a:lnTo>
                  <a:lnTo>
                    <a:pt x="331" y="150"/>
                  </a:lnTo>
                  <a:lnTo>
                    <a:pt x="307" y="143"/>
                  </a:lnTo>
                  <a:lnTo>
                    <a:pt x="279" y="139"/>
                  </a:lnTo>
                  <a:close/>
                  <a:moveTo>
                    <a:pt x="279" y="0"/>
                  </a:moveTo>
                  <a:lnTo>
                    <a:pt x="320" y="2"/>
                  </a:lnTo>
                  <a:lnTo>
                    <a:pt x="361" y="11"/>
                  </a:lnTo>
                  <a:lnTo>
                    <a:pt x="398" y="25"/>
                  </a:lnTo>
                  <a:lnTo>
                    <a:pt x="431" y="44"/>
                  </a:lnTo>
                  <a:lnTo>
                    <a:pt x="462" y="67"/>
                  </a:lnTo>
                  <a:lnTo>
                    <a:pt x="490" y="95"/>
                  </a:lnTo>
                  <a:lnTo>
                    <a:pt x="514" y="127"/>
                  </a:lnTo>
                  <a:lnTo>
                    <a:pt x="533" y="161"/>
                  </a:lnTo>
                  <a:lnTo>
                    <a:pt x="547" y="198"/>
                  </a:lnTo>
                  <a:lnTo>
                    <a:pt x="555" y="238"/>
                  </a:lnTo>
                  <a:lnTo>
                    <a:pt x="558" y="279"/>
                  </a:lnTo>
                  <a:lnTo>
                    <a:pt x="555" y="320"/>
                  </a:lnTo>
                  <a:lnTo>
                    <a:pt x="547" y="360"/>
                  </a:lnTo>
                  <a:lnTo>
                    <a:pt x="533" y="397"/>
                  </a:lnTo>
                  <a:lnTo>
                    <a:pt x="514" y="431"/>
                  </a:lnTo>
                  <a:lnTo>
                    <a:pt x="490" y="462"/>
                  </a:lnTo>
                  <a:lnTo>
                    <a:pt x="462" y="490"/>
                  </a:lnTo>
                  <a:lnTo>
                    <a:pt x="431" y="513"/>
                  </a:lnTo>
                  <a:lnTo>
                    <a:pt x="398" y="532"/>
                  </a:lnTo>
                  <a:lnTo>
                    <a:pt x="361" y="546"/>
                  </a:lnTo>
                  <a:lnTo>
                    <a:pt x="320" y="555"/>
                  </a:lnTo>
                  <a:lnTo>
                    <a:pt x="279" y="559"/>
                  </a:lnTo>
                  <a:lnTo>
                    <a:pt x="238" y="555"/>
                  </a:lnTo>
                  <a:lnTo>
                    <a:pt x="199" y="546"/>
                  </a:lnTo>
                  <a:lnTo>
                    <a:pt x="162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1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1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2" y="25"/>
                  </a:lnTo>
                  <a:lnTo>
                    <a:pt x="199" y="11"/>
                  </a:lnTo>
                  <a:lnTo>
                    <a:pt x="238" y="2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191"/>
            <p:cNvSpPr>
              <a:spLocks noEditPoints="1"/>
            </p:cNvSpPr>
            <p:nvPr/>
          </p:nvSpPr>
          <p:spPr bwMode="auto">
            <a:xfrm>
              <a:off x="9526588" y="2401888"/>
              <a:ext cx="98425" cy="98425"/>
            </a:xfrm>
            <a:custGeom>
              <a:avLst/>
              <a:gdLst>
                <a:gd name="T0" fmla="*/ 252 w 559"/>
                <a:gd name="T1" fmla="*/ 142 h 559"/>
                <a:gd name="T2" fmla="*/ 205 w 559"/>
                <a:gd name="T3" fmla="*/ 162 h 559"/>
                <a:gd name="T4" fmla="*/ 170 w 559"/>
                <a:gd name="T5" fmla="*/ 197 h 559"/>
                <a:gd name="T6" fmla="*/ 149 w 559"/>
                <a:gd name="T7" fmla="*/ 244 h 559"/>
                <a:gd name="T8" fmla="*/ 149 w 559"/>
                <a:gd name="T9" fmla="*/ 297 h 559"/>
                <a:gd name="T10" fmla="*/ 170 w 559"/>
                <a:gd name="T11" fmla="*/ 345 h 559"/>
                <a:gd name="T12" fmla="*/ 205 w 559"/>
                <a:gd name="T13" fmla="*/ 381 h 559"/>
                <a:gd name="T14" fmla="*/ 252 w 559"/>
                <a:gd name="T15" fmla="*/ 400 h 559"/>
                <a:gd name="T16" fmla="*/ 306 w 559"/>
                <a:gd name="T17" fmla="*/ 400 h 559"/>
                <a:gd name="T18" fmla="*/ 354 w 559"/>
                <a:gd name="T19" fmla="*/ 381 h 559"/>
                <a:gd name="T20" fmla="*/ 390 w 559"/>
                <a:gd name="T21" fmla="*/ 345 h 559"/>
                <a:gd name="T22" fmla="*/ 409 w 559"/>
                <a:gd name="T23" fmla="*/ 298 h 559"/>
                <a:gd name="T24" fmla="*/ 412 w 559"/>
                <a:gd name="T25" fmla="*/ 244 h 559"/>
                <a:gd name="T26" fmla="*/ 393 w 559"/>
                <a:gd name="T27" fmla="*/ 197 h 559"/>
                <a:gd name="T28" fmla="*/ 356 w 559"/>
                <a:gd name="T29" fmla="*/ 162 h 559"/>
                <a:gd name="T30" fmla="*/ 306 w 559"/>
                <a:gd name="T31" fmla="*/ 142 h 559"/>
                <a:gd name="T32" fmla="*/ 280 w 559"/>
                <a:gd name="T33" fmla="*/ 0 h 559"/>
                <a:gd name="T34" fmla="*/ 360 w 559"/>
                <a:gd name="T35" fmla="*/ 11 h 559"/>
                <a:gd name="T36" fmla="*/ 432 w 559"/>
                <a:gd name="T37" fmla="*/ 44 h 559"/>
                <a:gd name="T38" fmla="*/ 490 w 559"/>
                <a:gd name="T39" fmla="*/ 95 h 559"/>
                <a:gd name="T40" fmla="*/ 533 w 559"/>
                <a:gd name="T41" fmla="*/ 161 h 559"/>
                <a:gd name="T42" fmla="*/ 556 w 559"/>
                <a:gd name="T43" fmla="*/ 238 h 559"/>
                <a:gd name="T44" fmla="*/ 556 w 559"/>
                <a:gd name="T45" fmla="*/ 320 h 559"/>
                <a:gd name="T46" fmla="*/ 533 w 559"/>
                <a:gd name="T47" fmla="*/ 397 h 559"/>
                <a:gd name="T48" fmla="*/ 490 w 559"/>
                <a:gd name="T49" fmla="*/ 462 h 559"/>
                <a:gd name="T50" fmla="*/ 432 w 559"/>
                <a:gd name="T51" fmla="*/ 513 h 559"/>
                <a:gd name="T52" fmla="*/ 360 w 559"/>
                <a:gd name="T53" fmla="*/ 546 h 559"/>
                <a:gd name="T54" fmla="*/ 280 w 559"/>
                <a:gd name="T55" fmla="*/ 559 h 559"/>
                <a:gd name="T56" fmla="*/ 198 w 559"/>
                <a:gd name="T57" fmla="*/ 546 h 559"/>
                <a:gd name="T58" fmla="*/ 127 w 559"/>
                <a:gd name="T59" fmla="*/ 513 h 559"/>
                <a:gd name="T60" fmla="*/ 68 w 559"/>
                <a:gd name="T61" fmla="*/ 462 h 559"/>
                <a:gd name="T62" fmla="*/ 26 w 559"/>
                <a:gd name="T63" fmla="*/ 397 h 559"/>
                <a:gd name="T64" fmla="*/ 3 w 559"/>
                <a:gd name="T65" fmla="*/ 320 h 559"/>
                <a:gd name="T66" fmla="*/ 3 w 559"/>
                <a:gd name="T67" fmla="*/ 238 h 559"/>
                <a:gd name="T68" fmla="*/ 26 w 559"/>
                <a:gd name="T69" fmla="*/ 161 h 559"/>
                <a:gd name="T70" fmla="*/ 68 w 559"/>
                <a:gd name="T71" fmla="*/ 95 h 559"/>
                <a:gd name="T72" fmla="*/ 127 w 559"/>
                <a:gd name="T73" fmla="*/ 44 h 559"/>
                <a:gd name="T74" fmla="*/ 198 w 559"/>
                <a:gd name="T75" fmla="*/ 11 h 559"/>
                <a:gd name="T76" fmla="*/ 280 w 559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" h="559">
                  <a:moveTo>
                    <a:pt x="280" y="139"/>
                  </a:moveTo>
                  <a:lnTo>
                    <a:pt x="252" y="142"/>
                  </a:lnTo>
                  <a:lnTo>
                    <a:pt x="228" y="149"/>
                  </a:lnTo>
                  <a:lnTo>
                    <a:pt x="205" y="162"/>
                  </a:lnTo>
                  <a:lnTo>
                    <a:pt x="185" y="178"/>
                  </a:lnTo>
                  <a:lnTo>
                    <a:pt x="170" y="197"/>
                  </a:lnTo>
                  <a:lnTo>
                    <a:pt x="157" y="220"/>
                  </a:lnTo>
                  <a:lnTo>
                    <a:pt x="149" y="244"/>
                  </a:lnTo>
                  <a:lnTo>
                    <a:pt x="146" y="271"/>
                  </a:lnTo>
                  <a:lnTo>
                    <a:pt x="149" y="297"/>
                  </a:lnTo>
                  <a:lnTo>
                    <a:pt x="157" y="323"/>
                  </a:lnTo>
                  <a:lnTo>
                    <a:pt x="170" y="345"/>
                  </a:lnTo>
                  <a:lnTo>
                    <a:pt x="185" y="364"/>
                  </a:lnTo>
                  <a:lnTo>
                    <a:pt x="205" y="381"/>
                  </a:lnTo>
                  <a:lnTo>
                    <a:pt x="228" y="392"/>
                  </a:lnTo>
                  <a:lnTo>
                    <a:pt x="252" y="400"/>
                  </a:lnTo>
                  <a:lnTo>
                    <a:pt x="280" y="403"/>
                  </a:lnTo>
                  <a:lnTo>
                    <a:pt x="306" y="400"/>
                  </a:lnTo>
                  <a:lnTo>
                    <a:pt x="331" y="392"/>
                  </a:lnTo>
                  <a:lnTo>
                    <a:pt x="354" y="381"/>
                  </a:lnTo>
                  <a:lnTo>
                    <a:pt x="373" y="365"/>
                  </a:lnTo>
                  <a:lnTo>
                    <a:pt x="390" y="345"/>
                  </a:lnTo>
                  <a:lnTo>
                    <a:pt x="401" y="323"/>
                  </a:lnTo>
                  <a:lnTo>
                    <a:pt x="409" y="298"/>
                  </a:lnTo>
                  <a:lnTo>
                    <a:pt x="412" y="271"/>
                  </a:lnTo>
                  <a:lnTo>
                    <a:pt x="412" y="244"/>
                  </a:lnTo>
                  <a:lnTo>
                    <a:pt x="404" y="220"/>
                  </a:lnTo>
                  <a:lnTo>
                    <a:pt x="393" y="197"/>
                  </a:lnTo>
                  <a:lnTo>
                    <a:pt x="376" y="178"/>
                  </a:lnTo>
                  <a:lnTo>
                    <a:pt x="356" y="162"/>
                  </a:lnTo>
                  <a:lnTo>
                    <a:pt x="333" y="149"/>
                  </a:lnTo>
                  <a:lnTo>
                    <a:pt x="306" y="142"/>
                  </a:lnTo>
                  <a:lnTo>
                    <a:pt x="280" y="139"/>
                  </a:lnTo>
                  <a:close/>
                  <a:moveTo>
                    <a:pt x="280" y="0"/>
                  </a:moveTo>
                  <a:lnTo>
                    <a:pt x="321" y="2"/>
                  </a:lnTo>
                  <a:lnTo>
                    <a:pt x="360" y="11"/>
                  </a:lnTo>
                  <a:lnTo>
                    <a:pt x="397" y="25"/>
                  </a:lnTo>
                  <a:lnTo>
                    <a:pt x="432" y="44"/>
                  </a:lnTo>
                  <a:lnTo>
                    <a:pt x="463" y="67"/>
                  </a:lnTo>
                  <a:lnTo>
                    <a:pt x="490" y="95"/>
                  </a:lnTo>
                  <a:lnTo>
                    <a:pt x="513" y="127"/>
                  </a:lnTo>
                  <a:lnTo>
                    <a:pt x="533" y="161"/>
                  </a:lnTo>
                  <a:lnTo>
                    <a:pt x="546" y="198"/>
                  </a:lnTo>
                  <a:lnTo>
                    <a:pt x="556" y="238"/>
                  </a:lnTo>
                  <a:lnTo>
                    <a:pt x="559" y="279"/>
                  </a:lnTo>
                  <a:lnTo>
                    <a:pt x="556" y="320"/>
                  </a:lnTo>
                  <a:lnTo>
                    <a:pt x="546" y="360"/>
                  </a:lnTo>
                  <a:lnTo>
                    <a:pt x="533" y="397"/>
                  </a:lnTo>
                  <a:lnTo>
                    <a:pt x="513" y="431"/>
                  </a:lnTo>
                  <a:lnTo>
                    <a:pt x="490" y="462"/>
                  </a:lnTo>
                  <a:lnTo>
                    <a:pt x="463" y="490"/>
                  </a:lnTo>
                  <a:lnTo>
                    <a:pt x="432" y="513"/>
                  </a:lnTo>
                  <a:lnTo>
                    <a:pt x="397" y="532"/>
                  </a:lnTo>
                  <a:lnTo>
                    <a:pt x="360" y="546"/>
                  </a:lnTo>
                  <a:lnTo>
                    <a:pt x="321" y="555"/>
                  </a:lnTo>
                  <a:lnTo>
                    <a:pt x="280" y="559"/>
                  </a:lnTo>
                  <a:lnTo>
                    <a:pt x="238" y="555"/>
                  </a:lnTo>
                  <a:lnTo>
                    <a:pt x="198" y="546"/>
                  </a:lnTo>
                  <a:lnTo>
                    <a:pt x="161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2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1" y="25"/>
                  </a:lnTo>
                  <a:lnTo>
                    <a:pt x="198" y="11"/>
                  </a:lnTo>
                  <a:lnTo>
                    <a:pt x="238" y="2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192"/>
            <p:cNvSpPr>
              <a:spLocks noEditPoints="1"/>
            </p:cNvSpPr>
            <p:nvPr/>
          </p:nvSpPr>
          <p:spPr bwMode="auto">
            <a:xfrm>
              <a:off x="9366251" y="1973263"/>
              <a:ext cx="142875" cy="142875"/>
            </a:xfrm>
            <a:custGeom>
              <a:avLst/>
              <a:gdLst>
                <a:gd name="T0" fmla="*/ 362 w 809"/>
                <a:gd name="T1" fmla="*/ 151 h 809"/>
                <a:gd name="T2" fmla="*/ 287 w 809"/>
                <a:gd name="T3" fmla="*/ 177 h 809"/>
                <a:gd name="T4" fmla="*/ 223 w 809"/>
                <a:gd name="T5" fmla="*/ 224 h 809"/>
                <a:gd name="T6" fmla="*/ 176 w 809"/>
                <a:gd name="T7" fmla="*/ 288 h 809"/>
                <a:gd name="T8" fmla="*/ 150 w 809"/>
                <a:gd name="T9" fmla="*/ 363 h 809"/>
                <a:gd name="T10" fmla="*/ 150 w 809"/>
                <a:gd name="T11" fmla="*/ 446 h 809"/>
                <a:gd name="T12" fmla="*/ 176 w 809"/>
                <a:gd name="T13" fmla="*/ 522 h 809"/>
                <a:gd name="T14" fmla="*/ 223 w 809"/>
                <a:gd name="T15" fmla="*/ 586 h 809"/>
                <a:gd name="T16" fmla="*/ 287 w 809"/>
                <a:gd name="T17" fmla="*/ 633 h 809"/>
                <a:gd name="T18" fmla="*/ 362 w 809"/>
                <a:gd name="T19" fmla="*/ 659 h 809"/>
                <a:gd name="T20" fmla="*/ 445 w 809"/>
                <a:gd name="T21" fmla="*/ 659 h 809"/>
                <a:gd name="T22" fmla="*/ 521 w 809"/>
                <a:gd name="T23" fmla="*/ 633 h 809"/>
                <a:gd name="T24" fmla="*/ 585 w 809"/>
                <a:gd name="T25" fmla="*/ 586 h 809"/>
                <a:gd name="T26" fmla="*/ 632 w 809"/>
                <a:gd name="T27" fmla="*/ 522 h 809"/>
                <a:gd name="T28" fmla="*/ 658 w 809"/>
                <a:gd name="T29" fmla="*/ 446 h 809"/>
                <a:gd name="T30" fmla="*/ 659 w 809"/>
                <a:gd name="T31" fmla="*/ 368 h 809"/>
                <a:gd name="T32" fmla="*/ 639 w 809"/>
                <a:gd name="T33" fmla="*/ 298 h 809"/>
                <a:gd name="T34" fmla="*/ 601 w 809"/>
                <a:gd name="T35" fmla="*/ 237 h 809"/>
                <a:gd name="T36" fmla="*/ 547 w 809"/>
                <a:gd name="T37" fmla="*/ 190 h 809"/>
                <a:gd name="T38" fmla="*/ 480 w 809"/>
                <a:gd name="T39" fmla="*/ 159 h 809"/>
                <a:gd name="T40" fmla="*/ 404 w 809"/>
                <a:gd name="T41" fmla="*/ 147 h 809"/>
                <a:gd name="T42" fmla="*/ 455 w 809"/>
                <a:gd name="T43" fmla="*/ 3 h 809"/>
                <a:gd name="T44" fmla="*/ 549 w 809"/>
                <a:gd name="T45" fmla="*/ 28 h 809"/>
                <a:gd name="T46" fmla="*/ 634 w 809"/>
                <a:gd name="T47" fmla="*/ 73 h 809"/>
                <a:gd name="T48" fmla="*/ 705 w 809"/>
                <a:gd name="T49" fmla="*/ 138 h 809"/>
                <a:gd name="T50" fmla="*/ 760 w 809"/>
                <a:gd name="T51" fmla="*/ 216 h 809"/>
                <a:gd name="T52" fmla="*/ 796 w 809"/>
                <a:gd name="T53" fmla="*/ 306 h 809"/>
                <a:gd name="T54" fmla="*/ 809 w 809"/>
                <a:gd name="T55" fmla="*/ 405 h 809"/>
                <a:gd name="T56" fmla="*/ 796 w 809"/>
                <a:gd name="T57" fmla="*/ 503 h 809"/>
                <a:gd name="T58" fmla="*/ 762 w 809"/>
                <a:gd name="T59" fmla="*/ 594 h 809"/>
                <a:gd name="T60" fmla="*/ 709 w 809"/>
                <a:gd name="T61" fmla="*/ 672 h 809"/>
                <a:gd name="T62" fmla="*/ 638 w 809"/>
                <a:gd name="T63" fmla="*/ 736 h 809"/>
                <a:gd name="T64" fmla="*/ 552 w 809"/>
                <a:gd name="T65" fmla="*/ 781 h 809"/>
                <a:gd name="T66" fmla="*/ 456 w 809"/>
                <a:gd name="T67" fmla="*/ 806 h 809"/>
                <a:gd name="T68" fmla="*/ 353 w 809"/>
                <a:gd name="T69" fmla="*/ 806 h 809"/>
                <a:gd name="T70" fmla="*/ 256 w 809"/>
                <a:gd name="T71" fmla="*/ 781 h 809"/>
                <a:gd name="T72" fmla="*/ 171 w 809"/>
                <a:gd name="T73" fmla="*/ 736 h 809"/>
                <a:gd name="T74" fmla="*/ 100 w 809"/>
                <a:gd name="T75" fmla="*/ 672 h 809"/>
                <a:gd name="T76" fmla="*/ 46 w 809"/>
                <a:gd name="T77" fmla="*/ 594 h 809"/>
                <a:gd name="T78" fmla="*/ 11 w 809"/>
                <a:gd name="T79" fmla="*/ 503 h 809"/>
                <a:gd name="T80" fmla="*/ 0 w 809"/>
                <a:gd name="T81" fmla="*/ 405 h 809"/>
                <a:gd name="T82" fmla="*/ 12 w 809"/>
                <a:gd name="T83" fmla="*/ 306 h 809"/>
                <a:gd name="T84" fmla="*/ 47 w 809"/>
                <a:gd name="T85" fmla="*/ 216 h 809"/>
                <a:gd name="T86" fmla="*/ 102 w 809"/>
                <a:gd name="T87" fmla="*/ 138 h 809"/>
                <a:gd name="T88" fmla="*/ 174 w 809"/>
                <a:gd name="T89" fmla="*/ 73 h 809"/>
                <a:gd name="T90" fmla="*/ 259 w 809"/>
                <a:gd name="T91" fmla="*/ 28 h 809"/>
                <a:gd name="T92" fmla="*/ 354 w 809"/>
                <a:gd name="T93" fmla="*/ 3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9" h="809">
                  <a:moveTo>
                    <a:pt x="404" y="147"/>
                  </a:moveTo>
                  <a:lnTo>
                    <a:pt x="362" y="151"/>
                  </a:lnTo>
                  <a:lnTo>
                    <a:pt x="323" y="161"/>
                  </a:lnTo>
                  <a:lnTo>
                    <a:pt x="287" y="177"/>
                  </a:lnTo>
                  <a:lnTo>
                    <a:pt x="253" y="198"/>
                  </a:lnTo>
                  <a:lnTo>
                    <a:pt x="223" y="224"/>
                  </a:lnTo>
                  <a:lnTo>
                    <a:pt x="197" y="254"/>
                  </a:lnTo>
                  <a:lnTo>
                    <a:pt x="176" y="288"/>
                  </a:lnTo>
                  <a:lnTo>
                    <a:pt x="160" y="324"/>
                  </a:lnTo>
                  <a:lnTo>
                    <a:pt x="150" y="363"/>
                  </a:lnTo>
                  <a:lnTo>
                    <a:pt x="147" y="405"/>
                  </a:lnTo>
                  <a:lnTo>
                    <a:pt x="150" y="446"/>
                  </a:lnTo>
                  <a:lnTo>
                    <a:pt x="160" y="485"/>
                  </a:lnTo>
                  <a:lnTo>
                    <a:pt x="176" y="522"/>
                  </a:lnTo>
                  <a:lnTo>
                    <a:pt x="197" y="556"/>
                  </a:lnTo>
                  <a:lnTo>
                    <a:pt x="223" y="586"/>
                  </a:lnTo>
                  <a:lnTo>
                    <a:pt x="253" y="612"/>
                  </a:lnTo>
                  <a:lnTo>
                    <a:pt x="287" y="633"/>
                  </a:lnTo>
                  <a:lnTo>
                    <a:pt x="323" y="649"/>
                  </a:lnTo>
                  <a:lnTo>
                    <a:pt x="362" y="659"/>
                  </a:lnTo>
                  <a:lnTo>
                    <a:pt x="404" y="663"/>
                  </a:lnTo>
                  <a:lnTo>
                    <a:pt x="445" y="659"/>
                  </a:lnTo>
                  <a:lnTo>
                    <a:pt x="484" y="649"/>
                  </a:lnTo>
                  <a:lnTo>
                    <a:pt x="521" y="633"/>
                  </a:lnTo>
                  <a:lnTo>
                    <a:pt x="555" y="612"/>
                  </a:lnTo>
                  <a:lnTo>
                    <a:pt x="585" y="586"/>
                  </a:lnTo>
                  <a:lnTo>
                    <a:pt x="611" y="556"/>
                  </a:lnTo>
                  <a:lnTo>
                    <a:pt x="632" y="522"/>
                  </a:lnTo>
                  <a:lnTo>
                    <a:pt x="648" y="485"/>
                  </a:lnTo>
                  <a:lnTo>
                    <a:pt x="658" y="446"/>
                  </a:lnTo>
                  <a:lnTo>
                    <a:pt x="662" y="405"/>
                  </a:lnTo>
                  <a:lnTo>
                    <a:pt x="659" y="368"/>
                  </a:lnTo>
                  <a:lnTo>
                    <a:pt x="651" y="332"/>
                  </a:lnTo>
                  <a:lnTo>
                    <a:pt x="639" y="298"/>
                  </a:lnTo>
                  <a:lnTo>
                    <a:pt x="622" y="266"/>
                  </a:lnTo>
                  <a:lnTo>
                    <a:pt x="601" y="237"/>
                  </a:lnTo>
                  <a:lnTo>
                    <a:pt x="575" y="212"/>
                  </a:lnTo>
                  <a:lnTo>
                    <a:pt x="547" y="190"/>
                  </a:lnTo>
                  <a:lnTo>
                    <a:pt x="515" y="172"/>
                  </a:lnTo>
                  <a:lnTo>
                    <a:pt x="480" y="159"/>
                  </a:lnTo>
                  <a:lnTo>
                    <a:pt x="443" y="151"/>
                  </a:lnTo>
                  <a:lnTo>
                    <a:pt x="404" y="147"/>
                  </a:lnTo>
                  <a:close/>
                  <a:moveTo>
                    <a:pt x="404" y="0"/>
                  </a:moveTo>
                  <a:lnTo>
                    <a:pt x="455" y="3"/>
                  </a:lnTo>
                  <a:lnTo>
                    <a:pt x="503" y="13"/>
                  </a:lnTo>
                  <a:lnTo>
                    <a:pt x="549" y="28"/>
                  </a:lnTo>
                  <a:lnTo>
                    <a:pt x="593" y="49"/>
                  </a:lnTo>
                  <a:lnTo>
                    <a:pt x="634" y="73"/>
                  </a:lnTo>
                  <a:lnTo>
                    <a:pt x="671" y="104"/>
                  </a:lnTo>
                  <a:lnTo>
                    <a:pt x="705" y="138"/>
                  </a:lnTo>
                  <a:lnTo>
                    <a:pt x="736" y="175"/>
                  </a:lnTo>
                  <a:lnTo>
                    <a:pt x="760" y="216"/>
                  </a:lnTo>
                  <a:lnTo>
                    <a:pt x="782" y="260"/>
                  </a:lnTo>
                  <a:lnTo>
                    <a:pt x="796" y="306"/>
                  </a:lnTo>
                  <a:lnTo>
                    <a:pt x="806" y="355"/>
                  </a:lnTo>
                  <a:lnTo>
                    <a:pt x="809" y="405"/>
                  </a:lnTo>
                  <a:lnTo>
                    <a:pt x="806" y="455"/>
                  </a:lnTo>
                  <a:lnTo>
                    <a:pt x="796" y="503"/>
                  </a:lnTo>
                  <a:lnTo>
                    <a:pt x="783" y="550"/>
                  </a:lnTo>
                  <a:lnTo>
                    <a:pt x="762" y="594"/>
                  </a:lnTo>
                  <a:lnTo>
                    <a:pt x="738" y="634"/>
                  </a:lnTo>
                  <a:lnTo>
                    <a:pt x="709" y="672"/>
                  </a:lnTo>
                  <a:lnTo>
                    <a:pt x="675" y="706"/>
                  </a:lnTo>
                  <a:lnTo>
                    <a:pt x="638" y="736"/>
                  </a:lnTo>
                  <a:lnTo>
                    <a:pt x="596" y="761"/>
                  </a:lnTo>
                  <a:lnTo>
                    <a:pt x="552" y="781"/>
                  </a:lnTo>
                  <a:lnTo>
                    <a:pt x="505" y="796"/>
                  </a:lnTo>
                  <a:lnTo>
                    <a:pt x="456" y="806"/>
                  </a:lnTo>
                  <a:lnTo>
                    <a:pt x="404" y="809"/>
                  </a:lnTo>
                  <a:lnTo>
                    <a:pt x="353" y="806"/>
                  </a:lnTo>
                  <a:lnTo>
                    <a:pt x="303" y="796"/>
                  </a:lnTo>
                  <a:lnTo>
                    <a:pt x="256" y="781"/>
                  </a:lnTo>
                  <a:lnTo>
                    <a:pt x="212" y="761"/>
                  </a:lnTo>
                  <a:lnTo>
                    <a:pt x="171" y="736"/>
                  </a:lnTo>
                  <a:lnTo>
                    <a:pt x="134" y="706"/>
                  </a:lnTo>
                  <a:lnTo>
                    <a:pt x="100" y="672"/>
                  </a:lnTo>
                  <a:lnTo>
                    <a:pt x="70" y="634"/>
                  </a:lnTo>
                  <a:lnTo>
                    <a:pt x="46" y="594"/>
                  </a:lnTo>
                  <a:lnTo>
                    <a:pt x="26" y="550"/>
                  </a:lnTo>
                  <a:lnTo>
                    <a:pt x="11" y="503"/>
                  </a:lnTo>
                  <a:lnTo>
                    <a:pt x="3" y="455"/>
                  </a:lnTo>
                  <a:lnTo>
                    <a:pt x="0" y="405"/>
                  </a:lnTo>
                  <a:lnTo>
                    <a:pt x="3" y="355"/>
                  </a:lnTo>
                  <a:lnTo>
                    <a:pt x="12" y="306"/>
                  </a:lnTo>
                  <a:lnTo>
                    <a:pt x="27" y="260"/>
                  </a:lnTo>
                  <a:lnTo>
                    <a:pt x="47" y="216"/>
                  </a:lnTo>
                  <a:lnTo>
                    <a:pt x="73" y="175"/>
                  </a:lnTo>
                  <a:lnTo>
                    <a:pt x="102" y="138"/>
                  </a:lnTo>
                  <a:lnTo>
                    <a:pt x="136" y="104"/>
                  </a:lnTo>
                  <a:lnTo>
                    <a:pt x="174" y="73"/>
                  </a:lnTo>
                  <a:lnTo>
                    <a:pt x="215" y="49"/>
                  </a:lnTo>
                  <a:lnTo>
                    <a:pt x="259" y="28"/>
                  </a:lnTo>
                  <a:lnTo>
                    <a:pt x="305" y="13"/>
                  </a:lnTo>
                  <a:lnTo>
                    <a:pt x="354" y="3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8" grpId="0"/>
      <p:bldP spid="19" grpId="0"/>
      <p:bldP spid="20" grpId="0"/>
      <p:bldP spid="21" grpId="0"/>
      <p:bldP spid="43" grpId="0" animBg="1"/>
      <p:bldP spid="44" grpId="0" animBg="1"/>
      <p:bldP spid="45" grpId="0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 bwMode="auto">
          <a:xfrm>
            <a:off x="4955273" y="1828800"/>
            <a:ext cx="2267388" cy="2266015"/>
          </a:xfrm>
          <a:custGeom>
            <a:avLst/>
            <a:gdLst>
              <a:gd name="T0" fmla="*/ 414 w 828"/>
              <a:gd name="T1" fmla="*/ 0 h 827"/>
              <a:gd name="T2" fmla="*/ 0 w 828"/>
              <a:gd name="T3" fmla="*/ 413 h 827"/>
              <a:gd name="T4" fmla="*/ 412 w 828"/>
              <a:gd name="T5" fmla="*/ 827 h 827"/>
              <a:gd name="T6" fmla="*/ 414 w 828"/>
              <a:gd name="T7" fmla="*/ 827 h 827"/>
              <a:gd name="T8" fmla="*/ 416 w 828"/>
              <a:gd name="T9" fmla="*/ 827 h 827"/>
              <a:gd name="T10" fmla="*/ 464 w 828"/>
              <a:gd name="T11" fmla="*/ 824 h 827"/>
              <a:gd name="T12" fmla="*/ 825 w 828"/>
              <a:gd name="T13" fmla="*/ 462 h 827"/>
              <a:gd name="T14" fmla="*/ 828 w 828"/>
              <a:gd name="T15" fmla="*/ 413 h 827"/>
              <a:gd name="T16" fmla="*/ 828 w 828"/>
              <a:gd name="T17" fmla="*/ 413 h 827"/>
              <a:gd name="T18" fmla="*/ 414 w 828"/>
              <a:gd name="T19" fmla="*/ 0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8" h="827">
                <a:moveTo>
                  <a:pt x="414" y="0"/>
                </a:moveTo>
                <a:cubicBezTo>
                  <a:pt x="186" y="0"/>
                  <a:pt x="0" y="185"/>
                  <a:pt x="0" y="413"/>
                </a:cubicBezTo>
                <a:cubicBezTo>
                  <a:pt x="218" y="436"/>
                  <a:pt x="391" y="609"/>
                  <a:pt x="412" y="827"/>
                </a:cubicBezTo>
                <a:cubicBezTo>
                  <a:pt x="412" y="827"/>
                  <a:pt x="413" y="827"/>
                  <a:pt x="414" y="827"/>
                </a:cubicBezTo>
                <a:cubicBezTo>
                  <a:pt x="415" y="827"/>
                  <a:pt x="415" y="827"/>
                  <a:pt x="416" y="827"/>
                </a:cubicBezTo>
                <a:cubicBezTo>
                  <a:pt x="432" y="827"/>
                  <a:pt x="449" y="826"/>
                  <a:pt x="464" y="824"/>
                </a:cubicBezTo>
                <a:cubicBezTo>
                  <a:pt x="653" y="801"/>
                  <a:pt x="803" y="651"/>
                  <a:pt x="825" y="462"/>
                </a:cubicBezTo>
                <a:cubicBezTo>
                  <a:pt x="827" y="446"/>
                  <a:pt x="828" y="430"/>
                  <a:pt x="828" y="413"/>
                </a:cubicBezTo>
                <a:cubicBezTo>
                  <a:pt x="828" y="413"/>
                  <a:pt x="828" y="413"/>
                  <a:pt x="828" y="413"/>
                </a:cubicBezTo>
                <a:cubicBezTo>
                  <a:pt x="828" y="185"/>
                  <a:pt x="642" y="0"/>
                  <a:pt x="41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 bwMode="auto">
          <a:xfrm>
            <a:off x="3820893" y="2952206"/>
            <a:ext cx="2267388" cy="2268758"/>
          </a:xfrm>
          <a:custGeom>
            <a:avLst/>
            <a:gdLst>
              <a:gd name="T0" fmla="*/ 825 w 828"/>
              <a:gd name="T1" fmla="*/ 366 h 828"/>
              <a:gd name="T2" fmla="*/ 465 w 828"/>
              <a:gd name="T3" fmla="*/ 3 h 828"/>
              <a:gd name="T4" fmla="*/ 416 w 828"/>
              <a:gd name="T5" fmla="*/ 0 h 828"/>
              <a:gd name="T6" fmla="*/ 414 w 828"/>
              <a:gd name="T7" fmla="*/ 0 h 828"/>
              <a:gd name="T8" fmla="*/ 0 w 828"/>
              <a:gd name="T9" fmla="*/ 414 h 828"/>
              <a:gd name="T10" fmla="*/ 414 w 828"/>
              <a:gd name="T11" fmla="*/ 828 h 828"/>
              <a:gd name="T12" fmla="*/ 417 w 828"/>
              <a:gd name="T13" fmla="*/ 828 h 828"/>
              <a:gd name="T14" fmla="*/ 828 w 828"/>
              <a:gd name="T15" fmla="*/ 416 h 828"/>
              <a:gd name="T16" fmla="*/ 828 w 828"/>
              <a:gd name="T17" fmla="*/ 414 h 828"/>
              <a:gd name="T18" fmla="*/ 828 w 828"/>
              <a:gd name="T19" fmla="*/ 414 h 828"/>
              <a:gd name="T20" fmla="*/ 825 w 828"/>
              <a:gd name="T21" fmla="*/ 366 h 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28" h="828">
                <a:moveTo>
                  <a:pt x="825" y="366"/>
                </a:moveTo>
                <a:cubicBezTo>
                  <a:pt x="803" y="177"/>
                  <a:pt x="653" y="26"/>
                  <a:pt x="465" y="3"/>
                </a:cubicBezTo>
                <a:cubicBezTo>
                  <a:pt x="449" y="1"/>
                  <a:pt x="433" y="0"/>
                  <a:pt x="416" y="0"/>
                </a:cubicBezTo>
                <a:cubicBezTo>
                  <a:pt x="416" y="0"/>
                  <a:pt x="415" y="0"/>
                  <a:pt x="414" y="0"/>
                </a:cubicBezTo>
                <a:cubicBezTo>
                  <a:pt x="186" y="0"/>
                  <a:pt x="0" y="186"/>
                  <a:pt x="0" y="414"/>
                </a:cubicBezTo>
                <a:cubicBezTo>
                  <a:pt x="0" y="642"/>
                  <a:pt x="186" y="828"/>
                  <a:pt x="414" y="828"/>
                </a:cubicBezTo>
                <a:cubicBezTo>
                  <a:pt x="415" y="828"/>
                  <a:pt x="416" y="828"/>
                  <a:pt x="417" y="828"/>
                </a:cubicBezTo>
                <a:cubicBezTo>
                  <a:pt x="439" y="611"/>
                  <a:pt x="611" y="438"/>
                  <a:pt x="828" y="416"/>
                </a:cubicBezTo>
                <a:cubicBezTo>
                  <a:pt x="828" y="415"/>
                  <a:pt x="828" y="415"/>
                  <a:pt x="828" y="414"/>
                </a:cubicBezTo>
                <a:cubicBezTo>
                  <a:pt x="828" y="414"/>
                  <a:pt x="828" y="414"/>
                  <a:pt x="828" y="414"/>
                </a:cubicBezTo>
                <a:cubicBezTo>
                  <a:pt x="828" y="398"/>
                  <a:pt x="827" y="381"/>
                  <a:pt x="825" y="3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 bwMode="auto">
          <a:xfrm>
            <a:off x="6088281" y="2960436"/>
            <a:ext cx="2264644" cy="2266015"/>
          </a:xfrm>
          <a:custGeom>
            <a:avLst/>
            <a:gdLst>
              <a:gd name="T0" fmla="*/ 414 w 827"/>
              <a:gd name="T1" fmla="*/ 0 h 827"/>
              <a:gd name="T2" fmla="*/ 412 w 827"/>
              <a:gd name="T3" fmla="*/ 0 h 827"/>
              <a:gd name="T4" fmla="*/ 0 w 827"/>
              <a:gd name="T5" fmla="*/ 413 h 827"/>
              <a:gd name="T6" fmla="*/ 0 w 827"/>
              <a:gd name="T7" fmla="*/ 416 h 827"/>
              <a:gd name="T8" fmla="*/ 3 w 827"/>
              <a:gd name="T9" fmla="*/ 464 h 827"/>
              <a:gd name="T10" fmla="*/ 363 w 827"/>
              <a:gd name="T11" fmla="*/ 824 h 827"/>
              <a:gd name="T12" fmla="*/ 411 w 827"/>
              <a:gd name="T13" fmla="*/ 827 h 827"/>
              <a:gd name="T14" fmla="*/ 414 w 827"/>
              <a:gd name="T15" fmla="*/ 827 h 827"/>
              <a:gd name="T16" fmla="*/ 827 w 827"/>
              <a:gd name="T17" fmla="*/ 413 h 827"/>
              <a:gd name="T18" fmla="*/ 414 w 827"/>
              <a:gd name="T19" fmla="*/ 0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7" h="827">
                <a:moveTo>
                  <a:pt x="414" y="0"/>
                </a:moveTo>
                <a:cubicBezTo>
                  <a:pt x="413" y="0"/>
                  <a:pt x="412" y="0"/>
                  <a:pt x="412" y="0"/>
                </a:cubicBezTo>
                <a:cubicBezTo>
                  <a:pt x="390" y="218"/>
                  <a:pt x="218" y="391"/>
                  <a:pt x="0" y="413"/>
                </a:cubicBezTo>
                <a:cubicBezTo>
                  <a:pt x="0" y="414"/>
                  <a:pt x="0" y="415"/>
                  <a:pt x="0" y="416"/>
                </a:cubicBezTo>
                <a:cubicBezTo>
                  <a:pt x="0" y="432"/>
                  <a:pt x="1" y="448"/>
                  <a:pt x="3" y="464"/>
                </a:cubicBezTo>
                <a:cubicBezTo>
                  <a:pt x="26" y="652"/>
                  <a:pt x="175" y="801"/>
                  <a:pt x="363" y="824"/>
                </a:cubicBezTo>
                <a:cubicBezTo>
                  <a:pt x="379" y="826"/>
                  <a:pt x="395" y="827"/>
                  <a:pt x="411" y="827"/>
                </a:cubicBezTo>
                <a:cubicBezTo>
                  <a:pt x="412" y="827"/>
                  <a:pt x="413" y="827"/>
                  <a:pt x="414" y="827"/>
                </a:cubicBezTo>
                <a:cubicBezTo>
                  <a:pt x="642" y="827"/>
                  <a:pt x="827" y="641"/>
                  <a:pt x="827" y="413"/>
                </a:cubicBezTo>
                <a:cubicBezTo>
                  <a:pt x="827" y="185"/>
                  <a:pt x="642" y="0"/>
                  <a:pt x="41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4949786" y="4092072"/>
            <a:ext cx="2264644" cy="2268758"/>
          </a:xfrm>
          <a:custGeom>
            <a:avLst/>
            <a:gdLst>
              <a:gd name="T0" fmla="*/ 827 w 827"/>
              <a:gd name="T1" fmla="*/ 412 h 828"/>
              <a:gd name="T2" fmla="*/ 416 w 827"/>
              <a:gd name="T3" fmla="*/ 0 h 828"/>
              <a:gd name="T4" fmla="*/ 413 w 827"/>
              <a:gd name="T5" fmla="*/ 0 h 828"/>
              <a:gd name="T6" fmla="*/ 411 w 827"/>
              <a:gd name="T7" fmla="*/ 0 h 828"/>
              <a:gd name="T8" fmla="*/ 363 w 827"/>
              <a:gd name="T9" fmla="*/ 3 h 828"/>
              <a:gd name="T10" fmla="*/ 3 w 827"/>
              <a:gd name="T11" fmla="*/ 363 h 828"/>
              <a:gd name="T12" fmla="*/ 0 w 827"/>
              <a:gd name="T13" fmla="*/ 412 h 828"/>
              <a:gd name="T14" fmla="*/ 0 w 827"/>
              <a:gd name="T15" fmla="*/ 414 h 828"/>
              <a:gd name="T16" fmla="*/ 413 w 827"/>
              <a:gd name="T17" fmla="*/ 828 h 828"/>
              <a:gd name="T18" fmla="*/ 827 w 827"/>
              <a:gd name="T19" fmla="*/ 414 h 828"/>
              <a:gd name="T20" fmla="*/ 827 w 827"/>
              <a:gd name="T21" fmla="*/ 412 h 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27" h="828">
                <a:moveTo>
                  <a:pt x="827" y="412"/>
                </a:moveTo>
                <a:cubicBezTo>
                  <a:pt x="610" y="389"/>
                  <a:pt x="438" y="217"/>
                  <a:pt x="416" y="0"/>
                </a:cubicBezTo>
                <a:cubicBezTo>
                  <a:pt x="415" y="0"/>
                  <a:pt x="414" y="0"/>
                  <a:pt x="413" y="0"/>
                </a:cubicBezTo>
                <a:cubicBezTo>
                  <a:pt x="413" y="0"/>
                  <a:pt x="412" y="0"/>
                  <a:pt x="411" y="0"/>
                </a:cubicBezTo>
                <a:cubicBezTo>
                  <a:pt x="395" y="0"/>
                  <a:pt x="379" y="1"/>
                  <a:pt x="363" y="3"/>
                </a:cubicBezTo>
                <a:cubicBezTo>
                  <a:pt x="175" y="26"/>
                  <a:pt x="26" y="176"/>
                  <a:pt x="3" y="363"/>
                </a:cubicBezTo>
                <a:cubicBezTo>
                  <a:pt x="1" y="379"/>
                  <a:pt x="0" y="395"/>
                  <a:pt x="0" y="412"/>
                </a:cubicBezTo>
                <a:cubicBezTo>
                  <a:pt x="0" y="412"/>
                  <a:pt x="0" y="413"/>
                  <a:pt x="0" y="414"/>
                </a:cubicBezTo>
                <a:cubicBezTo>
                  <a:pt x="0" y="642"/>
                  <a:pt x="185" y="828"/>
                  <a:pt x="413" y="828"/>
                </a:cubicBezTo>
                <a:cubicBezTo>
                  <a:pt x="642" y="828"/>
                  <a:pt x="827" y="642"/>
                  <a:pt x="827" y="414"/>
                </a:cubicBezTo>
                <a:cubicBezTo>
                  <a:pt x="827" y="413"/>
                  <a:pt x="827" y="412"/>
                  <a:pt x="827" y="4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5759629" y="2324001"/>
            <a:ext cx="672742" cy="753035"/>
            <a:chOff x="3471863" y="1916113"/>
            <a:chExt cx="492125" cy="550863"/>
          </a:xfrm>
          <a:solidFill>
            <a:schemeClr val="bg1"/>
          </a:solidFill>
        </p:grpSpPr>
        <p:sp>
          <p:nvSpPr>
            <p:cNvPr id="36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72"/>
            <p:cNvSpPr/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440646" y="3638483"/>
            <a:ext cx="726996" cy="757373"/>
            <a:chOff x="708025" y="1916113"/>
            <a:chExt cx="531813" cy="554037"/>
          </a:xfrm>
          <a:solidFill>
            <a:schemeClr val="bg1"/>
          </a:solidFill>
        </p:grpSpPr>
        <p:sp>
          <p:nvSpPr>
            <p:cNvPr id="40" name="Freeform 93"/>
            <p:cNvSpPr/>
            <p:nvPr/>
          </p:nvSpPr>
          <p:spPr bwMode="auto">
            <a:xfrm>
              <a:off x="708025" y="1916113"/>
              <a:ext cx="307975" cy="457200"/>
            </a:xfrm>
            <a:custGeom>
              <a:avLst/>
              <a:gdLst>
                <a:gd name="T0" fmla="*/ 1457 w 1939"/>
                <a:gd name="T1" fmla="*/ 4 h 2887"/>
                <a:gd name="T2" fmla="*/ 1621 w 1939"/>
                <a:gd name="T3" fmla="*/ 49 h 2887"/>
                <a:gd name="T4" fmla="*/ 1761 w 1939"/>
                <a:gd name="T5" fmla="*/ 140 h 2887"/>
                <a:gd name="T6" fmla="*/ 1865 w 1939"/>
                <a:gd name="T7" fmla="*/ 268 h 2887"/>
                <a:gd name="T8" fmla="*/ 1927 w 1939"/>
                <a:gd name="T9" fmla="*/ 426 h 2887"/>
                <a:gd name="T10" fmla="*/ 1939 w 1939"/>
                <a:gd name="T11" fmla="*/ 1064 h 2887"/>
                <a:gd name="T12" fmla="*/ 1918 w 1939"/>
                <a:gd name="T13" fmla="*/ 1175 h 2887"/>
                <a:gd name="T14" fmla="*/ 1861 w 1939"/>
                <a:gd name="T15" fmla="*/ 1269 h 2887"/>
                <a:gd name="T16" fmla="*/ 1831 w 1939"/>
                <a:gd name="T17" fmla="*/ 1784 h 2887"/>
                <a:gd name="T18" fmla="*/ 1799 w 1939"/>
                <a:gd name="T19" fmla="*/ 1825 h 2887"/>
                <a:gd name="T20" fmla="*/ 1745 w 1939"/>
                <a:gd name="T21" fmla="*/ 1832 h 2887"/>
                <a:gd name="T22" fmla="*/ 1703 w 1939"/>
                <a:gd name="T23" fmla="*/ 1801 h 2887"/>
                <a:gd name="T24" fmla="*/ 1694 w 1939"/>
                <a:gd name="T25" fmla="*/ 1260 h 2887"/>
                <a:gd name="T26" fmla="*/ 1712 w 1939"/>
                <a:gd name="T27" fmla="*/ 1213 h 2887"/>
                <a:gd name="T28" fmla="*/ 1764 w 1939"/>
                <a:gd name="T29" fmla="*/ 1165 h 2887"/>
                <a:gd name="T30" fmla="*/ 1796 w 1939"/>
                <a:gd name="T31" fmla="*/ 1092 h 2887"/>
                <a:gd name="T32" fmla="*/ 1796 w 1939"/>
                <a:gd name="T33" fmla="*/ 492 h 2887"/>
                <a:gd name="T34" fmla="*/ 1751 w 1939"/>
                <a:gd name="T35" fmla="*/ 354 h 2887"/>
                <a:gd name="T36" fmla="*/ 1664 w 1939"/>
                <a:gd name="T37" fmla="*/ 242 h 2887"/>
                <a:gd name="T38" fmla="*/ 1543 w 1939"/>
                <a:gd name="T39" fmla="*/ 168 h 2887"/>
                <a:gd name="T40" fmla="*/ 1398 w 1939"/>
                <a:gd name="T41" fmla="*/ 141 h 2887"/>
                <a:gd name="T42" fmla="*/ 1186 w 1939"/>
                <a:gd name="T43" fmla="*/ 154 h 2887"/>
                <a:gd name="T44" fmla="*/ 1057 w 1939"/>
                <a:gd name="T45" fmla="*/ 213 h 2887"/>
                <a:gd name="T46" fmla="*/ 957 w 1939"/>
                <a:gd name="T47" fmla="*/ 313 h 2887"/>
                <a:gd name="T48" fmla="*/ 897 w 1939"/>
                <a:gd name="T49" fmla="*/ 443 h 2887"/>
                <a:gd name="T50" fmla="*/ 884 w 1939"/>
                <a:gd name="T51" fmla="*/ 1064 h 2887"/>
                <a:gd name="T52" fmla="*/ 904 w 1939"/>
                <a:gd name="T53" fmla="*/ 1143 h 2887"/>
                <a:gd name="T54" fmla="*/ 958 w 1939"/>
                <a:gd name="T55" fmla="*/ 1203 h 2887"/>
                <a:gd name="T56" fmla="*/ 987 w 1939"/>
                <a:gd name="T57" fmla="*/ 1243 h 2887"/>
                <a:gd name="T58" fmla="*/ 987 w 1939"/>
                <a:gd name="T59" fmla="*/ 1786 h 2887"/>
                <a:gd name="T60" fmla="*/ 954 w 1939"/>
                <a:gd name="T61" fmla="*/ 1838 h 2887"/>
                <a:gd name="T62" fmla="*/ 904 w 1939"/>
                <a:gd name="T63" fmla="*/ 1865 h 2887"/>
                <a:gd name="T64" fmla="*/ 824 w 1939"/>
                <a:gd name="T65" fmla="*/ 1908 h 2887"/>
                <a:gd name="T66" fmla="*/ 710 w 1939"/>
                <a:gd name="T67" fmla="*/ 1972 h 2887"/>
                <a:gd name="T68" fmla="*/ 572 w 1939"/>
                <a:gd name="T69" fmla="*/ 2055 h 2887"/>
                <a:gd name="T70" fmla="*/ 420 w 1939"/>
                <a:gd name="T71" fmla="*/ 2156 h 2887"/>
                <a:gd name="T72" fmla="*/ 261 w 1939"/>
                <a:gd name="T73" fmla="*/ 2274 h 2887"/>
                <a:gd name="T74" fmla="*/ 165 w 1939"/>
                <a:gd name="T75" fmla="*/ 2367 h 2887"/>
                <a:gd name="T76" fmla="*/ 140 w 1939"/>
                <a:gd name="T77" fmla="*/ 2458 h 2887"/>
                <a:gd name="T78" fmla="*/ 131 w 1939"/>
                <a:gd name="T79" fmla="*/ 2852 h 2887"/>
                <a:gd name="T80" fmla="*/ 88 w 1939"/>
                <a:gd name="T81" fmla="*/ 2885 h 2887"/>
                <a:gd name="T82" fmla="*/ 34 w 1939"/>
                <a:gd name="T83" fmla="*/ 2877 h 2887"/>
                <a:gd name="T84" fmla="*/ 2 w 1939"/>
                <a:gd name="T85" fmla="*/ 2836 h 2887"/>
                <a:gd name="T86" fmla="*/ 2 w 1939"/>
                <a:gd name="T87" fmla="*/ 2418 h 2887"/>
                <a:gd name="T88" fmla="*/ 39 w 1939"/>
                <a:gd name="T89" fmla="*/ 2303 h 2887"/>
                <a:gd name="T90" fmla="*/ 118 w 1939"/>
                <a:gd name="T91" fmla="*/ 2209 h 2887"/>
                <a:gd name="T92" fmla="*/ 287 w 1939"/>
                <a:gd name="T93" fmla="*/ 2078 h 2887"/>
                <a:gd name="T94" fmla="*/ 452 w 1939"/>
                <a:gd name="T95" fmla="*/ 1965 h 2887"/>
                <a:gd name="T96" fmla="*/ 603 w 1939"/>
                <a:gd name="T97" fmla="*/ 1871 h 2887"/>
                <a:gd name="T98" fmla="*/ 731 w 1939"/>
                <a:gd name="T99" fmla="*/ 1798 h 2887"/>
                <a:gd name="T100" fmla="*/ 826 w 1939"/>
                <a:gd name="T101" fmla="*/ 1747 h 2887"/>
                <a:gd name="T102" fmla="*/ 822 w 1939"/>
                <a:gd name="T103" fmla="*/ 1269 h 2887"/>
                <a:gd name="T104" fmla="*/ 764 w 1939"/>
                <a:gd name="T105" fmla="*/ 1175 h 2887"/>
                <a:gd name="T106" fmla="*/ 744 w 1939"/>
                <a:gd name="T107" fmla="*/ 1064 h 2887"/>
                <a:gd name="T108" fmla="*/ 756 w 1939"/>
                <a:gd name="T109" fmla="*/ 426 h 2887"/>
                <a:gd name="T110" fmla="*/ 818 w 1939"/>
                <a:gd name="T111" fmla="*/ 268 h 2887"/>
                <a:gd name="T112" fmla="*/ 922 w 1939"/>
                <a:gd name="T113" fmla="*/ 140 h 2887"/>
                <a:gd name="T114" fmla="*/ 1062 w 1939"/>
                <a:gd name="T115" fmla="*/ 49 h 2887"/>
                <a:gd name="T116" fmla="*/ 1226 w 1939"/>
                <a:gd name="T117" fmla="*/ 4 h 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39" h="2887">
                  <a:moveTo>
                    <a:pt x="1285" y="0"/>
                  </a:moveTo>
                  <a:lnTo>
                    <a:pt x="1398" y="0"/>
                  </a:lnTo>
                  <a:lnTo>
                    <a:pt x="1457" y="4"/>
                  </a:lnTo>
                  <a:lnTo>
                    <a:pt x="1514" y="13"/>
                  </a:lnTo>
                  <a:lnTo>
                    <a:pt x="1569" y="28"/>
                  </a:lnTo>
                  <a:lnTo>
                    <a:pt x="1621" y="49"/>
                  </a:lnTo>
                  <a:lnTo>
                    <a:pt x="1670" y="75"/>
                  </a:lnTo>
                  <a:lnTo>
                    <a:pt x="1717" y="106"/>
                  </a:lnTo>
                  <a:lnTo>
                    <a:pt x="1761" y="140"/>
                  </a:lnTo>
                  <a:lnTo>
                    <a:pt x="1799" y="179"/>
                  </a:lnTo>
                  <a:lnTo>
                    <a:pt x="1834" y="223"/>
                  </a:lnTo>
                  <a:lnTo>
                    <a:pt x="1865" y="268"/>
                  </a:lnTo>
                  <a:lnTo>
                    <a:pt x="1891" y="318"/>
                  </a:lnTo>
                  <a:lnTo>
                    <a:pt x="1912" y="371"/>
                  </a:lnTo>
                  <a:lnTo>
                    <a:pt x="1927" y="426"/>
                  </a:lnTo>
                  <a:lnTo>
                    <a:pt x="1936" y="483"/>
                  </a:lnTo>
                  <a:lnTo>
                    <a:pt x="1939" y="542"/>
                  </a:lnTo>
                  <a:lnTo>
                    <a:pt x="1939" y="1064"/>
                  </a:lnTo>
                  <a:lnTo>
                    <a:pt x="1936" y="1103"/>
                  </a:lnTo>
                  <a:lnTo>
                    <a:pt x="1930" y="1140"/>
                  </a:lnTo>
                  <a:lnTo>
                    <a:pt x="1918" y="1175"/>
                  </a:lnTo>
                  <a:lnTo>
                    <a:pt x="1903" y="1208"/>
                  </a:lnTo>
                  <a:lnTo>
                    <a:pt x="1884" y="1240"/>
                  </a:lnTo>
                  <a:lnTo>
                    <a:pt x="1861" y="1269"/>
                  </a:lnTo>
                  <a:lnTo>
                    <a:pt x="1834" y="1295"/>
                  </a:lnTo>
                  <a:lnTo>
                    <a:pt x="1834" y="1764"/>
                  </a:lnTo>
                  <a:lnTo>
                    <a:pt x="1831" y="1784"/>
                  </a:lnTo>
                  <a:lnTo>
                    <a:pt x="1825" y="1801"/>
                  </a:lnTo>
                  <a:lnTo>
                    <a:pt x="1814" y="1814"/>
                  </a:lnTo>
                  <a:lnTo>
                    <a:pt x="1799" y="1825"/>
                  </a:lnTo>
                  <a:lnTo>
                    <a:pt x="1782" y="1832"/>
                  </a:lnTo>
                  <a:lnTo>
                    <a:pt x="1764" y="1835"/>
                  </a:lnTo>
                  <a:lnTo>
                    <a:pt x="1745" y="1832"/>
                  </a:lnTo>
                  <a:lnTo>
                    <a:pt x="1728" y="1825"/>
                  </a:lnTo>
                  <a:lnTo>
                    <a:pt x="1714" y="1814"/>
                  </a:lnTo>
                  <a:lnTo>
                    <a:pt x="1703" y="1801"/>
                  </a:lnTo>
                  <a:lnTo>
                    <a:pt x="1696" y="1784"/>
                  </a:lnTo>
                  <a:lnTo>
                    <a:pt x="1694" y="1764"/>
                  </a:lnTo>
                  <a:lnTo>
                    <a:pt x="1694" y="1260"/>
                  </a:lnTo>
                  <a:lnTo>
                    <a:pt x="1696" y="1243"/>
                  </a:lnTo>
                  <a:lnTo>
                    <a:pt x="1701" y="1227"/>
                  </a:lnTo>
                  <a:lnTo>
                    <a:pt x="1712" y="1213"/>
                  </a:lnTo>
                  <a:lnTo>
                    <a:pt x="1725" y="1203"/>
                  </a:lnTo>
                  <a:lnTo>
                    <a:pt x="1746" y="1186"/>
                  </a:lnTo>
                  <a:lnTo>
                    <a:pt x="1764" y="1165"/>
                  </a:lnTo>
                  <a:lnTo>
                    <a:pt x="1779" y="1143"/>
                  </a:lnTo>
                  <a:lnTo>
                    <a:pt x="1790" y="1119"/>
                  </a:lnTo>
                  <a:lnTo>
                    <a:pt x="1796" y="1092"/>
                  </a:lnTo>
                  <a:lnTo>
                    <a:pt x="1798" y="1064"/>
                  </a:lnTo>
                  <a:lnTo>
                    <a:pt x="1798" y="542"/>
                  </a:lnTo>
                  <a:lnTo>
                    <a:pt x="1796" y="492"/>
                  </a:lnTo>
                  <a:lnTo>
                    <a:pt x="1786" y="443"/>
                  </a:lnTo>
                  <a:lnTo>
                    <a:pt x="1772" y="397"/>
                  </a:lnTo>
                  <a:lnTo>
                    <a:pt x="1751" y="354"/>
                  </a:lnTo>
                  <a:lnTo>
                    <a:pt x="1727" y="313"/>
                  </a:lnTo>
                  <a:lnTo>
                    <a:pt x="1697" y="276"/>
                  </a:lnTo>
                  <a:lnTo>
                    <a:pt x="1664" y="242"/>
                  </a:lnTo>
                  <a:lnTo>
                    <a:pt x="1627" y="213"/>
                  </a:lnTo>
                  <a:lnTo>
                    <a:pt x="1586" y="188"/>
                  </a:lnTo>
                  <a:lnTo>
                    <a:pt x="1543" y="168"/>
                  </a:lnTo>
                  <a:lnTo>
                    <a:pt x="1496" y="154"/>
                  </a:lnTo>
                  <a:lnTo>
                    <a:pt x="1448" y="144"/>
                  </a:lnTo>
                  <a:lnTo>
                    <a:pt x="1398" y="141"/>
                  </a:lnTo>
                  <a:lnTo>
                    <a:pt x="1285" y="141"/>
                  </a:lnTo>
                  <a:lnTo>
                    <a:pt x="1235" y="144"/>
                  </a:lnTo>
                  <a:lnTo>
                    <a:pt x="1186" y="154"/>
                  </a:lnTo>
                  <a:lnTo>
                    <a:pt x="1141" y="168"/>
                  </a:lnTo>
                  <a:lnTo>
                    <a:pt x="1097" y="189"/>
                  </a:lnTo>
                  <a:lnTo>
                    <a:pt x="1057" y="213"/>
                  </a:lnTo>
                  <a:lnTo>
                    <a:pt x="1019" y="243"/>
                  </a:lnTo>
                  <a:lnTo>
                    <a:pt x="985" y="276"/>
                  </a:lnTo>
                  <a:lnTo>
                    <a:pt x="957" y="313"/>
                  </a:lnTo>
                  <a:lnTo>
                    <a:pt x="931" y="354"/>
                  </a:lnTo>
                  <a:lnTo>
                    <a:pt x="912" y="397"/>
                  </a:lnTo>
                  <a:lnTo>
                    <a:pt x="897" y="443"/>
                  </a:lnTo>
                  <a:lnTo>
                    <a:pt x="887" y="492"/>
                  </a:lnTo>
                  <a:lnTo>
                    <a:pt x="884" y="542"/>
                  </a:lnTo>
                  <a:lnTo>
                    <a:pt x="884" y="1064"/>
                  </a:lnTo>
                  <a:lnTo>
                    <a:pt x="886" y="1092"/>
                  </a:lnTo>
                  <a:lnTo>
                    <a:pt x="894" y="1119"/>
                  </a:lnTo>
                  <a:lnTo>
                    <a:pt x="904" y="1143"/>
                  </a:lnTo>
                  <a:lnTo>
                    <a:pt x="918" y="1165"/>
                  </a:lnTo>
                  <a:lnTo>
                    <a:pt x="936" y="1186"/>
                  </a:lnTo>
                  <a:lnTo>
                    <a:pt x="958" y="1203"/>
                  </a:lnTo>
                  <a:lnTo>
                    <a:pt x="971" y="1213"/>
                  </a:lnTo>
                  <a:lnTo>
                    <a:pt x="981" y="1227"/>
                  </a:lnTo>
                  <a:lnTo>
                    <a:pt x="987" y="1243"/>
                  </a:lnTo>
                  <a:lnTo>
                    <a:pt x="989" y="1260"/>
                  </a:lnTo>
                  <a:lnTo>
                    <a:pt x="989" y="1764"/>
                  </a:lnTo>
                  <a:lnTo>
                    <a:pt x="987" y="1786"/>
                  </a:lnTo>
                  <a:lnTo>
                    <a:pt x="980" y="1805"/>
                  </a:lnTo>
                  <a:lnTo>
                    <a:pt x="969" y="1823"/>
                  </a:lnTo>
                  <a:lnTo>
                    <a:pt x="954" y="1838"/>
                  </a:lnTo>
                  <a:lnTo>
                    <a:pt x="937" y="1849"/>
                  </a:lnTo>
                  <a:lnTo>
                    <a:pt x="924" y="1856"/>
                  </a:lnTo>
                  <a:lnTo>
                    <a:pt x="904" y="1865"/>
                  </a:lnTo>
                  <a:lnTo>
                    <a:pt x="882" y="1877"/>
                  </a:lnTo>
                  <a:lnTo>
                    <a:pt x="854" y="1891"/>
                  </a:lnTo>
                  <a:lnTo>
                    <a:pt x="824" y="1908"/>
                  </a:lnTo>
                  <a:lnTo>
                    <a:pt x="789" y="1926"/>
                  </a:lnTo>
                  <a:lnTo>
                    <a:pt x="751" y="1947"/>
                  </a:lnTo>
                  <a:lnTo>
                    <a:pt x="710" y="1972"/>
                  </a:lnTo>
                  <a:lnTo>
                    <a:pt x="666" y="1997"/>
                  </a:lnTo>
                  <a:lnTo>
                    <a:pt x="620" y="2025"/>
                  </a:lnTo>
                  <a:lnTo>
                    <a:pt x="572" y="2055"/>
                  </a:lnTo>
                  <a:lnTo>
                    <a:pt x="523" y="2087"/>
                  </a:lnTo>
                  <a:lnTo>
                    <a:pt x="472" y="2121"/>
                  </a:lnTo>
                  <a:lnTo>
                    <a:pt x="420" y="2156"/>
                  </a:lnTo>
                  <a:lnTo>
                    <a:pt x="367" y="2194"/>
                  </a:lnTo>
                  <a:lnTo>
                    <a:pt x="314" y="2234"/>
                  </a:lnTo>
                  <a:lnTo>
                    <a:pt x="261" y="2274"/>
                  </a:lnTo>
                  <a:lnTo>
                    <a:pt x="206" y="2318"/>
                  </a:lnTo>
                  <a:lnTo>
                    <a:pt x="184" y="2340"/>
                  </a:lnTo>
                  <a:lnTo>
                    <a:pt x="165" y="2367"/>
                  </a:lnTo>
                  <a:lnTo>
                    <a:pt x="151" y="2395"/>
                  </a:lnTo>
                  <a:lnTo>
                    <a:pt x="144" y="2426"/>
                  </a:lnTo>
                  <a:lnTo>
                    <a:pt x="140" y="2458"/>
                  </a:lnTo>
                  <a:lnTo>
                    <a:pt x="140" y="2817"/>
                  </a:lnTo>
                  <a:lnTo>
                    <a:pt x="137" y="2836"/>
                  </a:lnTo>
                  <a:lnTo>
                    <a:pt x="131" y="2852"/>
                  </a:lnTo>
                  <a:lnTo>
                    <a:pt x="120" y="2867"/>
                  </a:lnTo>
                  <a:lnTo>
                    <a:pt x="105" y="2877"/>
                  </a:lnTo>
                  <a:lnTo>
                    <a:pt x="88" y="2885"/>
                  </a:lnTo>
                  <a:lnTo>
                    <a:pt x="70" y="2887"/>
                  </a:lnTo>
                  <a:lnTo>
                    <a:pt x="51" y="2885"/>
                  </a:lnTo>
                  <a:lnTo>
                    <a:pt x="34" y="2877"/>
                  </a:lnTo>
                  <a:lnTo>
                    <a:pt x="20" y="2867"/>
                  </a:lnTo>
                  <a:lnTo>
                    <a:pt x="10" y="2852"/>
                  </a:lnTo>
                  <a:lnTo>
                    <a:pt x="2" y="2836"/>
                  </a:lnTo>
                  <a:lnTo>
                    <a:pt x="0" y="2817"/>
                  </a:lnTo>
                  <a:lnTo>
                    <a:pt x="0" y="2458"/>
                  </a:lnTo>
                  <a:lnTo>
                    <a:pt x="2" y="2418"/>
                  </a:lnTo>
                  <a:lnTo>
                    <a:pt x="10" y="2377"/>
                  </a:lnTo>
                  <a:lnTo>
                    <a:pt x="22" y="2339"/>
                  </a:lnTo>
                  <a:lnTo>
                    <a:pt x="39" y="2303"/>
                  </a:lnTo>
                  <a:lnTo>
                    <a:pt x="62" y="2269"/>
                  </a:lnTo>
                  <a:lnTo>
                    <a:pt x="87" y="2237"/>
                  </a:lnTo>
                  <a:lnTo>
                    <a:pt x="118" y="2209"/>
                  </a:lnTo>
                  <a:lnTo>
                    <a:pt x="174" y="2163"/>
                  </a:lnTo>
                  <a:lnTo>
                    <a:pt x="231" y="2120"/>
                  </a:lnTo>
                  <a:lnTo>
                    <a:pt x="287" y="2078"/>
                  </a:lnTo>
                  <a:lnTo>
                    <a:pt x="344" y="2039"/>
                  </a:lnTo>
                  <a:lnTo>
                    <a:pt x="398" y="2001"/>
                  </a:lnTo>
                  <a:lnTo>
                    <a:pt x="452" y="1965"/>
                  </a:lnTo>
                  <a:lnTo>
                    <a:pt x="504" y="1931"/>
                  </a:lnTo>
                  <a:lnTo>
                    <a:pt x="555" y="1901"/>
                  </a:lnTo>
                  <a:lnTo>
                    <a:pt x="603" y="1871"/>
                  </a:lnTo>
                  <a:lnTo>
                    <a:pt x="649" y="1844"/>
                  </a:lnTo>
                  <a:lnTo>
                    <a:pt x="692" y="1820"/>
                  </a:lnTo>
                  <a:lnTo>
                    <a:pt x="731" y="1798"/>
                  </a:lnTo>
                  <a:lnTo>
                    <a:pt x="767" y="1778"/>
                  </a:lnTo>
                  <a:lnTo>
                    <a:pt x="799" y="1761"/>
                  </a:lnTo>
                  <a:lnTo>
                    <a:pt x="826" y="1747"/>
                  </a:lnTo>
                  <a:lnTo>
                    <a:pt x="849" y="1736"/>
                  </a:lnTo>
                  <a:lnTo>
                    <a:pt x="849" y="1295"/>
                  </a:lnTo>
                  <a:lnTo>
                    <a:pt x="822" y="1269"/>
                  </a:lnTo>
                  <a:lnTo>
                    <a:pt x="799" y="1240"/>
                  </a:lnTo>
                  <a:lnTo>
                    <a:pt x="780" y="1208"/>
                  </a:lnTo>
                  <a:lnTo>
                    <a:pt x="764" y="1175"/>
                  </a:lnTo>
                  <a:lnTo>
                    <a:pt x="753" y="1140"/>
                  </a:lnTo>
                  <a:lnTo>
                    <a:pt x="746" y="1103"/>
                  </a:lnTo>
                  <a:lnTo>
                    <a:pt x="744" y="1064"/>
                  </a:lnTo>
                  <a:lnTo>
                    <a:pt x="744" y="542"/>
                  </a:lnTo>
                  <a:lnTo>
                    <a:pt x="747" y="483"/>
                  </a:lnTo>
                  <a:lnTo>
                    <a:pt x="756" y="426"/>
                  </a:lnTo>
                  <a:lnTo>
                    <a:pt x="771" y="371"/>
                  </a:lnTo>
                  <a:lnTo>
                    <a:pt x="792" y="318"/>
                  </a:lnTo>
                  <a:lnTo>
                    <a:pt x="818" y="268"/>
                  </a:lnTo>
                  <a:lnTo>
                    <a:pt x="848" y="223"/>
                  </a:lnTo>
                  <a:lnTo>
                    <a:pt x="883" y="179"/>
                  </a:lnTo>
                  <a:lnTo>
                    <a:pt x="922" y="140"/>
                  </a:lnTo>
                  <a:lnTo>
                    <a:pt x="966" y="106"/>
                  </a:lnTo>
                  <a:lnTo>
                    <a:pt x="1012" y="75"/>
                  </a:lnTo>
                  <a:lnTo>
                    <a:pt x="1062" y="49"/>
                  </a:lnTo>
                  <a:lnTo>
                    <a:pt x="1114" y="28"/>
                  </a:lnTo>
                  <a:lnTo>
                    <a:pt x="1169" y="13"/>
                  </a:lnTo>
                  <a:lnTo>
                    <a:pt x="1226" y="4"/>
                  </a:lnTo>
                  <a:lnTo>
                    <a:pt x="1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94"/>
            <p:cNvSpPr>
              <a:spLocks noEditPoints="1"/>
            </p:cNvSpPr>
            <p:nvPr/>
          </p:nvSpPr>
          <p:spPr bwMode="auto">
            <a:xfrm>
              <a:off x="882650" y="2206625"/>
              <a:ext cx="77788" cy="263525"/>
            </a:xfrm>
            <a:custGeom>
              <a:avLst/>
              <a:gdLst>
                <a:gd name="T0" fmla="*/ 144 w 487"/>
                <a:gd name="T1" fmla="*/ 1406 h 1657"/>
                <a:gd name="T2" fmla="*/ 335 w 487"/>
                <a:gd name="T3" fmla="*/ 1404 h 1657"/>
                <a:gd name="T4" fmla="*/ 264 w 487"/>
                <a:gd name="T5" fmla="*/ 313 h 1657"/>
                <a:gd name="T6" fmla="*/ 217 w 487"/>
                <a:gd name="T7" fmla="*/ 313 h 1657"/>
                <a:gd name="T8" fmla="*/ 416 w 487"/>
                <a:gd name="T9" fmla="*/ 0 h 1657"/>
                <a:gd name="T10" fmla="*/ 452 w 487"/>
                <a:gd name="T11" fmla="*/ 9 h 1657"/>
                <a:gd name="T12" fmla="*/ 477 w 487"/>
                <a:gd name="T13" fmla="*/ 35 h 1657"/>
                <a:gd name="T14" fmla="*/ 487 w 487"/>
                <a:gd name="T15" fmla="*/ 70 h 1657"/>
                <a:gd name="T16" fmla="*/ 476 w 487"/>
                <a:gd name="T17" fmla="*/ 142 h 1657"/>
                <a:gd name="T18" fmla="*/ 445 w 487"/>
                <a:gd name="T19" fmla="*/ 206 h 1657"/>
                <a:gd name="T20" fmla="*/ 477 w 487"/>
                <a:gd name="T21" fmla="*/ 1431 h 1657"/>
                <a:gd name="T22" fmla="*/ 466 w 487"/>
                <a:gd name="T23" fmla="*/ 1470 h 1657"/>
                <a:gd name="T24" fmla="*/ 284 w 487"/>
                <a:gd name="T25" fmla="*/ 1638 h 1657"/>
                <a:gd name="T26" fmla="*/ 254 w 487"/>
                <a:gd name="T27" fmla="*/ 1655 h 1657"/>
                <a:gd name="T28" fmla="*/ 221 w 487"/>
                <a:gd name="T29" fmla="*/ 1655 h 1657"/>
                <a:gd name="T30" fmla="*/ 190 w 487"/>
                <a:gd name="T31" fmla="*/ 1639 h 1657"/>
                <a:gd name="T32" fmla="*/ 14 w 487"/>
                <a:gd name="T33" fmla="*/ 1478 h 1657"/>
                <a:gd name="T34" fmla="*/ 2 w 487"/>
                <a:gd name="T35" fmla="*/ 1450 h 1657"/>
                <a:gd name="T36" fmla="*/ 54 w 487"/>
                <a:gd name="T37" fmla="*/ 223 h 1657"/>
                <a:gd name="T38" fmla="*/ 20 w 487"/>
                <a:gd name="T39" fmla="*/ 168 h 1657"/>
                <a:gd name="T40" fmla="*/ 2 w 487"/>
                <a:gd name="T41" fmla="*/ 105 h 1657"/>
                <a:gd name="T42" fmla="*/ 2 w 487"/>
                <a:gd name="T43" fmla="*/ 52 h 1657"/>
                <a:gd name="T44" fmla="*/ 20 w 487"/>
                <a:gd name="T45" fmla="*/ 21 h 1657"/>
                <a:gd name="T46" fmla="*/ 51 w 487"/>
                <a:gd name="T47" fmla="*/ 3 h 1657"/>
                <a:gd name="T48" fmla="*/ 88 w 487"/>
                <a:gd name="T49" fmla="*/ 3 h 1657"/>
                <a:gd name="T50" fmla="*/ 120 w 487"/>
                <a:gd name="T51" fmla="*/ 21 h 1657"/>
                <a:gd name="T52" fmla="*/ 137 w 487"/>
                <a:gd name="T53" fmla="*/ 52 h 1657"/>
                <a:gd name="T54" fmla="*/ 143 w 487"/>
                <a:gd name="T55" fmla="*/ 95 h 1657"/>
                <a:gd name="T56" fmla="*/ 163 w 487"/>
                <a:gd name="T57" fmla="*/ 135 h 1657"/>
                <a:gd name="T58" fmla="*/ 198 w 487"/>
                <a:gd name="T59" fmla="*/ 164 h 1657"/>
                <a:gd name="T60" fmla="*/ 244 w 487"/>
                <a:gd name="T61" fmla="*/ 174 h 1657"/>
                <a:gd name="T62" fmla="*/ 283 w 487"/>
                <a:gd name="T63" fmla="*/ 166 h 1657"/>
                <a:gd name="T64" fmla="*/ 306 w 487"/>
                <a:gd name="T65" fmla="*/ 151 h 1657"/>
                <a:gd name="T66" fmla="*/ 327 w 487"/>
                <a:gd name="T67" fmla="*/ 131 h 1657"/>
                <a:gd name="T68" fmla="*/ 344 w 487"/>
                <a:gd name="T69" fmla="*/ 92 h 1657"/>
                <a:gd name="T70" fmla="*/ 349 w 487"/>
                <a:gd name="T71" fmla="*/ 52 h 1657"/>
                <a:gd name="T72" fmla="*/ 366 w 487"/>
                <a:gd name="T73" fmla="*/ 21 h 1657"/>
                <a:gd name="T74" fmla="*/ 398 w 487"/>
                <a:gd name="T75" fmla="*/ 3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1657">
                  <a:moveTo>
                    <a:pt x="190" y="308"/>
                  </a:moveTo>
                  <a:lnTo>
                    <a:pt x="144" y="1406"/>
                  </a:lnTo>
                  <a:lnTo>
                    <a:pt x="237" y="1492"/>
                  </a:lnTo>
                  <a:lnTo>
                    <a:pt x="335" y="1404"/>
                  </a:lnTo>
                  <a:lnTo>
                    <a:pt x="285" y="311"/>
                  </a:lnTo>
                  <a:lnTo>
                    <a:pt x="264" y="313"/>
                  </a:lnTo>
                  <a:lnTo>
                    <a:pt x="244" y="314"/>
                  </a:lnTo>
                  <a:lnTo>
                    <a:pt x="217" y="313"/>
                  </a:lnTo>
                  <a:lnTo>
                    <a:pt x="190" y="308"/>
                  </a:lnTo>
                  <a:close/>
                  <a:moveTo>
                    <a:pt x="416" y="0"/>
                  </a:moveTo>
                  <a:lnTo>
                    <a:pt x="435" y="3"/>
                  </a:lnTo>
                  <a:lnTo>
                    <a:pt x="452" y="9"/>
                  </a:lnTo>
                  <a:lnTo>
                    <a:pt x="466" y="21"/>
                  </a:lnTo>
                  <a:lnTo>
                    <a:pt x="477" y="35"/>
                  </a:lnTo>
                  <a:lnTo>
                    <a:pt x="484" y="52"/>
                  </a:lnTo>
                  <a:lnTo>
                    <a:pt x="487" y="70"/>
                  </a:lnTo>
                  <a:lnTo>
                    <a:pt x="484" y="107"/>
                  </a:lnTo>
                  <a:lnTo>
                    <a:pt x="476" y="142"/>
                  </a:lnTo>
                  <a:lnTo>
                    <a:pt x="463" y="176"/>
                  </a:lnTo>
                  <a:lnTo>
                    <a:pt x="445" y="206"/>
                  </a:lnTo>
                  <a:lnTo>
                    <a:pt x="422" y="234"/>
                  </a:lnTo>
                  <a:lnTo>
                    <a:pt x="477" y="1431"/>
                  </a:lnTo>
                  <a:lnTo>
                    <a:pt x="475" y="1451"/>
                  </a:lnTo>
                  <a:lnTo>
                    <a:pt x="466" y="1470"/>
                  </a:lnTo>
                  <a:lnTo>
                    <a:pt x="453" y="1486"/>
                  </a:lnTo>
                  <a:lnTo>
                    <a:pt x="284" y="1638"/>
                  </a:lnTo>
                  <a:lnTo>
                    <a:pt x="270" y="1649"/>
                  </a:lnTo>
                  <a:lnTo>
                    <a:pt x="254" y="1655"/>
                  </a:lnTo>
                  <a:lnTo>
                    <a:pt x="237" y="1657"/>
                  </a:lnTo>
                  <a:lnTo>
                    <a:pt x="221" y="1655"/>
                  </a:lnTo>
                  <a:lnTo>
                    <a:pt x="205" y="1649"/>
                  </a:lnTo>
                  <a:lnTo>
                    <a:pt x="190" y="1639"/>
                  </a:lnTo>
                  <a:lnTo>
                    <a:pt x="24" y="1489"/>
                  </a:lnTo>
                  <a:lnTo>
                    <a:pt x="14" y="1478"/>
                  </a:lnTo>
                  <a:lnTo>
                    <a:pt x="6" y="1465"/>
                  </a:lnTo>
                  <a:lnTo>
                    <a:pt x="2" y="1450"/>
                  </a:lnTo>
                  <a:lnTo>
                    <a:pt x="1" y="1434"/>
                  </a:lnTo>
                  <a:lnTo>
                    <a:pt x="54" y="223"/>
                  </a:lnTo>
                  <a:lnTo>
                    <a:pt x="35" y="198"/>
                  </a:lnTo>
                  <a:lnTo>
                    <a:pt x="20" y="168"/>
                  </a:lnTo>
                  <a:lnTo>
                    <a:pt x="10" y="137"/>
                  </a:lnTo>
                  <a:lnTo>
                    <a:pt x="2" y="10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1"/>
                  </a:lnTo>
                  <a:lnTo>
                    <a:pt x="88" y="3"/>
                  </a:lnTo>
                  <a:lnTo>
                    <a:pt x="105" y="10"/>
                  </a:lnTo>
                  <a:lnTo>
                    <a:pt x="120" y="21"/>
                  </a:lnTo>
                  <a:lnTo>
                    <a:pt x="131" y="36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3" y="95"/>
                  </a:lnTo>
                  <a:lnTo>
                    <a:pt x="151" y="116"/>
                  </a:lnTo>
                  <a:lnTo>
                    <a:pt x="163" y="135"/>
                  </a:lnTo>
                  <a:lnTo>
                    <a:pt x="179" y="151"/>
                  </a:lnTo>
                  <a:lnTo>
                    <a:pt x="198" y="164"/>
                  </a:lnTo>
                  <a:lnTo>
                    <a:pt x="219" y="171"/>
                  </a:lnTo>
                  <a:lnTo>
                    <a:pt x="244" y="174"/>
                  </a:lnTo>
                  <a:lnTo>
                    <a:pt x="264" y="172"/>
                  </a:lnTo>
                  <a:lnTo>
                    <a:pt x="283" y="166"/>
                  </a:lnTo>
                  <a:lnTo>
                    <a:pt x="301" y="156"/>
                  </a:lnTo>
                  <a:lnTo>
                    <a:pt x="306" y="151"/>
                  </a:lnTo>
                  <a:lnTo>
                    <a:pt x="313" y="147"/>
                  </a:lnTo>
                  <a:lnTo>
                    <a:pt x="327" y="131"/>
                  </a:lnTo>
                  <a:lnTo>
                    <a:pt x="337" y="113"/>
                  </a:lnTo>
                  <a:lnTo>
                    <a:pt x="344" y="92"/>
                  </a:lnTo>
                  <a:lnTo>
                    <a:pt x="346" y="70"/>
                  </a:lnTo>
                  <a:lnTo>
                    <a:pt x="349" y="52"/>
                  </a:lnTo>
                  <a:lnTo>
                    <a:pt x="355" y="35"/>
                  </a:lnTo>
                  <a:lnTo>
                    <a:pt x="366" y="21"/>
                  </a:lnTo>
                  <a:lnTo>
                    <a:pt x="381" y="9"/>
                  </a:lnTo>
                  <a:lnTo>
                    <a:pt x="398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95"/>
            <p:cNvSpPr>
              <a:spLocks noEditPoints="1"/>
            </p:cNvSpPr>
            <p:nvPr/>
          </p:nvSpPr>
          <p:spPr bwMode="auto">
            <a:xfrm>
              <a:off x="1139825" y="2171700"/>
              <a:ext cx="100013" cy="100013"/>
            </a:xfrm>
            <a:custGeom>
              <a:avLst/>
              <a:gdLst>
                <a:gd name="T0" fmla="*/ 140 w 632"/>
                <a:gd name="T1" fmla="*/ 147 h 632"/>
                <a:gd name="T2" fmla="*/ 140 w 632"/>
                <a:gd name="T3" fmla="*/ 492 h 632"/>
                <a:gd name="T4" fmla="*/ 487 w 632"/>
                <a:gd name="T5" fmla="*/ 492 h 632"/>
                <a:gd name="T6" fmla="*/ 476 w 632"/>
                <a:gd name="T7" fmla="*/ 447 h 632"/>
                <a:gd name="T8" fmla="*/ 460 w 632"/>
                <a:gd name="T9" fmla="*/ 402 h 632"/>
                <a:gd name="T10" fmla="*/ 440 w 632"/>
                <a:gd name="T11" fmla="*/ 361 h 632"/>
                <a:gd name="T12" fmla="*/ 416 w 632"/>
                <a:gd name="T13" fmla="*/ 320 h 632"/>
                <a:gd name="T14" fmla="*/ 387 w 632"/>
                <a:gd name="T15" fmla="*/ 283 h 632"/>
                <a:gd name="T16" fmla="*/ 352 w 632"/>
                <a:gd name="T17" fmla="*/ 249 h 632"/>
                <a:gd name="T18" fmla="*/ 314 w 632"/>
                <a:gd name="T19" fmla="*/ 219 h 632"/>
                <a:gd name="T20" fmla="*/ 274 w 632"/>
                <a:gd name="T21" fmla="*/ 194 h 632"/>
                <a:gd name="T22" fmla="*/ 232 w 632"/>
                <a:gd name="T23" fmla="*/ 174 h 632"/>
                <a:gd name="T24" fmla="*/ 187 w 632"/>
                <a:gd name="T25" fmla="*/ 158 h 632"/>
                <a:gd name="T26" fmla="*/ 140 w 632"/>
                <a:gd name="T27" fmla="*/ 147 h 632"/>
                <a:gd name="T28" fmla="*/ 70 w 632"/>
                <a:gd name="T29" fmla="*/ 0 h 632"/>
                <a:gd name="T30" fmla="*/ 123 w 632"/>
                <a:gd name="T31" fmla="*/ 2 h 632"/>
                <a:gd name="T32" fmla="*/ 176 w 632"/>
                <a:gd name="T33" fmla="*/ 10 h 632"/>
                <a:gd name="T34" fmla="*/ 227 w 632"/>
                <a:gd name="T35" fmla="*/ 22 h 632"/>
                <a:gd name="T36" fmla="*/ 277 w 632"/>
                <a:gd name="T37" fmla="*/ 40 h 632"/>
                <a:gd name="T38" fmla="*/ 325 w 632"/>
                <a:gd name="T39" fmla="*/ 61 h 632"/>
                <a:gd name="T40" fmla="*/ 371 w 632"/>
                <a:gd name="T41" fmla="*/ 87 h 632"/>
                <a:gd name="T42" fmla="*/ 413 w 632"/>
                <a:gd name="T43" fmla="*/ 117 h 632"/>
                <a:gd name="T44" fmla="*/ 454 w 632"/>
                <a:gd name="T45" fmla="*/ 151 h 632"/>
                <a:gd name="T46" fmla="*/ 491 w 632"/>
                <a:gd name="T47" fmla="*/ 190 h 632"/>
                <a:gd name="T48" fmla="*/ 523 w 632"/>
                <a:gd name="T49" fmla="*/ 230 h 632"/>
                <a:gd name="T50" fmla="*/ 552 w 632"/>
                <a:gd name="T51" fmla="*/ 273 h 632"/>
                <a:gd name="T52" fmla="*/ 575 w 632"/>
                <a:gd name="T53" fmla="*/ 317 h 632"/>
                <a:gd name="T54" fmla="*/ 595 w 632"/>
                <a:gd name="T55" fmla="*/ 363 h 632"/>
                <a:gd name="T56" fmla="*/ 611 w 632"/>
                <a:gd name="T57" fmla="*/ 412 h 632"/>
                <a:gd name="T58" fmla="*/ 623 w 632"/>
                <a:gd name="T59" fmla="*/ 461 h 632"/>
                <a:gd name="T60" fmla="*/ 629 w 632"/>
                <a:gd name="T61" fmla="*/ 511 h 632"/>
                <a:gd name="T62" fmla="*/ 632 w 632"/>
                <a:gd name="T63" fmla="*/ 562 h 632"/>
                <a:gd name="T64" fmla="*/ 629 w 632"/>
                <a:gd name="T65" fmla="*/ 581 h 632"/>
                <a:gd name="T66" fmla="*/ 622 w 632"/>
                <a:gd name="T67" fmla="*/ 598 h 632"/>
                <a:gd name="T68" fmla="*/ 611 w 632"/>
                <a:gd name="T69" fmla="*/ 612 h 632"/>
                <a:gd name="T70" fmla="*/ 598 w 632"/>
                <a:gd name="T71" fmla="*/ 623 h 632"/>
                <a:gd name="T72" fmla="*/ 580 w 632"/>
                <a:gd name="T73" fmla="*/ 630 h 632"/>
                <a:gd name="T74" fmla="*/ 561 w 632"/>
                <a:gd name="T75" fmla="*/ 632 h 632"/>
                <a:gd name="T76" fmla="*/ 70 w 632"/>
                <a:gd name="T77" fmla="*/ 632 h 632"/>
                <a:gd name="T78" fmla="*/ 52 w 632"/>
                <a:gd name="T79" fmla="*/ 630 h 632"/>
                <a:gd name="T80" fmla="*/ 35 w 632"/>
                <a:gd name="T81" fmla="*/ 623 h 632"/>
                <a:gd name="T82" fmla="*/ 21 w 632"/>
                <a:gd name="T83" fmla="*/ 612 h 632"/>
                <a:gd name="T84" fmla="*/ 9 w 632"/>
                <a:gd name="T85" fmla="*/ 598 h 632"/>
                <a:gd name="T86" fmla="*/ 3 w 632"/>
                <a:gd name="T87" fmla="*/ 581 h 632"/>
                <a:gd name="T88" fmla="*/ 0 w 632"/>
                <a:gd name="T89" fmla="*/ 562 h 632"/>
                <a:gd name="T90" fmla="*/ 0 w 632"/>
                <a:gd name="T91" fmla="*/ 70 h 632"/>
                <a:gd name="T92" fmla="*/ 3 w 632"/>
                <a:gd name="T93" fmla="*/ 51 h 632"/>
                <a:gd name="T94" fmla="*/ 9 w 632"/>
                <a:gd name="T95" fmla="*/ 34 h 632"/>
                <a:gd name="T96" fmla="*/ 20 w 632"/>
                <a:gd name="T97" fmla="*/ 20 h 632"/>
                <a:gd name="T98" fmla="*/ 35 w 632"/>
                <a:gd name="T99" fmla="*/ 10 h 632"/>
                <a:gd name="T100" fmla="*/ 52 w 632"/>
                <a:gd name="T101" fmla="*/ 2 h 632"/>
                <a:gd name="T102" fmla="*/ 70 w 632"/>
                <a:gd name="T10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2" h="632">
                  <a:moveTo>
                    <a:pt x="140" y="147"/>
                  </a:moveTo>
                  <a:lnTo>
                    <a:pt x="140" y="492"/>
                  </a:lnTo>
                  <a:lnTo>
                    <a:pt x="487" y="492"/>
                  </a:lnTo>
                  <a:lnTo>
                    <a:pt x="476" y="447"/>
                  </a:lnTo>
                  <a:lnTo>
                    <a:pt x="460" y="402"/>
                  </a:lnTo>
                  <a:lnTo>
                    <a:pt x="440" y="361"/>
                  </a:lnTo>
                  <a:lnTo>
                    <a:pt x="416" y="320"/>
                  </a:lnTo>
                  <a:lnTo>
                    <a:pt x="387" y="283"/>
                  </a:lnTo>
                  <a:lnTo>
                    <a:pt x="352" y="249"/>
                  </a:lnTo>
                  <a:lnTo>
                    <a:pt x="314" y="219"/>
                  </a:lnTo>
                  <a:lnTo>
                    <a:pt x="274" y="194"/>
                  </a:lnTo>
                  <a:lnTo>
                    <a:pt x="232" y="174"/>
                  </a:lnTo>
                  <a:lnTo>
                    <a:pt x="187" y="158"/>
                  </a:lnTo>
                  <a:lnTo>
                    <a:pt x="140" y="147"/>
                  </a:lnTo>
                  <a:close/>
                  <a:moveTo>
                    <a:pt x="70" y="0"/>
                  </a:moveTo>
                  <a:lnTo>
                    <a:pt x="123" y="2"/>
                  </a:lnTo>
                  <a:lnTo>
                    <a:pt x="176" y="10"/>
                  </a:lnTo>
                  <a:lnTo>
                    <a:pt x="227" y="22"/>
                  </a:lnTo>
                  <a:lnTo>
                    <a:pt x="277" y="40"/>
                  </a:lnTo>
                  <a:lnTo>
                    <a:pt x="325" y="61"/>
                  </a:lnTo>
                  <a:lnTo>
                    <a:pt x="371" y="87"/>
                  </a:lnTo>
                  <a:lnTo>
                    <a:pt x="413" y="117"/>
                  </a:lnTo>
                  <a:lnTo>
                    <a:pt x="454" y="151"/>
                  </a:lnTo>
                  <a:lnTo>
                    <a:pt x="491" y="190"/>
                  </a:lnTo>
                  <a:lnTo>
                    <a:pt x="523" y="230"/>
                  </a:lnTo>
                  <a:lnTo>
                    <a:pt x="552" y="273"/>
                  </a:lnTo>
                  <a:lnTo>
                    <a:pt x="575" y="317"/>
                  </a:lnTo>
                  <a:lnTo>
                    <a:pt x="595" y="363"/>
                  </a:lnTo>
                  <a:lnTo>
                    <a:pt x="611" y="412"/>
                  </a:lnTo>
                  <a:lnTo>
                    <a:pt x="623" y="461"/>
                  </a:lnTo>
                  <a:lnTo>
                    <a:pt x="629" y="511"/>
                  </a:lnTo>
                  <a:lnTo>
                    <a:pt x="632" y="562"/>
                  </a:lnTo>
                  <a:lnTo>
                    <a:pt x="629" y="581"/>
                  </a:lnTo>
                  <a:lnTo>
                    <a:pt x="622" y="598"/>
                  </a:lnTo>
                  <a:lnTo>
                    <a:pt x="611" y="612"/>
                  </a:lnTo>
                  <a:lnTo>
                    <a:pt x="598" y="623"/>
                  </a:lnTo>
                  <a:lnTo>
                    <a:pt x="580" y="630"/>
                  </a:lnTo>
                  <a:lnTo>
                    <a:pt x="561" y="632"/>
                  </a:lnTo>
                  <a:lnTo>
                    <a:pt x="70" y="632"/>
                  </a:lnTo>
                  <a:lnTo>
                    <a:pt x="52" y="630"/>
                  </a:lnTo>
                  <a:lnTo>
                    <a:pt x="35" y="623"/>
                  </a:lnTo>
                  <a:lnTo>
                    <a:pt x="21" y="612"/>
                  </a:lnTo>
                  <a:lnTo>
                    <a:pt x="9" y="598"/>
                  </a:lnTo>
                  <a:lnTo>
                    <a:pt x="3" y="581"/>
                  </a:lnTo>
                  <a:lnTo>
                    <a:pt x="0" y="562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96"/>
            <p:cNvSpPr>
              <a:spLocks noEditPoints="1"/>
            </p:cNvSpPr>
            <p:nvPr/>
          </p:nvSpPr>
          <p:spPr bwMode="auto">
            <a:xfrm>
              <a:off x="996950" y="2192338"/>
              <a:ext cx="220663" cy="220663"/>
            </a:xfrm>
            <a:custGeom>
              <a:avLst/>
              <a:gdLst>
                <a:gd name="T0" fmla="*/ 569 w 1395"/>
                <a:gd name="T1" fmla="*/ 156 h 1394"/>
                <a:gd name="T2" fmla="*/ 461 w 1395"/>
                <a:gd name="T3" fmla="*/ 194 h 1394"/>
                <a:gd name="T4" fmla="*/ 364 w 1395"/>
                <a:gd name="T5" fmla="*/ 252 h 1394"/>
                <a:gd name="T6" fmla="*/ 281 w 1395"/>
                <a:gd name="T7" fmla="*/ 328 h 1394"/>
                <a:gd name="T8" fmla="*/ 215 w 1395"/>
                <a:gd name="T9" fmla="*/ 419 h 1394"/>
                <a:gd name="T10" fmla="*/ 168 w 1395"/>
                <a:gd name="T11" fmla="*/ 524 h 1394"/>
                <a:gd name="T12" fmla="*/ 144 w 1395"/>
                <a:gd name="T13" fmla="*/ 638 h 1394"/>
                <a:gd name="T14" fmla="*/ 144 w 1395"/>
                <a:gd name="T15" fmla="*/ 758 h 1394"/>
                <a:gd name="T16" fmla="*/ 169 w 1395"/>
                <a:gd name="T17" fmla="*/ 873 h 1394"/>
                <a:gd name="T18" fmla="*/ 217 w 1395"/>
                <a:gd name="T19" fmla="*/ 978 h 1394"/>
                <a:gd name="T20" fmla="*/ 284 w 1395"/>
                <a:gd name="T21" fmla="*/ 1069 h 1394"/>
                <a:gd name="T22" fmla="*/ 369 w 1395"/>
                <a:gd name="T23" fmla="*/ 1146 h 1394"/>
                <a:gd name="T24" fmla="*/ 468 w 1395"/>
                <a:gd name="T25" fmla="*/ 1205 h 1394"/>
                <a:gd name="T26" fmla="*/ 578 w 1395"/>
                <a:gd name="T27" fmla="*/ 1241 h 1394"/>
                <a:gd name="T28" fmla="*/ 697 w 1395"/>
                <a:gd name="T29" fmla="*/ 1254 h 1394"/>
                <a:gd name="T30" fmla="*/ 815 w 1395"/>
                <a:gd name="T31" fmla="*/ 1242 h 1394"/>
                <a:gd name="T32" fmla="*/ 925 w 1395"/>
                <a:gd name="T33" fmla="*/ 1206 h 1394"/>
                <a:gd name="T34" fmla="*/ 1023 w 1395"/>
                <a:gd name="T35" fmla="*/ 1148 h 1394"/>
                <a:gd name="T36" fmla="*/ 1107 w 1395"/>
                <a:gd name="T37" fmla="*/ 1074 h 1394"/>
                <a:gd name="T38" fmla="*/ 1175 w 1395"/>
                <a:gd name="T39" fmla="*/ 983 h 1394"/>
                <a:gd name="T40" fmla="*/ 1223 w 1395"/>
                <a:gd name="T41" fmla="*/ 880 h 1394"/>
                <a:gd name="T42" fmla="*/ 1249 w 1395"/>
                <a:gd name="T43" fmla="*/ 767 h 1394"/>
                <a:gd name="T44" fmla="*/ 679 w 1395"/>
                <a:gd name="T45" fmla="*/ 765 h 1394"/>
                <a:gd name="T46" fmla="*/ 648 w 1395"/>
                <a:gd name="T47" fmla="*/ 747 h 1394"/>
                <a:gd name="T48" fmla="*/ 630 w 1395"/>
                <a:gd name="T49" fmla="*/ 716 h 1394"/>
                <a:gd name="T50" fmla="*/ 628 w 1395"/>
                <a:gd name="T51" fmla="*/ 145 h 1394"/>
                <a:gd name="T52" fmla="*/ 716 w 1395"/>
                <a:gd name="T53" fmla="*/ 2 h 1394"/>
                <a:gd name="T54" fmla="*/ 747 w 1395"/>
                <a:gd name="T55" fmla="*/ 20 h 1394"/>
                <a:gd name="T56" fmla="*/ 765 w 1395"/>
                <a:gd name="T57" fmla="*/ 51 h 1394"/>
                <a:gd name="T58" fmla="*/ 768 w 1395"/>
                <a:gd name="T59" fmla="*/ 627 h 1394"/>
                <a:gd name="T60" fmla="*/ 1343 w 1395"/>
                <a:gd name="T61" fmla="*/ 629 h 1394"/>
                <a:gd name="T62" fmla="*/ 1375 w 1395"/>
                <a:gd name="T63" fmla="*/ 647 h 1394"/>
                <a:gd name="T64" fmla="*/ 1392 w 1395"/>
                <a:gd name="T65" fmla="*/ 678 h 1394"/>
                <a:gd name="T66" fmla="*/ 1392 w 1395"/>
                <a:gd name="T67" fmla="*/ 764 h 1394"/>
                <a:gd name="T68" fmla="*/ 1367 w 1395"/>
                <a:gd name="T69" fmla="*/ 893 h 1394"/>
                <a:gd name="T70" fmla="*/ 1320 w 1395"/>
                <a:gd name="T71" fmla="*/ 1012 h 1394"/>
                <a:gd name="T72" fmla="*/ 1252 w 1395"/>
                <a:gd name="T73" fmla="*/ 1118 h 1394"/>
                <a:gd name="T74" fmla="*/ 1167 w 1395"/>
                <a:gd name="T75" fmla="*/ 1212 h 1394"/>
                <a:gd name="T76" fmla="*/ 1067 w 1395"/>
                <a:gd name="T77" fmla="*/ 1288 h 1394"/>
                <a:gd name="T78" fmla="*/ 953 w 1395"/>
                <a:gd name="T79" fmla="*/ 1345 h 1394"/>
                <a:gd name="T80" fmla="*/ 830 w 1395"/>
                <a:gd name="T81" fmla="*/ 1381 h 1394"/>
                <a:gd name="T82" fmla="*/ 697 w 1395"/>
                <a:gd name="T83" fmla="*/ 1394 h 1394"/>
                <a:gd name="T84" fmla="*/ 565 w 1395"/>
                <a:gd name="T85" fmla="*/ 1381 h 1394"/>
                <a:gd name="T86" fmla="*/ 442 w 1395"/>
                <a:gd name="T87" fmla="*/ 1345 h 1394"/>
                <a:gd name="T88" fmla="*/ 328 w 1395"/>
                <a:gd name="T89" fmla="*/ 1288 h 1394"/>
                <a:gd name="T90" fmla="*/ 228 w 1395"/>
                <a:gd name="T91" fmla="*/ 1212 h 1394"/>
                <a:gd name="T92" fmla="*/ 143 w 1395"/>
                <a:gd name="T93" fmla="*/ 1118 h 1394"/>
                <a:gd name="T94" fmla="*/ 76 w 1395"/>
                <a:gd name="T95" fmla="*/ 1012 h 1394"/>
                <a:gd name="T96" fmla="*/ 28 w 1395"/>
                <a:gd name="T97" fmla="*/ 893 h 1394"/>
                <a:gd name="T98" fmla="*/ 3 w 1395"/>
                <a:gd name="T99" fmla="*/ 764 h 1394"/>
                <a:gd name="T100" fmla="*/ 3 w 1395"/>
                <a:gd name="T101" fmla="*/ 630 h 1394"/>
                <a:gd name="T102" fmla="*/ 28 w 1395"/>
                <a:gd name="T103" fmla="*/ 501 h 1394"/>
                <a:gd name="T104" fmla="*/ 76 w 1395"/>
                <a:gd name="T105" fmla="*/ 382 h 1394"/>
                <a:gd name="T106" fmla="*/ 143 w 1395"/>
                <a:gd name="T107" fmla="*/ 276 h 1394"/>
                <a:gd name="T108" fmla="*/ 228 w 1395"/>
                <a:gd name="T109" fmla="*/ 182 h 1394"/>
                <a:gd name="T110" fmla="*/ 328 w 1395"/>
                <a:gd name="T111" fmla="*/ 107 h 1394"/>
                <a:gd name="T112" fmla="*/ 442 w 1395"/>
                <a:gd name="T113" fmla="*/ 49 h 1394"/>
                <a:gd name="T114" fmla="*/ 565 w 1395"/>
                <a:gd name="T115" fmla="*/ 12 h 1394"/>
                <a:gd name="T116" fmla="*/ 697 w 1395"/>
                <a:gd name="T117" fmla="*/ 0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95" h="1394">
                  <a:moveTo>
                    <a:pt x="628" y="145"/>
                  </a:moveTo>
                  <a:lnTo>
                    <a:pt x="569" y="156"/>
                  </a:lnTo>
                  <a:lnTo>
                    <a:pt x="514" y="172"/>
                  </a:lnTo>
                  <a:lnTo>
                    <a:pt x="461" y="194"/>
                  </a:lnTo>
                  <a:lnTo>
                    <a:pt x="411" y="220"/>
                  </a:lnTo>
                  <a:lnTo>
                    <a:pt x="364" y="252"/>
                  </a:lnTo>
                  <a:lnTo>
                    <a:pt x="320" y="287"/>
                  </a:lnTo>
                  <a:lnTo>
                    <a:pt x="281" y="328"/>
                  </a:lnTo>
                  <a:lnTo>
                    <a:pt x="246" y="372"/>
                  </a:lnTo>
                  <a:lnTo>
                    <a:pt x="215" y="419"/>
                  </a:lnTo>
                  <a:lnTo>
                    <a:pt x="190" y="470"/>
                  </a:lnTo>
                  <a:lnTo>
                    <a:pt x="168" y="524"/>
                  </a:lnTo>
                  <a:lnTo>
                    <a:pt x="153" y="579"/>
                  </a:lnTo>
                  <a:lnTo>
                    <a:pt x="144" y="638"/>
                  </a:lnTo>
                  <a:lnTo>
                    <a:pt x="141" y="697"/>
                  </a:lnTo>
                  <a:lnTo>
                    <a:pt x="144" y="758"/>
                  </a:lnTo>
                  <a:lnTo>
                    <a:pt x="153" y="816"/>
                  </a:lnTo>
                  <a:lnTo>
                    <a:pt x="169" y="873"/>
                  </a:lnTo>
                  <a:lnTo>
                    <a:pt x="191" y="927"/>
                  </a:lnTo>
                  <a:lnTo>
                    <a:pt x="217" y="978"/>
                  </a:lnTo>
                  <a:lnTo>
                    <a:pt x="248" y="1026"/>
                  </a:lnTo>
                  <a:lnTo>
                    <a:pt x="284" y="1069"/>
                  </a:lnTo>
                  <a:lnTo>
                    <a:pt x="325" y="1110"/>
                  </a:lnTo>
                  <a:lnTo>
                    <a:pt x="369" y="1146"/>
                  </a:lnTo>
                  <a:lnTo>
                    <a:pt x="417" y="1178"/>
                  </a:lnTo>
                  <a:lnTo>
                    <a:pt x="468" y="1205"/>
                  </a:lnTo>
                  <a:lnTo>
                    <a:pt x="522" y="1226"/>
                  </a:lnTo>
                  <a:lnTo>
                    <a:pt x="578" y="1241"/>
                  </a:lnTo>
                  <a:lnTo>
                    <a:pt x="638" y="1250"/>
                  </a:lnTo>
                  <a:lnTo>
                    <a:pt x="697" y="1254"/>
                  </a:lnTo>
                  <a:lnTo>
                    <a:pt x="758" y="1250"/>
                  </a:lnTo>
                  <a:lnTo>
                    <a:pt x="815" y="1242"/>
                  </a:lnTo>
                  <a:lnTo>
                    <a:pt x="872" y="1226"/>
                  </a:lnTo>
                  <a:lnTo>
                    <a:pt x="925" y="1206"/>
                  </a:lnTo>
                  <a:lnTo>
                    <a:pt x="975" y="1179"/>
                  </a:lnTo>
                  <a:lnTo>
                    <a:pt x="1023" y="1148"/>
                  </a:lnTo>
                  <a:lnTo>
                    <a:pt x="1066" y="1113"/>
                  </a:lnTo>
                  <a:lnTo>
                    <a:pt x="1107" y="1074"/>
                  </a:lnTo>
                  <a:lnTo>
                    <a:pt x="1143" y="1030"/>
                  </a:lnTo>
                  <a:lnTo>
                    <a:pt x="1175" y="983"/>
                  </a:lnTo>
                  <a:lnTo>
                    <a:pt x="1201" y="933"/>
                  </a:lnTo>
                  <a:lnTo>
                    <a:pt x="1223" y="880"/>
                  </a:lnTo>
                  <a:lnTo>
                    <a:pt x="1239" y="825"/>
                  </a:lnTo>
                  <a:lnTo>
                    <a:pt x="1249" y="767"/>
                  </a:lnTo>
                  <a:lnTo>
                    <a:pt x="697" y="767"/>
                  </a:lnTo>
                  <a:lnTo>
                    <a:pt x="679" y="765"/>
                  </a:lnTo>
                  <a:lnTo>
                    <a:pt x="662" y="758"/>
                  </a:lnTo>
                  <a:lnTo>
                    <a:pt x="648" y="747"/>
                  </a:lnTo>
                  <a:lnTo>
                    <a:pt x="636" y="732"/>
                  </a:lnTo>
                  <a:lnTo>
                    <a:pt x="630" y="716"/>
                  </a:lnTo>
                  <a:lnTo>
                    <a:pt x="628" y="697"/>
                  </a:lnTo>
                  <a:lnTo>
                    <a:pt x="628" y="145"/>
                  </a:lnTo>
                  <a:close/>
                  <a:moveTo>
                    <a:pt x="697" y="0"/>
                  </a:moveTo>
                  <a:lnTo>
                    <a:pt x="716" y="2"/>
                  </a:lnTo>
                  <a:lnTo>
                    <a:pt x="733" y="10"/>
                  </a:lnTo>
                  <a:lnTo>
                    <a:pt x="747" y="20"/>
                  </a:lnTo>
                  <a:lnTo>
                    <a:pt x="759" y="34"/>
                  </a:lnTo>
                  <a:lnTo>
                    <a:pt x="765" y="51"/>
                  </a:lnTo>
                  <a:lnTo>
                    <a:pt x="768" y="70"/>
                  </a:lnTo>
                  <a:lnTo>
                    <a:pt x="768" y="627"/>
                  </a:lnTo>
                  <a:lnTo>
                    <a:pt x="1325" y="627"/>
                  </a:lnTo>
                  <a:lnTo>
                    <a:pt x="1343" y="629"/>
                  </a:lnTo>
                  <a:lnTo>
                    <a:pt x="1360" y="636"/>
                  </a:lnTo>
                  <a:lnTo>
                    <a:pt x="1375" y="647"/>
                  </a:lnTo>
                  <a:lnTo>
                    <a:pt x="1385" y="662"/>
                  </a:lnTo>
                  <a:lnTo>
                    <a:pt x="1392" y="678"/>
                  </a:lnTo>
                  <a:lnTo>
                    <a:pt x="1395" y="697"/>
                  </a:lnTo>
                  <a:lnTo>
                    <a:pt x="1392" y="764"/>
                  </a:lnTo>
                  <a:lnTo>
                    <a:pt x="1382" y="829"/>
                  </a:lnTo>
                  <a:lnTo>
                    <a:pt x="1367" y="893"/>
                  </a:lnTo>
                  <a:lnTo>
                    <a:pt x="1346" y="954"/>
                  </a:lnTo>
                  <a:lnTo>
                    <a:pt x="1320" y="1012"/>
                  </a:lnTo>
                  <a:lnTo>
                    <a:pt x="1289" y="1066"/>
                  </a:lnTo>
                  <a:lnTo>
                    <a:pt x="1252" y="1118"/>
                  </a:lnTo>
                  <a:lnTo>
                    <a:pt x="1212" y="1167"/>
                  </a:lnTo>
                  <a:lnTo>
                    <a:pt x="1167" y="1212"/>
                  </a:lnTo>
                  <a:lnTo>
                    <a:pt x="1119" y="1252"/>
                  </a:lnTo>
                  <a:lnTo>
                    <a:pt x="1067" y="1288"/>
                  </a:lnTo>
                  <a:lnTo>
                    <a:pt x="1012" y="1320"/>
                  </a:lnTo>
                  <a:lnTo>
                    <a:pt x="953" y="1345"/>
                  </a:lnTo>
                  <a:lnTo>
                    <a:pt x="893" y="1366"/>
                  </a:lnTo>
                  <a:lnTo>
                    <a:pt x="830" y="1381"/>
                  </a:lnTo>
                  <a:lnTo>
                    <a:pt x="765" y="1391"/>
                  </a:lnTo>
                  <a:lnTo>
                    <a:pt x="697" y="1394"/>
                  </a:lnTo>
                  <a:lnTo>
                    <a:pt x="630" y="1391"/>
                  </a:lnTo>
                  <a:lnTo>
                    <a:pt x="565" y="1381"/>
                  </a:lnTo>
                  <a:lnTo>
                    <a:pt x="502" y="1366"/>
                  </a:lnTo>
                  <a:lnTo>
                    <a:pt x="442" y="1345"/>
                  </a:lnTo>
                  <a:lnTo>
                    <a:pt x="383" y="1320"/>
                  </a:lnTo>
                  <a:lnTo>
                    <a:pt x="328" y="1288"/>
                  </a:lnTo>
                  <a:lnTo>
                    <a:pt x="276" y="1252"/>
                  </a:lnTo>
                  <a:lnTo>
                    <a:pt x="228" y="1212"/>
                  </a:lnTo>
                  <a:lnTo>
                    <a:pt x="183" y="1167"/>
                  </a:lnTo>
                  <a:lnTo>
                    <a:pt x="143" y="1118"/>
                  </a:lnTo>
                  <a:lnTo>
                    <a:pt x="107" y="1066"/>
                  </a:lnTo>
                  <a:lnTo>
                    <a:pt x="76" y="1012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29"/>
                  </a:lnTo>
                  <a:lnTo>
                    <a:pt x="3" y="764"/>
                  </a:lnTo>
                  <a:lnTo>
                    <a:pt x="0" y="697"/>
                  </a:lnTo>
                  <a:lnTo>
                    <a:pt x="3" y="630"/>
                  </a:lnTo>
                  <a:lnTo>
                    <a:pt x="13" y="565"/>
                  </a:lnTo>
                  <a:lnTo>
                    <a:pt x="28" y="501"/>
                  </a:lnTo>
                  <a:lnTo>
                    <a:pt x="49" y="441"/>
                  </a:lnTo>
                  <a:lnTo>
                    <a:pt x="76" y="382"/>
                  </a:lnTo>
                  <a:lnTo>
                    <a:pt x="107" y="328"/>
                  </a:lnTo>
                  <a:lnTo>
                    <a:pt x="143" y="276"/>
                  </a:lnTo>
                  <a:lnTo>
                    <a:pt x="183" y="227"/>
                  </a:lnTo>
                  <a:lnTo>
                    <a:pt x="228" y="182"/>
                  </a:lnTo>
                  <a:lnTo>
                    <a:pt x="276" y="142"/>
                  </a:lnTo>
                  <a:lnTo>
                    <a:pt x="328" y="107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2"/>
                  </a:lnTo>
                  <a:lnTo>
                    <a:pt x="630" y="3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767225" y="4933134"/>
            <a:ext cx="657551" cy="753033"/>
            <a:chOff x="9990138" y="2690813"/>
            <a:chExt cx="481013" cy="550863"/>
          </a:xfrm>
          <a:solidFill>
            <a:schemeClr val="bg1"/>
          </a:solidFill>
        </p:grpSpPr>
        <p:sp>
          <p:nvSpPr>
            <p:cNvPr id="45" name="Freeform 107"/>
            <p:cNvSpPr/>
            <p:nvPr/>
          </p:nvSpPr>
          <p:spPr bwMode="auto">
            <a:xfrm>
              <a:off x="10121901" y="3182938"/>
              <a:ext cx="219075" cy="58738"/>
            </a:xfrm>
            <a:custGeom>
              <a:avLst/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108"/>
            <p:cNvSpPr>
              <a:spLocks noEditPoints="1"/>
            </p:cNvSpPr>
            <p:nvPr/>
          </p:nvSpPr>
          <p:spPr bwMode="auto">
            <a:xfrm>
              <a:off x="9990138" y="2809875"/>
              <a:ext cx="481013" cy="347663"/>
            </a:xfrm>
            <a:custGeom>
              <a:avLst/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109"/>
            <p:cNvSpPr/>
            <p:nvPr/>
          </p:nvSpPr>
          <p:spPr bwMode="auto">
            <a:xfrm>
              <a:off x="9990138" y="2809875"/>
              <a:ext cx="157163" cy="231775"/>
            </a:xfrm>
            <a:custGeom>
              <a:avLst/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110"/>
            <p:cNvSpPr/>
            <p:nvPr/>
          </p:nvSpPr>
          <p:spPr bwMode="auto">
            <a:xfrm>
              <a:off x="10139363" y="2690813"/>
              <a:ext cx="179388" cy="300038"/>
            </a:xfrm>
            <a:custGeom>
              <a:avLst/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4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111"/>
            <p:cNvSpPr/>
            <p:nvPr/>
          </p:nvSpPr>
          <p:spPr bwMode="auto">
            <a:xfrm>
              <a:off x="10217151" y="2943225"/>
              <a:ext cx="22225" cy="71438"/>
            </a:xfrm>
            <a:custGeom>
              <a:avLst/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943273" y="3725928"/>
            <a:ext cx="755206" cy="746525"/>
            <a:chOff x="4356100" y="3465513"/>
            <a:chExt cx="552450" cy="546100"/>
          </a:xfrm>
          <a:solidFill>
            <a:schemeClr val="bg1"/>
          </a:solidFill>
        </p:grpSpPr>
        <p:sp>
          <p:nvSpPr>
            <p:cNvPr id="51" name="Freeform 242"/>
            <p:cNvSpPr/>
            <p:nvPr/>
          </p:nvSpPr>
          <p:spPr bwMode="auto">
            <a:xfrm>
              <a:off x="4486275" y="3465513"/>
              <a:ext cx="422275" cy="422275"/>
            </a:xfrm>
            <a:custGeom>
              <a:avLst/>
              <a:gdLst>
                <a:gd name="T0" fmla="*/ 2000 w 2664"/>
                <a:gd name="T1" fmla="*/ 115 h 2664"/>
                <a:gd name="T2" fmla="*/ 2063 w 2664"/>
                <a:gd name="T3" fmla="*/ 268 h 2664"/>
                <a:gd name="T4" fmla="*/ 2150 w 2664"/>
                <a:gd name="T5" fmla="*/ 560 h 2664"/>
                <a:gd name="T6" fmla="*/ 2425 w 2664"/>
                <a:gd name="T7" fmla="*/ 602 h 2664"/>
                <a:gd name="T8" fmla="*/ 2566 w 2664"/>
                <a:gd name="T9" fmla="*/ 688 h 2664"/>
                <a:gd name="T10" fmla="*/ 2660 w 2664"/>
                <a:gd name="T11" fmla="*/ 999 h 2664"/>
                <a:gd name="T12" fmla="*/ 2552 w 2664"/>
                <a:gd name="T13" fmla="*/ 1126 h 2664"/>
                <a:gd name="T14" fmla="*/ 2552 w 2664"/>
                <a:gd name="T15" fmla="*/ 1538 h 2664"/>
                <a:gd name="T16" fmla="*/ 2660 w 2664"/>
                <a:gd name="T17" fmla="*/ 1662 h 2664"/>
                <a:gd name="T18" fmla="*/ 2565 w 2664"/>
                <a:gd name="T19" fmla="*/ 1976 h 2664"/>
                <a:gd name="T20" fmla="*/ 2426 w 2664"/>
                <a:gd name="T21" fmla="*/ 2062 h 2664"/>
                <a:gd name="T22" fmla="*/ 2149 w 2664"/>
                <a:gd name="T23" fmla="*/ 2103 h 2664"/>
                <a:gd name="T24" fmla="*/ 2062 w 2664"/>
                <a:gd name="T25" fmla="*/ 2395 h 2664"/>
                <a:gd name="T26" fmla="*/ 1999 w 2664"/>
                <a:gd name="T27" fmla="*/ 2548 h 2664"/>
                <a:gd name="T28" fmla="*/ 1706 w 2664"/>
                <a:gd name="T29" fmla="*/ 2664 h 2664"/>
                <a:gd name="T30" fmla="*/ 1551 w 2664"/>
                <a:gd name="T31" fmla="*/ 2576 h 2664"/>
                <a:gd name="T32" fmla="*/ 1481 w 2664"/>
                <a:gd name="T33" fmla="*/ 2322 h 2664"/>
                <a:gd name="T34" fmla="*/ 1579 w 2664"/>
                <a:gd name="T35" fmla="*/ 2308 h 2664"/>
                <a:gd name="T36" fmla="*/ 1691 w 2664"/>
                <a:gd name="T37" fmla="*/ 2520 h 2664"/>
                <a:gd name="T38" fmla="*/ 1914 w 2664"/>
                <a:gd name="T39" fmla="*/ 2435 h 2664"/>
                <a:gd name="T40" fmla="*/ 1849 w 2664"/>
                <a:gd name="T41" fmla="*/ 2216 h 2664"/>
                <a:gd name="T42" fmla="*/ 1982 w 2664"/>
                <a:gd name="T43" fmla="*/ 2071 h 2664"/>
                <a:gd name="T44" fmla="*/ 2179 w 2664"/>
                <a:gd name="T45" fmla="*/ 1854 h 2664"/>
                <a:gd name="T46" fmla="*/ 2421 w 2664"/>
                <a:gd name="T47" fmla="*/ 1921 h 2664"/>
                <a:gd name="T48" fmla="*/ 2524 w 2664"/>
                <a:gd name="T49" fmla="*/ 1696 h 2664"/>
                <a:gd name="T50" fmla="*/ 2310 w 2664"/>
                <a:gd name="T51" fmla="*/ 1578 h 2664"/>
                <a:gd name="T52" fmla="*/ 2316 w 2664"/>
                <a:gd name="T53" fmla="*/ 1293 h 2664"/>
                <a:gd name="T54" fmla="*/ 2322 w 2664"/>
                <a:gd name="T55" fmla="*/ 1072 h 2664"/>
                <a:gd name="T56" fmla="*/ 2525 w 2664"/>
                <a:gd name="T57" fmla="*/ 962 h 2664"/>
                <a:gd name="T58" fmla="*/ 2428 w 2664"/>
                <a:gd name="T59" fmla="*/ 745 h 2664"/>
                <a:gd name="T60" fmla="*/ 2180 w 2664"/>
                <a:gd name="T61" fmla="*/ 810 h 2664"/>
                <a:gd name="T62" fmla="*/ 1983 w 2664"/>
                <a:gd name="T63" fmla="*/ 593 h 2664"/>
                <a:gd name="T64" fmla="*/ 1850 w 2664"/>
                <a:gd name="T65" fmla="*/ 448 h 2664"/>
                <a:gd name="T66" fmla="*/ 1915 w 2664"/>
                <a:gd name="T67" fmla="*/ 228 h 2664"/>
                <a:gd name="T68" fmla="*/ 1686 w 2664"/>
                <a:gd name="T69" fmla="*/ 146 h 2664"/>
                <a:gd name="T70" fmla="*/ 1563 w 2664"/>
                <a:gd name="T71" fmla="*/ 364 h 2664"/>
                <a:gd name="T72" fmla="*/ 1218 w 2664"/>
                <a:gd name="T73" fmla="*/ 354 h 2664"/>
                <a:gd name="T74" fmla="*/ 1063 w 2664"/>
                <a:gd name="T75" fmla="*/ 325 h 2664"/>
                <a:gd name="T76" fmla="*/ 953 w 2664"/>
                <a:gd name="T77" fmla="*/ 139 h 2664"/>
                <a:gd name="T78" fmla="*/ 743 w 2664"/>
                <a:gd name="T79" fmla="*/ 255 h 2664"/>
                <a:gd name="T80" fmla="*/ 801 w 2664"/>
                <a:gd name="T81" fmla="*/ 501 h 2664"/>
                <a:gd name="T82" fmla="*/ 553 w 2664"/>
                <a:gd name="T83" fmla="*/ 732 h 2664"/>
                <a:gd name="T84" fmla="*/ 430 w 2664"/>
                <a:gd name="T85" fmla="*/ 810 h 2664"/>
                <a:gd name="T86" fmla="*/ 221 w 2664"/>
                <a:gd name="T87" fmla="*/ 757 h 2664"/>
                <a:gd name="T88" fmla="*/ 154 w 2664"/>
                <a:gd name="T89" fmla="*/ 988 h 2664"/>
                <a:gd name="T90" fmla="*/ 368 w 2664"/>
                <a:gd name="T91" fmla="*/ 1116 h 2664"/>
                <a:gd name="T92" fmla="*/ 309 w 2664"/>
                <a:gd name="T93" fmla="*/ 1195 h 2664"/>
                <a:gd name="T94" fmla="*/ 43 w 2664"/>
                <a:gd name="T95" fmla="*/ 1074 h 2664"/>
                <a:gd name="T96" fmla="*/ 4 w 2664"/>
                <a:gd name="T97" fmla="*/ 915 h 2664"/>
                <a:gd name="T98" fmla="*/ 159 w 2664"/>
                <a:gd name="T99" fmla="*/ 627 h 2664"/>
                <a:gd name="T100" fmla="*/ 324 w 2664"/>
                <a:gd name="T101" fmla="*/ 615 h 2664"/>
                <a:gd name="T102" fmla="*/ 660 w 2664"/>
                <a:gd name="T103" fmla="*/ 430 h 2664"/>
                <a:gd name="T104" fmla="*/ 616 w 2664"/>
                <a:gd name="T105" fmla="*/ 184 h 2664"/>
                <a:gd name="T106" fmla="*/ 889 w 2664"/>
                <a:gd name="T107" fmla="*/ 13 h 2664"/>
                <a:gd name="T108" fmla="*/ 1054 w 2664"/>
                <a:gd name="T109" fmla="*/ 27 h 2664"/>
                <a:gd name="T110" fmla="*/ 1252 w 2664"/>
                <a:gd name="T111" fmla="*/ 211 h 2664"/>
                <a:gd name="T112" fmla="*/ 1570 w 2664"/>
                <a:gd name="T113" fmla="*/ 62 h 2664"/>
                <a:gd name="T114" fmla="*/ 1720 w 2664"/>
                <a:gd name="T115" fmla="*/ 0 h 2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4" h="2664">
                  <a:moveTo>
                    <a:pt x="1720" y="0"/>
                  </a:moveTo>
                  <a:lnTo>
                    <a:pt x="1749" y="4"/>
                  </a:lnTo>
                  <a:lnTo>
                    <a:pt x="1777" y="13"/>
                  </a:lnTo>
                  <a:lnTo>
                    <a:pt x="1951" y="86"/>
                  </a:lnTo>
                  <a:lnTo>
                    <a:pt x="1977" y="98"/>
                  </a:lnTo>
                  <a:lnTo>
                    <a:pt x="2000" y="115"/>
                  </a:lnTo>
                  <a:lnTo>
                    <a:pt x="2020" y="135"/>
                  </a:lnTo>
                  <a:lnTo>
                    <a:pt x="2036" y="158"/>
                  </a:lnTo>
                  <a:lnTo>
                    <a:pt x="2050" y="185"/>
                  </a:lnTo>
                  <a:lnTo>
                    <a:pt x="2059" y="212"/>
                  </a:lnTo>
                  <a:lnTo>
                    <a:pt x="2063" y="240"/>
                  </a:lnTo>
                  <a:lnTo>
                    <a:pt x="2063" y="268"/>
                  </a:lnTo>
                  <a:lnTo>
                    <a:pt x="2059" y="296"/>
                  </a:lnTo>
                  <a:lnTo>
                    <a:pt x="2050" y="324"/>
                  </a:lnTo>
                  <a:lnTo>
                    <a:pt x="2005" y="431"/>
                  </a:lnTo>
                  <a:lnTo>
                    <a:pt x="2055" y="471"/>
                  </a:lnTo>
                  <a:lnTo>
                    <a:pt x="2104" y="515"/>
                  </a:lnTo>
                  <a:lnTo>
                    <a:pt x="2150" y="560"/>
                  </a:lnTo>
                  <a:lnTo>
                    <a:pt x="2193" y="608"/>
                  </a:lnTo>
                  <a:lnTo>
                    <a:pt x="2234" y="660"/>
                  </a:lnTo>
                  <a:lnTo>
                    <a:pt x="2341" y="615"/>
                  </a:lnTo>
                  <a:lnTo>
                    <a:pt x="2369" y="606"/>
                  </a:lnTo>
                  <a:lnTo>
                    <a:pt x="2396" y="602"/>
                  </a:lnTo>
                  <a:lnTo>
                    <a:pt x="2425" y="602"/>
                  </a:lnTo>
                  <a:lnTo>
                    <a:pt x="2453" y="606"/>
                  </a:lnTo>
                  <a:lnTo>
                    <a:pt x="2480" y="615"/>
                  </a:lnTo>
                  <a:lnTo>
                    <a:pt x="2506" y="628"/>
                  </a:lnTo>
                  <a:lnTo>
                    <a:pt x="2529" y="645"/>
                  </a:lnTo>
                  <a:lnTo>
                    <a:pt x="2549" y="665"/>
                  </a:lnTo>
                  <a:lnTo>
                    <a:pt x="2566" y="688"/>
                  </a:lnTo>
                  <a:lnTo>
                    <a:pt x="2580" y="714"/>
                  </a:lnTo>
                  <a:lnTo>
                    <a:pt x="2651" y="888"/>
                  </a:lnTo>
                  <a:lnTo>
                    <a:pt x="2660" y="915"/>
                  </a:lnTo>
                  <a:lnTo>
                    <a:pt x="2664" y="944"/>
                  </a:lnTo>
                  <a:lnTo>
                    <a:pt x="2664" y="971"/>
                  </a:lnTo>
                  <a:lnTo>
                    <a:pt x="2660" y="999"/>
                  </a:lnTo>
                  <a:lnTo>
                    <a:pt x="2651" y="1027"/>
                  </a:lnTo>
                  <a:lnTo>
                    <a:pt x="2638" y="1052"/>
                  </a:lnTo>
                  <a:lnTo>
                    <a:pt x="2621" y="1075"/>
                  </a:lnTo>
                  <a:lnTo>
                    <a:pt x="2601" y="1095"/>
                  </a:lnTo>
                  <a:lnTo>
                    <a:pt x="2577" y="1112"/>
                  </a:lnTo>
                  <a:lnTo>
                    <a:pt x="2552" y="1126"/>
                  </a:lnTo>
                  <a:lnTo>
                    <a:pt x="2445" y="1170"/>
                  </a:lnTo>
                  <a:lnTo>
                    <a:pt x="2453" y="1251"/>
                  </a:lnTo>
                  <a:lnTo>
                    <a:pt x="2456" y="1331"/>
                  </a:lnTo>
                  <a:lnTo>
                    <a:pt x="2453" y="1413"/>
                  </a:lnTo>
                  <a:lnTo>
                    <a:pt x="2445" y="1493"/>
                  </a:lnTo>
                  <a:lnTo>
                    <a:pt x="2552" y="1538"/>
                  </a:lnTo>
                  <a:lnTo>
                    <a:pt x="2579" y="1552"/>
                  </a:lnTo>
                  <a:lnTo>
                    <a:pt x="2602" y="1568"/>
                  </a:lnTo>
                  <a:lnTo>
                    <a:pt x="2622" y="1589"/>
                  </a:lnTo>
                  <a:lnTo>
                    <a:pt x="2638" y="1612"/>
                  </a:lnTo>
                  <a:lnTo>
                    <a:pt x="2650" y="1636"/>
                  </a:lnTo>
                  <a:lnTo>
                    <a:pt x="2660" y="1662"/>
                  </a:lnTo>
                  <a:lnTo>
                    <a:pt x="2664" y="1691"/>
                  </a:lnTo>
                  <a:lnTo>
                    <a:pt x="2664" y="1719"/>
                  </a:lnTo>
                  <a:lnTo>
                    <a:pt x="2660" y="1748"/>
                  </a:lnTo>
                  <a:lnTo>
                    <a:pt x="2651" y="1775"/>
                  </a:lnTo>
                  <a:lnTo>
                    <a:pt x="2579" y="1949"/>
                  </a:lnTo>
                  <a:lnTo>
                    <a:pt x="2565" y="1976"/>
                  </a:lnTo>
                  <a:lnTo>
                    <a:pt x="2548" y="2000"/>
                  </a:lnTo>
                  <a:lnTo>
                    <a:pt x="2528" y="2019"/>
                  </a:lnTo>
                  <a:lnTo>
                    <a:pt x="2505" y="2035"/>
                  </a:lnTo>
                  <a:lnTo>
                    <a:pt x="2479" y="2048"/>
                  </a:lnTo>
                  <a:lnTo>
                    <a:pt x="2453" y="2056"/>
                  </a:lnTo>
                  <a:lnTo>
                    <a:pt x="2426" y="2062"/>
                  </a:lnTo>
                  <a:lnTo>
                    <a:pt x="2397" y="2062"/>
                  </a:lnTo>
                  <a:lnTo>
                    <a:pt x="2369" y="2058"/>
                  </a:lnTo>
                  <a:lnTo>
                    <a:pt x="2340" y="2048"/>
                  </a:lnTo>
                  <a:lnTo>
                    <a:pt x="2233" y="2004"/>
                  </a:lnTo>
                  <a:lnTo>
                    <a:pt x="2192" y="2054"/>
                  </a:lnTo>
                  <a:lnTo>
                    <a:pt x="2149" y="2103"/>
                  </a:lnTo>
                  <a:lnTo>
                    <a:pt x="2103" y="2149"/>
                  </a:lnTo>
                  <a:lnTo>
                    <a:pt x="2054" y="2191"/>
                  </a:lnTo>
                  <a:lnTo>
                    <a:pt x="2004" y="2232"/>
                  </a:lnTo>
                  <a:lnTo>
                    <a:pt x="2048" y="2340"/>
                  </a:lnTo>
                  <a:lnTo>
                    <a:pt x="2058" y="2367"/>
                  </a:lnTo>
                  <a:lnTo>
                    <a:pt x="2062" y="2395"/>
                  </a:lnTo>
                  <a:lnTo>
                    <a:pt x="2062" y="2423"/>
                  </a:lnTo>
                  <a:lnTo>
                    <a:pt x="2058" y="2452"/>
                  </a:lnTo>
                  <a:lnTo>
                    <a:pt x="2048" y="2479"/>
                  </a:lnTo>
                  <a:lnTo>
                    <a:pt x="2035" y="2504"/>
                  </a:lnTo>
                  <a:lnTo>
                    <a:pt x="2019" y="2528"/>
                  </a:lnTo>
                  <a:lnTo>
                    <a:pt x="1999" y="2548"/>
                  </a:lnTo>
                  <a:lnTo>
                    <a:pt x="1975" y="2564"/>
                  </a:lnTo>
                  <a:lnTo>
                    <a:pt x="1950" y="2578"/>
                  </a:lnTo>
                  <a:lnTo>
                    <a:pt x="1776" y="2650"/>
                  </a:lnTo>
                  <a:lnTo>
                    <a:pt x="1753" y="2657"/>
                  </a:lnTo>
                  <a:lnTo>
                    <a:pt x="1730" y="2661"/>
                  </a:lnTo>
                  <a:lnTo>
                    <a:pt x="1706" y="2664"/>
                  </a:lnTo>
                  <a:lnTo>
                    <a:pt x="1672" y="2660"/>
                  </a:lnTo>
                  <a:lnTo>
                    <a:pt x="1637" y="2650"/>
                  </a:lnTo>
                  <a:lnTo>
                    <a:pt x="1610" y="2636"/>
                  </a:lnTo>
                  <a:lnTo>
                    <a:pt x="1588" y="2619"/>
                  </a:lnTo>
                  <a:lnTo>
                    <a:pt x="1568" y="2599"/>
                  </a:lnTo>
                  <a:lnTo>
                    <a:pt x="1551" y="2576"/>
                  </a:lnTo>
                  <a:lnTo>
                    <a:pt x="1538" y="2551"/>
                  </a:lnTo>
                  <a:lnTo>
                    <a:pt x="1472" y="2391"/>
                  </a:lnTo>
                  <a:lnTo>
                    <a:pt x="1467" y="2373"/>
                  </a:lnTo>
                  <a:lnTo>
                    <a:pt x="1467" y="2355"/>
                  </a:lnTo>
                  <a:lnTo>
                    <a:pt x="1472" y="2338"/>
                  </a:lnTo>
                  <a:lnTo>
                    <a:pt x="1481" y="2322"/>
                  </a:lnTo>
                  <a:lnTo>
                    <a:pt x="1493" y="2309"/>
                  </a:lnTo>
                  <a:lnTo>
                    <a:pt x="1510" y="2299"/>
                  </a:lnTo>
                  <a:lnTo>
                    <a:pt x="1528" y="2295"/>
                  </a:lnTo>
                  <a:lnTo>
                    <a:pt x="1546" y="2295"/>
                  </a:lnTo>
                  <a:lnTo>
                    <a:pt x="1564" y="2300"/>
                  </a:lnTo>
                  <a:lnTo>
                    <a:pt x="1579" y="2308"/>
                  </a:lnTo>
                  <a:lnTo>
                    <a:pt x="1593" y="2321"/>
                  </a:lnTo>
                  <a:lnTo>
                    <a:pt x="1602" y="2338"/>
                  </a:lnTo>
                  <a:lnTo>
                    <a:pt x="1667" y="2497"/>
                  </a:lnTo>
                  <a:lnTo>
                    <a:pt x="1674" y="2508"/>
                  </a:lnTo>
                  <a:lnTo>
                    <a:pt x="1681" y="2515"/>
                  </a:lnTo>
                  <a:lnTo>
                    <a:pt x="1691" y="2520"/>
                  </a:lnTo>
                  <a:lnTo>
                    <a:pt x="1701" y="2523"/>
                  </a:lnTo>
                  <a:lnTo>
                    <a:pt x="1713" y="2523"/>
                  </a:lnTo>
                  <a:lnTo>
                    <a:pt x="1722" y="2520"/>
                  </a:lnTo>
                  <a:lnTo>
                    <a:pt x="1896" y="2449"/>
                  </a:lnTo>
                  <a:lnTo>
                    <a:pt x="1906" y="2443"/>
                  </a:lnTo>
                  <a:lnTo>
                    <a:pt x="1914" y="2435"/>
                  </a:lnTo>
                  <a:lnTo>
                    <a:pt x="1919" y="2425"/>
                  </a:lnTo>
                  <a:lnTo>
                    <a:pt x="1923" y="2415"/>
                  </a:lnTo>
                  <a:lnTo>
                    <a:pt x="1923" y="2404"/>
                  </a:lnTo>
                  <a:lnTo>
                    <a:pt x="1919" y="2394"/>
                  </a:lnTo>
                  <a:lnTo>
                    <a:pt x="1853" y="2235"/>
                  </a:lnTo>
                  <a:lnTo>
                    <a:pt x="1849" y="2216"/>
                  </a:lnTo>
                  <a:lnTo>
                    <a:pt x="1849" y="2197"/>
                  </a:lnTo>
                  <a:lnTo>
                    <a:pt x="1855" y="2178"/>
                  </a:lnTo>
                  <a:lnTo>
                    <a:pt x="1865" y="2162"/>
                  </a:lnTo>
                  <a:lnTo>
                    <a:pt x="1879" y="2149"/>
                  </a:lnTo>
                  <a:lnTo>
                    <a:pt x="1932" y="2111"/>
                  </a:lnTo>
                  <a:lnTo>
                    <a:pt x="1982" y="2071"/>
                  </a:lnTo>
                  <a:lnTo>
                    <a:pt x="2028" y="2027"/>
                  </a:lnTo>
                  <a:lnTo>
                    <a:pt x="2072" y="1981"/>
                  </a:lnTo>
                  <a:lnTo>
                    <a:pt x="2112" y="1931"/>
                  </a:lnTo>
                  <a:lnTo>
                    <a:pt x="2150" y="1878"/>
                  </a:lnTo>
                  <a:lnTo>
                    <a:pt x="2163" y="1864"/>
                  </a:lnTo>
                  <a:lnTo>
                    <a:pt x="2179" y="1854"/>
                  </a:lnTo>
                  <a:lnTo>
                    <a:pt x="2197" y="1849"/>
                  </a:lnTo>
                  <a:lnTo>
                    <a:pt x="2216" y="1848"/>
                  </a:lnTo>
                  <a:lnTo>
                    <a:pt x="2236" y="1853"/>
                  </a:lnTo>
                  <a:lnTo>
                    <a:pt x="2395" y="1919"/>
                  </a:lnTo>
                  <a:lnTo>
                    <a:pt x="2408" y="1922"/>
                  </a:lnTo>
                  <a:lnTo>
                    <a:pt x="2421" y="1921"/>
                  </a:lnTo>
                  <a:lnTo>
                    <a:pt x="2433" y="1916"/>
                  </a:lnTo>
                  <a:lnTo>
                    <a:pt x="2442" y="1908"/>
                  </a:lnTo>
                  <a:lnTo>
                    <a:pt x="2450" y="1896"/>
                  </a:lnTo>
                  <a:lnTo>
                    <a:pt x="2523" y="1722"/>
                  </a:lnTo>
                  <a:lnTo>
                    <a:pt x="2525" y="1710"/>
                  </a:lnTo>
                  <a:lnTo>
                    <a:pt x="2524" y="1696"/>
                  </a:lnTo>
                  <a:lnTo>
                    <a:pt x="2519" y="1684"/>
                  </a:lnTo>
                  <a:lnTo>
                    <a:pt x="2511" y="1675"/>
                  </a:lnTo>
                  <a:lnTo>
                    <a:pt x="2499" y="1668"/>
                  </a:lnTo>
                  <a:lnTo>
                    <a:pt x="2340" y="1602"/>
                  </a:lnTo>
                  <a:lnTo>
                    <a:pt x="2323" y="1592"/>
                  </a:lnTo>
                  <a:lnTo>
                    <a:pt x="2310" y="1578"/>
                  </a:lnTo>
                  <a:lnTo>
                    <a:pt x="2301" y="1561"/>
                  </a:lnTo>
                  <a:lnTo>
                    <a:pt x="2297" y="1542"/>
                  </a:lnTo>
                  <a:lnTo>
                    <a:pt x="2298" y="1523"/>
                  </a:lnTo>
                  <a:lnTo>
                    <a:pt x="2310" y="1447"/>
                  </a:lnTo>
                  <a:lnTo>
                    <a:pt x="2316" y="1370"/>
                  </a:lnTo>
                  <a:lnTo>
                    <a:pt x="2316" y="1293"/>
                  </a:lnTo>
                  <a:lnTo>
                    <a:pt x="2310" y="1218"/>
                  </a:lnTo>
                  <a:lnTo>
                    <a:pt x="2298" y="1141"/>
                  </a:lnTo>
                  <a:lnTo>
                    <a:pt x="2297" y="1122"/>
                  </a:lnTo>
                  <a:lnTo>
                    <a:pt x="2301" y="1103"/>
                  </a:lnTo>
                  <a:lnTo>
                    <a:pt x="2310" y="1086"/>
                  </a:lnTo>
                  <a:lnTo>
                    <a:pt x="2322" y="1072"/>
                  </a:lnTo>
                  <a:lnTo>
                    <a:pt x="2340" y="1063"/>
                  </a:lnTo>
                  <a:lnTo>
                    <a:pt x="2499" y="996"/>
                  </a:lnTo>
                  <a:lnTo>
                    <a:pt x="2509" y="991"/>
                  </a:lnTo>
                  <a:lnTo>
                    <a:pt x="2517" y="983"/>
                  </a:lnTo>
                  <a:lnTo>
                    <a:pt x="2523" y="973"/>
                  </a:lnTo>
                  <a:lnTo>
                    <a:pt x="2525" y="962"/>
                  </a:lnTo>
                  <a:lnTo>
                    <a:pt x="2525" y="952"/>
                  </a:lnTo>
                  <a:lnTo>
                    <a:pt x="2523" y="941"/>
                  </a:lnTo>
                  <a:lnTo>
                    <a:pt x="2451" y="768"/>
                  </a:lnTo>
                  <a:lnTo>
                    <a:pt x="2445" y="758"/>
                  </a:lnTo>
                  <a:lnTo>
                    <a:pt x="2437" y="751"/>
                  </a:lnTo>
                  <a:lnTo>
                    <a:pt x="2428" y="745"/>
                  </a:lnTo>
                  <a:lnTo>
                    <a:pt x="2412" y="742"/>
                  </a:lnTo>
                  <a:lnTo>
                    <a:pt x="2396" y="745"/>
                  </a:lnTo>
                  <a:lnTo>
                    <a:pt x="2236" y="811"/>
                  </a:lnTo>
                  <a:lnTo>
                    <a:pt x="2217" y="816"/>
                  </a:lnTo>
                  <a:lnTo>
                    <a:pt x="2198" y="815"/>
                  </a:lnTo>
                  <a:lnTo>
                    <a:pt x="2180" y="810"/>
                  </a:lnTo>
                  <a:lnTo>
                    <a:pt x="2164" y="799"/>
                  </a:lnTo>
                  <a:lnTo>
                    <a:pt x="2150" y="784"/>
                  </a:lnTo>
                  <a:lnTo>
                    <a:pt x="2113" y="732"/>
                  </a:lnTo>
                  <a:lnTo>
                    <a:pt x="2072" y="682"/>
                  </a:lnTo>
                  <a:lnTo>
                    <a:pt x="2029" y="636"/>
                  </a:lnTo>
                  <a:lnTo>
                    <a:pt x="1983" y="593"/>
                  </a:lnTo>
                  <a:lnTo>
                    <a:pt x="1933" y="551"/>
                  </a:lnTo>
                  <a:lnTo>
                    <a:pt x="1880" y="515"/>
                  </a:lnTo>
                  <a:lnTo>
                    <a:pt x="1866" y="501"/>
                  </a:lnTo>
                  <a:lnTo>
                    <a:pt x="1855" y="485"/>
                  </a:lnTo>
                  <a:lnTo>
                    <a:pt x="1850" y="467"/>
                  </a:lnTo>
                  <a:lnTo>
                    <a:pt x="1850" y="448"/>
                  </a:lnTo>
                  <a:lnTo>
                    <a:pt x="1855" y="429"/>
                  </a:lnTo>
                  <a:lnTo>
                    <a:pt x="1920" y="269"/>
                  </a:lnTo>
                  <a:lnTo>
                    <a:pt x="1924" y="258"/>
                  </a:lnTo>
                  <a:lnTo>
                    <a:pt x="1924" y="248"/>
                  </a:lnTo>
                  <a:lnTo>
                    <a:pt x="1920" y="237"/>
                  </a:lnTo>
                  <a:lnTo>
                    <a:pt x="1915" y="228"/>
                  </a:lnTo>
                  <a:lnTo>
                    <a:pt x="1908" y="221"/>
                  </a:lnTo>
                  <a:lnTo>
                    <a:pt x="1898" y="215"/>
                  </a:lnTo>
                  <a:lnTo>
                    <a:pt x="1724" y="143"/>
                  </a:lnTo>
                  <a:lnTo>
                    <a:pt x="1711" y="139"/>
                  </a:lnTo>
                  <a:lnTo>
                    <a:pt x="1698" y="140"/>
                  </a:lnTo>
                  <a:lnTo>
                    <a:pt x="1686" y="146"/>
                  </a:lnTo>
                  <a:lnTo>
                    <a:pt x="1676" y="154"/>
                  </a:lnTo>
                  <a:lnTo>
                    <a:pt x="1670" y="165"/>
                  </a:lnTo>
                  <a:lnTo>
                    <a:pt x="1603" y="325"/>
                  </a:lnTo>
                  <a:lnTo>
                    <a:pt x="1594" y="342"/>
                  </a:lnTo>
                  <a:lnTo>
                    <a:pt x="1580" y="354"/>
                  </a:lnTo>
                  <a:lnTo>
                    <a:pt x="1563" y="364"/>
                  </a:lnTo>
                  <a:lnTo>
                    <a:pt x="1544" y="368"/>
                  </a:lnTo>
                  <a:lnTo>
                    <a:pt x="1524" y="367"/>
                  </a:lnTo>
                  <a:lnTo>
                    <a:pt x="1448" y="354"/>
                  </a:lnTo>
                  <a:lnTo>
                    <a:pt x="1372" y="348"/>
                  </a:lnTo>
                  <a:lnTo>
                    <a:pt x="1295" y="348"/>
                  </a:lnTo>
                  <a:lnTo>
                    <a:pt x="1218" y="354"/>
                  </a:lnTo>
                  <a:lnTo>
                    <a:pt x="1142" y="367"/>
                  </a:lnTo>
                  <a:lnTo>
                    <a:pt x="1122" y="368"/>
                  </a:lnTo>
                  <a:lnTo>
                    <a:pt x="1104" y="364"/>
                  </a:lnTo>
                  <a:lnTo>
                    <a:pt x="1087" y="355"/>
                  </a:lnTo>
                  <a:lnTo>
                    <a:pt x="1074" y="342"/>
                  </a:lnTo>
                  <a:lnTo>
                    <a:pt x="1063" y="325"/>
                  </a:lnTo>
                  <a:lnTo>
                    <a:pt x="998" y="165"/>
                  </a:lnTo>
                  <a:lnTo>
                    <a:pt x="991" y="155"/>
                  </a:lnTo>
                  <a:lnTo>
                    <a:pt x="984" y="148"/>
                  </a:lnTo>
                  <a:lnTo>
                    <a:pt x="975" y="143"/>
                  </a:lnTo>
                  <a:lnTo>
                    <a:pt x="964" y="139"/>
                  </a:lnTo>
                  <a:lnTo>
                    <a:pt x="953" y="139"/>
                  </a:lnTo>
                  <a:lnTo>
                    <a:pt x="943" y="143"/>
                  </a:lnTo>
                  <a:lnTo>
                    <a:pt x="769" y="214"/>
                  </a:lnTo>
                  <a:lnTo>
                    <a:pt x="757" y="222"/>
                  </a:lnTo>
                  <a:lnTo>
                    <a:pt x="749" y="231"/>
                  </a:lnTo>
                  <a:lnTo>
                    <a:pt x="745" y="243"/>
                  </a:lnTo>
                  <a:lnTo>
                    <a:pt x="743" y="255"/>
                  </a:lnTo>
                  <a:lnTo>
                    <a:pt x="746" y="269"/>
                  </a:lnTo>
                  <a:lnTo>
                    <a:pt x="812" y="428"/>
                  </a:lnTo>
                  <a:lnTo>
                    <a:pt x="817" y="447"/>
                  </a:lnTo>
                  <a:lnTo>
                    <a:pt x="816" y="466"/>
                  </a:lnTo>
                  <a:lnTo>
                    <a:pt x="811" y="484"/>
                  </a:lnTo>
                  <a:lnTo>
                    <a:pt x="801" y="501"/>
                  </a:lnTo>
                  <a:lnTo>
                    <a:pt x="786" y="514"/>
                  </a:lnTo>
                  <a:lnTo>
                    <a:pt x="733" y="551"/>
                  </a:lnTo>
                  <a:lnTo>
                    <a:pt x="684" y="592"/>
                  </a:lnTo>
                  <a:lnTo>
                    <a:pt x="637" y="635"/>
                  </a:lnTo>
                  <a:lnTo>
                    <a:pt x="593" y="682"/>
                  </a:lnTo>
                  <a:lnTo>
                    <a:pt x="553" y="732"/>
                  </a:lnTo>
                  <a:lnTo>
                    <a:pt x="515" y="784"/>
                  </a:lnTo>
                  <a:lnTo>
                    <a:pt x="502" y="798"/>
                  </a:lnTo>
                  <a:lnTo>
                    <a:pt x="486" y="809"/>
                  </a:lnTo>
                  <a:lnTo>
                    <a:pt x="468" y="814"/>
                  </a:lnTo>
                  <a:lnTo>
                    <a:pt x="449" y="815"/>
                  </a:lnTo>
                  <a:lnTo>
                    <a:pt x="430" y="810"/>
                  </a:lnTo>
                  <a:lnTo>
                    <a:pt x="270" y="743"/>
                  </a:lnTo>
                  <a:lnTo>
                    <a:pt x="260" y="741"/>
                  </a:lnTo>
                  <a:lnTo>
                    <a:pt x="249" y="741"/>
                  </a:lnTo>
                  <a:lnTo>
                    <a:pt x="238" y="743"/>
                  </a:lnTo>
                  <a:lnTo>
                    <a:pt x="229" y="750"/>
                  </a:lnTo>
                  <a:lnTo>
                    <a:pt x="221" y="757"/>
                  </a:lnTo>
                  <a:lnTo>
                    <a:pt x="215" y="766"/>
                  </a:lnTo>
                  <a:lnTo>
                    <a:pt x="144" y="940"/>
                  </a:lnTo>
                  <a:lnTo>
                    <a:pt x="140" y="953"/>
                  </a:lnTo>
                  <a:lnTo>
                    <a:pt x="141" y="966"/>
                  </a:lnTo>
                  <a:lnTo>
                    <a:pt x="146" y="978"/>
                  </a:lnTo>
                  <a:lnTo>
                    <a:pt x="154" y="988"/>
                  </a:lnTo>
                  <a:lnTo>
                    <a:pt x="166" y="995"/>
                  </a:lnTo>
                  <a:lnTo>
                    <a:pt x="326" y="1061"/>
                  </a:lnTo>
                  <a:lnTo>
                    <a:pt x="342" y="1070"/>
                  </a:lnTo>
                  <a:lnTo>
                    <a:pt x="354" y="1083"/>
                  </a:lnTo>
                  <a:lnTo>
                    <a:pt x="364" y="1098"/>
                  </a:lnTo>
                  <a:lnTo>
                    <a:pt x="368" y="1116"/>
                  </a:lnTo>
                  <a:lnTo>
                    <a:pt x="369" y="1134"/>
                  </a:lnTo>
                  <a:lnTo>
                    <a:pt x="364" y="1152"/>
                  </a:lnTo>
                  <a:lnTo>
                    <a:pt x="354" y="1169"/>
                  </a:lnTo>
                  <a:lnTo>
                    <a:pt x="342" y="1182"/>
                  </a:lnTo>
                  <a:lnTo>
                    <a:pt x="326" y="1191"/>
                  </a:lnTo>
                  <a:lnTo>
                    <a:pt x="309" y="1195"/>
                  </a:lnTo>
                  <a:lnTo>
                    <a:pt x="290" y="1195"/>
                  </a:lnTo>
                  <a:lnTo>
                    <a:pt x="272" y="1191"/>
                  </a:lnTo>
                  <a:lnTo>
                    <a:pt x="113" y="1125"/>
                  </a:lnTo>
                  <a:lnTo>
                    <a:pt x="87" y="1111"/>
                  </a:lnTo>
                  <a:lnTo>
                    <a:pt x="62" y="1094"/>
                  </a:lnTo>
                  <a:lnTo>
                    <a:pt x="43" y="1074"/>
                  </a:lnTo>
                  <a:lnTo>
                    <a:pt x="27" y="1051"/>
                  </a:lnTo>
                  <a:lnTo>
                    <a:pt x="14" y="1027"/>
                  </a:lnTo>
                  <a:lnTo>
                    <a:pt x="5" y="999"/>
                  </a:lnTo>
                  <a:lnTo>
                    <a:pt x="0" y="972"/>
                  </a:lnTo>
                  <a:lnTo>
                    <a:pt x="0" y="944"/>
                  </a:lnTo>
                  <a:lnTo>
                    <a:pt x="4" y="915"/>
                  </a:lnTo>
                  <a:lnTo>
                    <a:pt x="14" y="887"/>
                  </a:lnTo>
                  <a:lnTo>
                    <a:pt x="87" y="713"/>
                  </a:lnTo>
                  <a:lnTo>
                    <a:pt x="99" y="687"/>
                  </a:lnTo>
                  <a:lnTo>
                    <a:pt x="116" y="664"/>
                  </a:lnTo>
                  <a:lnTo>
                    <a:pt x="136" y="644"/>
                  </a:lnTo>
                  <a:lnTo>
                    <a:pt x="159" y="627"/>
                  </a:lnTo>
                  <a:lnTo>
                    <a:pt x="185" y="615"/>
                  </a:lnTo>
                  <a:lnTo>
                    <a:pt x="212" y="605"/>
                  </a:lnTo>
                  <a:lnTo>
                    <a:pt x="241" y="601"/>
                  </a:lnTo>
                  <a:lnTo>
                    <a:pt x="269" y="601"/>
                  </a:lnTo>
                  <a:lnTo>
                    <a:pt x="296" y="605"/>
                  </a:lnTo>
                  <a:lnTo>
                    <a:pt x="324" y="615"/>
                  </a:lnTo>
                  <a:lnTo>
                    <a:pt x="433" y="659"/>
                  </a:lnTo>
                  <a:lnTo>
                    <a:pt x="473" y="608"/>
                  </a:lnTo>
                  <a:lnTo>
                    <a:pt x="516" y="560"/>
                  </a:lnTo>
                  <a:lnTo>
                    <a:pt x="561" y="514"/>
                  </a:lnTo>
                  <a:lnTo>
                    <a:pt x="610" y="470"/>
                  </a:lnTo>
                  <a:lnTo>
                    <a:pt x="660" y="430"/>
                  </a:lnTo>
                  <a:lnTo>
                    <a:pt x="616" y="323"/>
                  </a:lnTo>
                  <a:lnTo>
                    <a:pt x="607" y="294"/>
                  </a:lnTo>
                  <a:lnTo>
                    <a:pt x="602" y="266"/>
                  </a:lnTo>
                  <a:lnTo>
                    <a:pt x="603" y="237"/>
                  </a:lnTo>
                  <a:lnTo>
                    <a:pt x="608" y="210"/>
                  </a:lnTo>
                  <a:lnTo>
                    <a:pt x="616" y="184"/>
                  </a:lnTo>
                  <a:lnTo>
                    <a:pt x="629" y="158"/>
                  </a:lnTo>
                  <a:lnTo>
                    <a:pt x="646" y="136"/>
                  </a:lnTo>
                  <a:lnTo>
                    <a:pt x="666" y="115"/>
                  </a:lnTo>
                  <a:lnTo>
                    <a:pt x="689" y="98"/>
                  </a:lnTo>
                  <a:lnTo>
                    <a:pt x="715" y="85"/>
                  </a:lnTo>
                  <a:lnTo>
                    <a:pt x="889" y="13"/>
                  </a:lnTo>
                  <a:lnTo>
                    <a:pt x="917" y="4"/>
                  </a:lnTo>
                  <a:lnTo>
                    <a:pt x="944" y="0"/>
                  </a:lnTo>
                  <a:lnTo>
                    <a:pt x="972" y="0"/>
                  </a:lnTo>
                  <a:lnTo>
                    <a:pt x="1001" y="4"/>
                  </a:lnTo>
                  <a:lnTo>
                    <a:pt x="1028" y="13"/>
                  </a:lnTo>
                  <a:lnTo>
                    <a:pt x="1054" y="27"/>
                  </a:lnTo>
                  <a:lnTo>
                    <a:pt x="1077" y="43"/>
                  </a:lnTo>
                  <a:lnTo>
                    <a:pt x="1097" y="64"/>
                  </a:lnTo>
                  <a:lnTo>
                    <a:pt x="1114" y="87"/>
                  </a:lnTo>
                  <a:lnTo>
                    <a:pt x="1126" y="112"/>
                  </a:lnTo>
                  <a:lnTo>
                    <a:pt x="1172" y="219"/>
                  </a:lnTo>
                  <a:lnTo>
                    <a:pt x="1252" y="211"/>
                  </a:lnTo>
                  <a:lnTo>
                    <a:pt x="1333" y="208"/>
                  </a:lnTo>
                  <a:lnTo>
                    <a:pt x="1414" y="211"/>
                  </a:lnTo>
                  <a:lnTo>
                    <a:pt x="1494" y="219"/>
                  </a:lnTo>
                  <a:lnTo>
                    <a:pt x="1540" y="112"/>
                  </a:lnTo>
                  <a:lnTo>
                    <a:pt x="1552" y="86"/>
                  </a:lnTo>
                  <a:lnTo>
                    <a:pt x="1570" y="62"/>
                  </a:lnTo>
                  <a:lnTo>
                    <a:pt x="1590" y="42"/>
                  </a:lnTo>
                  <a:lnTo>
                    <a:pt x="1613" y="26"/>
                  </a:lnTo>
                  <a:lnTo>
                    <a:pt x="1638" y="13"/>
                  </a:lnTo>
                  <a:lnTo>
                    <a:pt x="1664" y="4"/>
                  </a:lnTo>
                  <a:lnTo>
                    <a:pt x="1692" y="0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243"/>
            <p:cNvSpPr/>
            <p:nvPr/>
          </p:nvSpPr>
          <p:spPr bwMode="auto">
            <a:xfrm>
              <a:off x="4606925" y="3586163"/>
              <a:ext cx="180975" cy="180975"/>
            </a:xfrm>
            <a:custGeom>
              <a:avLst/>
              <a:gdLst>
                <a:gd name="T0" fmla="*/ 573 w 1145"/>
                <a:gd name="T1" fmla="*/ 0 h 1143"/>
                <a:gd name="T2" fmla="*/ 694 w 1145"/>
                <a:gd name="T3" fmla="*/ 13 h 1143"/>
                <a:gd name="T4" fmla="*/ 807 w 1145"/>
                <a:gd name="T5" fmla="*/ 51 h 1143"/>
                <a:gd name="T6" fmla="*/ 908 w 1145"/>
                <a:gd name="T7" fmla="*/ 109 h 1143"/>
                <a:gd name="T8" fmla="*/ 995 w 1145"/>
                <a:gd name="T9" fmla="*/ 187 h 1143"/>
                <a:gd name="T10" fmla="*/ 1065 w 1145"/>
                <a:gd name="T11" fmla="*/ 280 h 1143"/>
                <a:gd name="T12" fmla="*/ 1114 w 1145"/>
                <a:gd name="T13" fmla="*/ 388 h 1143"/>
                <a:gd name="T14" fmla="*/ 1140 w 1145"/>
                <a:gd name="T15" fmla="*/ 505 h 1143"/>
                <a:gd name="T16" fmla="*/ 1142 w 1145"/>
                <a:gd name="T17" fmla="*/ 625 h 1143"/>
                <a:gd name="T18" fmla="*/ 1119 w 1145"/>
                <a:gd name="T19" fmla="*/ 737 h 1143"/>
                <a:gd name="T20" fmla="*/ 1077 w 1145"/>
                <a:gd name="T21" fmla="*/ 840 h 1143"/>
                <a:gd name="T22" fmla="*/ 1016 w 1145"/>
                <a:gd name="T23" fmla="*/ 932 h 1143"/>
                <a:gd name="T24" fmla="*/ 939 w 1145"/>
                <a:gd name="T25" fmla="*/ 1010 h 1143"/>
                <a:gd name="T26" fmla="*/ 848 w 1145"/>
                <a:gd name="T27" fmla="*/ 1072 h 1143"/>
                <a:gd name="T28" fmla="*/ 746 w 1145"/>
                <a:gd name="T29" fmla="*/ 1116 h 1143"/>
                <a:gd name="T30" fmla="*/ 634 w 1145"/>
                <a:gd name="T31" fmla="*/ 1139 h 1143"/>
                <a:gd name="T32" fmla="*/ 575 w 1145"/>
                <a:gd name="T33" fmla="*/ 1143 h 1143"/>
                <a:gd name="T34" fmla="*/ 540 w 1145"/>
                <a:gd name="T35" fmla="*/ 1133 h 1143"/>
                <a:gd name="T36" fmla="*/ 515 w 1145"/>
                <a:gd name="T37" fmla="*/ 1108 h 1143"/>
                <a:gd name="T38" fmla="*/ 506 w 1145"/>
                <a:gd name="T39" fmla="*/ 1073 h 1143"/>
                <a:gd name="T40" fmla="*/ 514 w 1145"/>
                <a:gd name="T41" fmla="*/ 1037 h 1143"/>
                <a:gd name="T42" fmla="*/ 539 w 1145"/>
                <a:gd name="T43" fmla="*/ 1012 h 1143"/>
                <a:gd name="T44" fmla="*/ 575 w 1145"/>
                <a:gd name="T45" fmla="*/ 1002 h 1143"/>
                <a:gd name="T46" fmla="*/ 673 w 1145"/>
                <a:gd name="T47" fmla="*/ 990 h 1143"/>
                <a:gd name="T48" fmla="*/ 764 w 1145"/>
                <a:gd name="T49" fmla="*/ 957 h 1143"/>
                <a:gd name="T50" fmla="*/ 844 w 1145"/>
                <a:gd name="T51" fmla="*/ 905 h 1143"/>
                <a:gd name="T52" fmla="*/ 910 w 1145"/>
                <a:gd name="T53" fmla="*/ 838 h 1143"/>
                <a:gd name="T54" fmla="*/ 960 w 1145"/>
                <a:gd name="T55" fmla="*/ 758 h 1143"/>
                <a:gd name="T56" fmla="*/ 992 w 1145"/>
                <a:gd name="T57" fmla="*/ 666 h 1143"/>
                <a:gd name="T58" fmla="*/ 1003 w 1145"/>
                <a:gd name="T59" fmla="*/ 568 h 1143"/>
                <a:gd name="T60" fmla="*/ 990 w 1145"/>
                <a:gd name="T61" fmla="*/ 463 h 1143"/>
                <a:gd name="T62" fmla="*/ 952 w 1145"/>
                <a:gd name="T63" fmla="*/ 367 h 1143"/>
                <a:gd name="T64" fmla="*/ 893 w 1145"/>
                <a:gd name="T65" fmla="*/ 284 h 1143"/>
                <a:gd name="T66" fmla="*/ 817 w 1145"/>
                <a:gd name="T67" fmla="*/ 216 h 1143"/>
                <a:gd name="T68" fmla="*/ 727 w 1145"/>
                <a:gd name="T69" fmla="*/ 169 h 1143"/>
                <a:gd name="T70" fmla="*/ 626 w 1145"/>
                <a:gd name="T71" fmla="*/ 143 h 1143"/>
                <a:gd name="T72" fmla="*/ 569 w 1145"/>
                <a:gd name="T73" fmla="*/ 139 h 1143"/>
                <a:gd name="T74" fmla="*/ 473 w 1145"/>
                <a:gd name="T75" fmla="*/ 151 h 1143"/>
                <a:gd name="T76" fmla="*/ 382 w 1145"/>
                <a:gd name="T77" fmla="*/ 184 h 1143"/>
                <a:gd name="T78" fmla="*/ 301 w 1145"/>
                <a:gd name="T79" fmla="*/ 235 h 1143"/>
                <a:gd name="T80" fmla="*/ 232 w 1145"/>
                <a:gd name="T81" fmla="*/ 305 h 1143"/>
                <a:gd name="T82" fmla="*/ 182 w 1145"/>
                <a:gd name="T83" fmla="*/ 387 h 1143"/>
                <a:gd name="T84" fmla="*/ 151 w 1145"/>
                <a:gd name="T85" fmla="*/ 478 h 1143"/>
                <a:gd name="T86" fmla="*/ 141 w 1145"/>
                <a:gd name="T87" fmla="*/ 575 h 1143"/>
                <a:gd name="T88" fmla="*/ 132 w 1145"/>
                <a:gd name="T89" fmla="*/ 610 h 1143"/>
                <a:gd name="T90" fmla="*/ 107 w 1145"/>
                <a:gd name="T91" fmla="*/ 636 h 1143"/>
                <a:gd name="T92" fmla="*/ 71 w 1145"/>
                <a:gd name="T93" fmla="*/ 645 h 1143"/>
                <a:gd name="T94" fmla="*/ 52 w 1145"/>
                <a:gd name="T95" fmla="*/ 643 h 1143"/>
                <a:gd name="T96" fmla="*/ 21 w 1145"/>
                <a:gd name="T97" fmla="*/ 625 h 1143"/>
                <a:gd name="T98" fmla="*/ 3 w 1145"/>
                <a:gd name="T99" fmla="*/ 593 h 1143"/>
                <a:gd name="T100" fmla="*/ 3 w 1145"/>
                <a:gd name="T101" fmla="*/ 519 h 1143"/>
                <a:gd name="T102" fmla="*/ 24 w 1145"/>
                <a:gd name="T103" fmla="*/ 409 h 1143"/>
                <a:gd name="T104" fmla="*/ 66 w 1145"/>
                <a:gd name="T105" fmla="*/ 306 h 1143"/>
                <a:gd name="T106" fmla="*/ 127 w 1145"/>
                <a:gd name="T107" fmla="*/ 213 h 1143"/>
                <a:gd name="T108" fmla="*/ 207 w 1145"/>
                <a:gd name="T109" fmla="*/ 132 h 1143"/>
                <a:gd name="T110" fmla="*/ 300 w 1145"/>
                <a:gd name="T111" fmla="*/ 69 h 1143"/>
                <a:gd name="T112" fmla="*/ 402 w 1145"/>
                <a:gd name="T113" fmla="*/ 25 h 1143"/>
                <a:gd name="T114" fmla="*/ 512 w 1145"/>
                <a:gd name="T115" fmla="*/ 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5" h="1143">
                  <a:moveTo>
                    <a:pt x="569" y="0"/>
                  </a:moveTo>
                  <a:lnTo>
                    <a:pt x="573" y="0"/>
                  </a:lnTo>
                  <a:lnTo>
                    <a:pt x="634" y="3"/>
                  </a:lnTo>
                  <a:lnTo>
                    <a:pt x="694" y="13"/>
                  </a:lnTo>
                  <a:lnTo>
                    <a:pt x="752" y="29"/>
                  </a:lnTo>
                  <a:lnTo>
                    <a:pt x="807" y="51"/>
                  </a:lnTo>
                  <a:lnTo>
                    <a:pt x="860" y="77"/>
                  </a:lnTo>
                  <a:lnTo>
                    <a:pt x="908" y="109"/>
                  </a:lnTo>
                  <a:lnTo>
                    <a:pt x="954" y="146"/>
                  </a:lnTo>
                  <a:lnTo>
                    <a:pt x="995" y="187"/>
                  </a:lnTo>
                  <a:lnTo>
                    <a:pt x="1033" y="232"/>
                  </a:lnTo>
                  <a:lnTo>
                    <a:pt x="1065" y="280"/>
                  </a:lnTo>
                  <a:lnTo>
                    <a:pt x="1092" y="332"/>
                  </a:lnTo>
                  <a:lnTo>
                    <a:pt x="1114" y="388"/>
                  </a:lnTo>
                  <a:lnTo>
                    <a:pt x="1130" y="445"/>
                  </a:lnTo>
                  <a:lnTo>
                    <a:pt x="1140" y="505"/>
                  </a:lnTo>
                  <a:lnTo>
                    <a:pt x="1145" y="567"/>
                  </a:lnTo>
                  <a:lnTo>
                    <a:pt x="1142" y="625"/>
                  </a:lnTo>
                  <a:lnTo>
                    <a:pt x="1133" y="682"/>
                  </a:lnTo>
                  <a:lnTo>
                    <a:pt x="1119" y="737"/>
                  </a:lnTo>
                  <a:lnTo>
                    <a:pt x="1101" y="790"/>
                  </a:lnTo>
                  <a:lnTo>
                    <a:pt x="1077" y="840"/>
                  </a:lnTo>
                  <a:lnTo>
                    <a:pt x="1049" y="888"/>
                  </a:lnTo>
                  <a:lnTo>
                    <a:pt x="1016" y="932"/>
                  </a:lnTo>
                  <a:lnTo>
                    <a:pt x="979" y="972"/>
                  </a:lnTo>
                  <a:lnTo>
                    <a:pt x="939" y="1010"/>
                  </a:lnTo>
                  <a:lnTo>
                    <a:pt x="896" y="1042"/>
                  </a:lnTo>
                  <a:lnTo>
                    <a:pt x="848" y="1072"/>
                  </a:lnTo>
                  <a:lnTo>
                    <a:pt x="799" y="1096"/>
                  </a:lnTo>
                  <a:lnTo>
                    <a:pt x="746" y="1116"/>
                  </a:lnTo>
                  <a:lnTo>
                    <a:pt x="691" y="1130"/>
                  </a:lnTo>
                  <a:lnTo>
                    <a:pt x="634" y="1139"/>
                  </a:lnTo>
                  <a:lnTo>
                    <a:pt x="576" y="1143"/>
                  </a:lnTo>
                  <a:lnTo>
                    <a:pt x="575" y="1143"/>
                  </a:lnTo>
                  <a:lnTo>
                    <a:pt x="557" y="1140"/>
                  </a:lnTo>
                  <a:lnTo>
                    <a:pt x="540" y="1133"/>
                  </a:lnTo>
                  <a:lnTo>
                    <a:pt x="526" y="1123"/>
                  </a:lnTo>
                  <a:lnTo>
                    <a:pt x="515" y="1108"/>
                  </a:lnTo>
                  <a:lnTo>
                    <a:pt x="508" y="1092"/>
                  </a:lnTo>
                  <a:lnTo>
                    <a:pt x="506" y="1073"/>
                  </a:lnTo>
                  <a:lnTo>
                    <a:pt x="508" y="1054"/>
                  </a:lnTo>
                  <a:lnTo>
                    <a:pt x="514" y="1037"/>
                  </a:lnTo>
                  <a:lnTo>
                    <a:pt x="525" y="1022"/>
                  </a:lnTo>
                  <a:lnTo>
                    <a:pt x="539" y="1012"/>
                  </a:lnTo>
                  <a:lnTo>
                    <a:pt x="556" y="1005"/>
                  </a:lnTo>
                  <a:lnTo>
                    <a:pt x="575" y="1002"/>
                  </a:lnTo>
                  <a:lnTo>
                    <a:pt x="625" y="999"/>
                  </a:lnTo>
                  <a:lnTo>
                    <a:pt x="673" y="990"/>
                  </a:lnTo>
                  <a:lnTo>
                    <a:pt x="720" y="976"/>
                  </a:lnTo>
                  <a:lnTo>
                    <a:pt x="764" y="957"/>
                  </a:lnTo>
                  <a:lnTo>
                    <a:pt x="805" y="933"/>
                  </a:lnTo>
                  <a:lnTo>
                    <a:pt x="844" y="905"/>
                  </a:lnTo>
                  <a:lnTo>
                    <a:pt x="879" y="873"/>
                  </a:lnTo>
                  <a:lnTo>
                    <a:pt x="910" y="838"/>
                  </a:lnTo>
                  <a:lnTo>
                    <a:pt x="937" y="799"/>
                  </a:lnTo>
                  <a:lnTo>
                    <a:pt x="960" y="758"/>
                  </a:lnTo>
                  <a:lnTo>
                    <a:pt x="979" y="714"/>
                  </a:lnTo>
                  <a:lnTo>
                    <a:pt x="992" y="666"/>
                  </a:lnTo>
                  <a:lnTo>
                    <a:pt x="1000" y="618"/>
                  </a:lnTo>
                  <a:lnTo>
                    <a:pt x="1003" y="568"/>
                  </a:lnTo>
                  <a:lnTo>
                    <a:pt x="999" y="514"/>
                  </a:lnTo>
                  <a:lnTo>
                    <a:pt x="990" y="463"/>
                  </a:lnTo>
                  <a:lnTo>
                    <a:pt x="973" y="413"/>
                  </a:lnTo>
                  <a:lnTo>
                    <a:pt x="952" y="367"/>
                  </a:lnTo>
                  <a:lnTo>
                    <a:pt x="924" y="324"/>
                  </a:lnTo>
                  <a:lnTo>
                    <a:pt x="893" y="284"/>
                  </a:lnTo>
                  <a:lnTo>
                    <a:pt x="857" y="248"/>
                  </a:lnTo>
                  <a:lnTo>
                    <a:pt x="817" y="216"/>
                  </a:lnTo>
                  <a:lnTo>
                    <a:pt x="773" y="190"/>
                  </a:lnTo>
                  <a:lnTo>
                    <a:pt x="727" y="169"/>
                  </a:lnTo>
                  <a:lnTo>
                    <a:pt x="678" y="153"/>
                  </a:lnTo>
                  <a:lnTo>
                    <a:pt x="626" y="143"/>
                  </a:lnTo>
                  <a:lnTo>
                    <a:pt x="572" y="139"/>
                  </a:lnTo>
                  <a:lnTo>
                    <a:pt x="569" y="139"/>
                  </a:lnTo>
                  <a:lnTo>
                    <a:pt x="520" y="142"/>
                  </a:lnTo>
                  <a:lnTo>
                    <a:pt x="473" y="151"/>
                  </a:lnTo>
                  <a:lnTo>
                    <a:pt x="427" y="165"/>
                  </a:lnTo>
                  <a:lnTo>
                    <a:pt x="382" y="184"/>
                  </a:lnTo>
                  <a:lnTo>
                    <a:pt x="341" y="207"/>
                  </a:lnTo>
                  <a:lnTo>
                    <a:pt x="301" y="235"/>
                  </a:lnTo>
                  <a:lnTo>
                    <a:pt x="265" y="268"/>
                  </a:lnTo>
                  <a:lnTo>
                    <a:pt x="232" y="305"/>
                  </a:lnTo>
                  <a:lnTo>
                    <a:pt x="205" y="345"/>
                  </a:lnTo>
                  <a:lnTo>
                    <a:pt x="182" y="387"/>
                  </a:lnTo>
                  <a:lnTo>
                    <a:pt x="164" y="431"/>
                  </a:lnTo>
                  <a:lnTo>
                    <a:pt x="151" y="478"/>
                  </a:lnTo>
                  <a:lnTo>
                    <a:pt x="143" y="525"/>
                  </a:lnTo>
                  <a:lnTo>
                    <a:pt x="141" y="575"/>
                  </a:lnTo>
                  <a:lnTo>
                    <a:pt x="139" y="592"/>
                  </a:lnTo>
                  <a:lnTo>
                    <a:pt x="132" y="610"/>
                  </a:lnTo>
                  <a:lnTo>
                    <a:pt x="121" y="624"/>
                  </a:lnTo>
                  <a:lnTo>
                    <a:pt x="107" y="636"/>
                  </a:lnTo>
                  <a:lnTo>
                    <a:pt x="90" y="643"/>
                  </a:lnTo>
                  <a:lnTo>
                    <a:pt x="71" y="645"/>
                  </a:lnTo>
                  <a:lnTo>
                    <a:pt x="70" y="645"/>
                  </a:lnTo>
                  <a:lnTo>
                    <a:pt x="52" y="643"/>
                  </a:lnTo>
                  <a:lnTo>
                    <a:pt x="35" y="636"/>
                  </a:lnTo>
                  <a:lnTo>
                    <a:pt x="21" y="625"/>
                  </a:lnTo>
                  <a:lnTo>
                    <a:pt x="10" y="610"/>
                  </a:lnTo>
                  <a:lnTo>
                    <a:pt x="3" y="593"/>
                  </a:lnTo>
                  <a:lnTo>
                    <a:pt x="0" y="576"/>
                  </a:lnTo>
                  <a:lnTo>
                    <a:pt x="3" y="519"/>
                  </a:lnTo>
                  <a:lnTo>
                    <a:pt x="11" y="463"/>
                  </a:lnTo>
                  <a:lnTo>
                    <a:pt x="24" y="409"/>
                  </a:lnTo>
                  <a:lnTo>
                    <a:pt x="42" y="356"/>
                  </a:lnTo>
                  <a:lnTo>
                    <a:pt x="66" y="306"/>
                  </a:lnTo>
                  <a:lnTo>
                    <a:pt x="94" y="258"/>
                  </a:lnTo>
                  <a:lnTo>
                    <a:pt x="127" y="213"/>
                  </a:lnTo>
                  <a:lnTo>
                    <a:pt x="165" y="170"/>
                  </a:lnTo>
                  <a:lnTo>
                    <a:pt x="207" y="132"/>
                  </a:lnTo>
                  <a:lnTo>
                    <a:pt x="251" y="98"/>
                  </a:lnTo>
                  <a:lnTo>
                    <a:pt x="300" y="69"/>
                  </a:lnTo>
                  <a:lnTo>
                    <a:pt x="350" y="44"/>
                  </a:lnTo>
                  <a:lnTo>
                    <a:pt x="402" y="25"/>
                  </a:lnTo>
                  <a:lnTo>
                    <a:pt x="456" y="12"/>
                  </a:lnTo>
                  <a:lnTo>
                    <a:pt x="512" y="3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244"/>
            <p:cNvSpPr>
              <a:spLocks noEditPoints="1"/>
            </p:cNvSpPr>
            <p:nvPr/>
          </p:nvSpPr>
          <p:spPr bwMode="auto">
            <a:xfrm>
              <a:off x="4356100" y="3684588"/>
              <a:ext cx="327025" cy="327025"/>
            </a:xfrm>
            <a:custGeom>
              <a:avLst/>
              <a:gdLst>
                <a:gd name="T0" fmla="*/ 950 w 2058"/>
                <a:gd name="T1" fmla="*/ 279 h 2058"/>
                <a:gd name="T2" fmla="*/ 789 w 2058"/>
                <a:gd name="T3" fmla="*/ 378 h 2058"/>
                <a:gd name="T4" fmla="*/ 571 w 2058"/>
                <a:gd name="T5" fmla="*/ 455 h 2058"/>
                <a:gd name="T6" fmla="*/ 453 w 2058"/>
                <a:gd name="T7" fmla="*/ 350 h 2058"/>
                <a:gd name="T8" fmla="*/ 353 w 2058"/>
                <a:gd name="T9" fmla="*/ 465 h 2058"/>
                <a:gd name="T10" fmla="*/ 422 w 2058"/>
                <a:gd name="T11" fmla="*/ 688 h 2058"/>
                <a:gd name="T12" fmla="*/ 315 w 2058"/>
                <a:gd name="T13" fmla="*/ 938 h 2058"/>
                <a:gd name="T14" fmla="*/ 142 w 2058"/>
                <a:gd name="T15" fmla="*/ 957 h 2058"/>
                <a:gd name="T16" fmla="*/ 153 w 2058"/>
                <a:gd name="T17" fmla="*/ 1109 h 2058"/>
                <a:gd name="T18" fmla="*/ 360 w 2058"/>
                <a:gd name="T19" fmla="*/ 1219 h 2058"/>
                <a:gd name="T20" fmla="*/ 461 w 2058"/>
                <a:gd name="T21" fmla="*/ 1470 h 2058"/>
                <a:gd name="T22" fmla="*/ 351 w 2058"/>
                <a:gd name="T23" fmla="*/ 1605 h 2058"/>
                <a:gd name="T24" fmla="*/ 463 w 2058"/>
                <a:gd name="T25" fmla="*/ 1708 h 2058"/>
                <a:gd name="T26" fmla="*/ 643 w 2058"/>
                <a:gd name="T27" fmla="*/ 1607 h 2058"/>
                <a:gd name="T28" fmla="*/ 928 w 2058"/>
                <a:gd name="T29" fmla="*/ 1730 h 2058"/>
                <a:gd name="T30" fmla="*/ 954 w 2058"/>
                <a:gd name="T31" fmla="*/ 1916 h 2058"/>
                <a:gd name="T32" fmla="*/ 1109 w 2058"/>
                <a:gd name="T33" fmla="*/ 1911 h 2058"/>
                <a:gd name="T34" fmla="*/ 1167 w 2058"/>
                <a:gd name="T35" fmla="*/ 1713 h 2058"/>
                <a:gd name="T36" fmla="*/ 1453 w 2058"/>
                <a:gd name="T37" fmla="*/ 1597 h 2058"/>
                <a:gd name="T38" fmla="*/ 1602 w 2058"/>
                <a:gd name="T39" fmla="*/ 1710 h 2058"/>
                <a:gd name="T40" fmla="*/ 1710 w 2058"/>
                <a:gd name="T41" fmla="*/ 1602 h 2058"/>
                <a:gd name="T42" fmla="*/ 1598 w 2058"/>
                <a:gd name="T43" fmla="*/ 1454 h 2058"/>
                <a:gd name="T44" fmla="*/ 1713 w 2058"/>
                <a:gd name="T45" fmla="*/ 1167 h 2058"/>
                <a:gd name="T46" fmla="*/ 1911 w 2058"/>
                <a:gd name="T47" fmla="*/ 1110 h 2058"/>
                <a:gd name="T48" fmla="*/ 1917 w 2058"/>
                <a:gd name="T49" fmla="*/ 955 h 2058"/>
                <a:gd name="T50" fmla="*/ 1731 w 2058"/>
                <a:gd name="T51" fmla="*/ 928 h 2058"/>
                <a:gd name="T52" fmla="*/ 1609 w 2058"/>
                <a:gd name="T53" fmla="*/ 644 h 2058"/>
                <a:gd name="T54" fmla="*/ 1708 w 2058"/>
                <a:gd name="T55" fmla="*/ 464 h 2058"/>
                <a:gd name="T56" fmla="*/ 1607 w 2058"/>
                <a:gd name="T57" fmla="*/ 352 h 2058"/>
                <a:gd name="T58" fmla="*/ 1490 w 2058"/>
                <a:gd name="T59" fmla="*/ 455 h 2058"/>
                <a:gd name="T60" fmla="*/ 1272 w 2058"/>
                <a:gd name="T61" fmla="*/ 378 h 2058"/>
                <a:gd name="T62" fmla="*/ 1110 w 2058"/>
                <a:gd name="T63" fmla="*/ 279 h 2058"/>
                <a:gd name="T64" fmla="*/ 962 w 2058"/>
                <a:gd name="T65" fmla="*/ 141 h 2058"/>
                <a:gd name="T66" fmla="*/ 1224 w 2058"/>
                <a:gd name="T67" fmla="*/ 67 h 2058"/>
                <a:gd name="T68" fmla="*/ 1398 w 2058"/>
                <a:gd name="T69" fmla="*/ 279 h 2058"/>
                <a:gd name="T70" fmla="*/ 1602 w 2058"/>
                <a:gd name="T71" fmla="*/ 209 h 2058"/>
                <a:gd name="T72" fmla="*/ 1834 w 2058"/>
                <a:gd name="T73" fmla="*/ 388 h 2058"/>
                <a:gd name="T74" fmla="*/ 1805 w 2058"/>
                <a:gd name="T75" fmla="*/ 564 h 2058"/>
                <a:gd name="T76" fmla="*/ 1937 w 2058"/>
                <a:gd name="T77" fmla="*/ 812 h 2058"/>
                <a:gd name="T78" fmla="*/ 2058 w 2058"/>
                <a:gd name="T79" fmla="*/ 960 h 2058"/>
                <a:gd name="T80" fmla="*/ 1966 w 2058"/>
                <a:gd name="T81" fmla="*/ 1238 h 2058"/>
                <a:gd name="T82" fmla="*/ 1756 w 2058"/>
                <a:gd name="T83" fmla="*/ 1444 h 2058"/>
                <a:gd name="T84" fmla="*/ 1848 w 2058"/>
                <a:gd name="T85" fmla="*/ 1631 h 2058"/>
                <a:gd name="T86" fmla="*/ 1648 w 2058"/>
                <a:gd name="T87" fmla="*/ 1841 h 2058"/>
                <a:gd name="T88" fmla="*/ 1445 w 2058"/>
                <a:gd name="T89" fmla="*/ 1755 h 2058"/>
                <a:gd name="T90" fmla="*/ 1238 w 2058"/>
                <a:gd name="T91" fmla="*/ 1965 h 2058"/>
                <a:gd name="T92" fmla="*/ 961 w 2058"/>
                <a:gd name="T93" fmla="*/ 2058 h 2058"/>
                <a:gd name="T94" fmla="*/ 812 w 2058"/>
                <a:gd name="T95" fmla="*/ 1936 h 2058"/>
                <a:gd name="T96" fmla="*/ 564 w 2058"/>
                <a:gd name="T97" fmla="*/ 1805 h 2058"/>
                <a:gd name="T98" fmla="*/ 400 w 2058"/>
                <a:gd name="T99" fmla="*/ 1837 h 2058"/>
                <a:gd name="T100" fmla="*/ 210 w 2058"/>
                <a:gd name="T101" fmla="*/ 1614 h 2058"/>
                <a:gd name="T102" fmla="*/ 278 w 2058"/>
                <a:gd name="T103" fmla="*/ 1397 h 2058"/>
                <a:gd name="T104" fmla="*/ 67 w 2058"/>
                <a:gd name="T105" fmla="*/ 1223 h 2058"/>
                <a:gd name="T106" fmla="*/ 3 w 2058"/>
                <a:gd name="T107" fmla="*/ 930 h 2058"/>
                <a:gd name="T108" fmla="*/ 152 w 2058"/>
                <a:gd name="T109" fmla="*/ 809 h 2058"/>
                <a:gd name="T110" fmla="*/ 236 w 2058"/>
                <a:gd name="T111" fmla="*/ 543 h 2058"/>
                <a:gd name="T112" fmla="*/ 236 w 2058"/>
                <a:gd name="T113" fmla="*/ 371 h 2058"/>
                <a:gd name="T114" fmla="*/ 458 w 2058"/>
                <a:gd name="T115" fmla="*/ 209 h 2058"/>
                <a:gd name="T116" fmla="*/ 709 w 2058"/>
                <a:gd name="T117" fmla="*/ 256 h 2058"/>
                <a:gd name="T118" fmla="*/ 853 w 2058"/>
                <a:gd name="T119" fmla="*/ 45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8" h="2058">
                  <a:moveTo>
                    <a:pt x="962" y="141"/>
                  </a:moveTo>
                  <a:lnTo>
                    <a:pt x="958" y="143"/>
                  </a:lnTo>
                  <a:lnTo>
                    <a:pt x="954" y="145"/>
                  </a:lnTo>
                  <a:lnTo>
                    <a:pt x="952" y="147"/>
                  </a:lnTo>
                  <a:lnTo>
                    <a:pt x="951" y="150"/>
                  </a:lnTo>
                  <a:lnTo>
                    <a:pt x="950" y="153"/>
                  </a:lnTo>
                  <a:lnTo>
                    <a:pt x="950" y="279"/>
                  </a:lnTo>
                  <a:lnTo>
                    <a:pt x="947" y="299"/>
                  </a:lnTo>
                  <a:lnTo>
                    <a:pt x="940" y="315"/>
                  </a:lnTo>
                  <a:lnTo>
                    <a:pt x="928" y="330"/>
                  </a:lnTo>
                  <a:lnTo>
                    <a:pt x="912" y="342"/>
                  </a:lnTo>
                  <a:lnTo>
                    <a:pt x="893" y="348"/>
                  </a:lnTo>
                  <a:lnTo>
                    <a:pt x="840" y="361"/>
                  </a:lnTo>
                  <a:lnTo>
                    <a:pt x="789" y="378"/>
                  </a:lnTo>
                  <a:lnTo>
                    <a:pt x="738" y="398"/>
                  </a:lnTo>
                  <a:lnTo>
                    <a:pt x="690" y="423"/>
                  </a:lnTo>
                  <a:lnTo>
                    <a:pt x="643" y="451"/>
                  </a:lnTo>
                  <a:lnTo>
                    <a:pt x="625" y="460"/>
                  </a:lnTo>
                  <a:lnTo>
                    <a:pt x="607" y="464"/>
                  </a:lnTo>
                  <a:lnTo>
                    <a:pt x="588" y="462"/>
                  </a:lnTo>
                  <a:lnTo>
                    <a:pt x="571" y="455"/>
                  </a:lnTo>
                  <a:lnTo>
                    <a:pt x="555" y="443"/>
                  </a:lnTo>
                  <a:lnTo>
                    <a:pt x="466" y="352"/>
                  </a:lnTo>
                  <a:lnTo>
                    <a:pt x="463" y="350"/>
                  </a:lnTo>
                  <a:lnTo>
                    <a:pt x="461" y="349"/>
                  </a:lnTo>
                  <a:lnTo>
                    <a:pt x="458" y="349"/>
                  </a:lnTo>
                  <a:lnTo>
                    <a:pt x="456" y="349"/>
                  </a:lnTo>
                  <a:lnTo>
                    <a:pt x="453" y="350"/>
                  </a:lnTo>
                  <a:lnTo>
                    <a:pt x="450" y="352"/>
                  </a:lnTo>
                  <a:lnTo>
                    <a:pt x="353" y="449"/>
                  </a:lnTo>
                  <a:lnTo>
                    <a:pt x="351" y="452"/>
                  </a:lnTo>
                  <a:lnTo>
                    <a:pt x="350" y="456"/>
                  </a:lnTo>
                  <a:lnTo>
                    <a:pt x="350" y="459"/>
                  </a:lnTo>
                  <a:lnTo>
                    <a:pt x="351" y="462"/>
                  </a:lnTo>
                  <a:lnTo>
                    <a:pt x="353" y="465"/>
                  </a:lnTo>
                  <a:lnTo>
                    <a:pt x="443" y="554"/>
                  </a:lnTo>
                  <a:lnTo>
                    <a:pt x="455" y="569"/>
                  </a:lnTo>
                  <a:lnTo>
                    <a:pt x="461" y="587"/>
                  </a:lnTo>
                  <a:lnTo>
                    <a:pt x="463" y="606"/>
                  </a:lnTo>
                  <a:lnTo>
                    <a:pt x="460" y="625"/>
                  </a:lnTo>
                  <a:lnTo>
                    <a:pt x="451" y="642"/>
                  </a:lnTo>
                  <a:lnTo>
                    <a:pt x="422" y="688"/>
                  </a:lnTo>
                  <a:lnTo>
                    <a:pt x="398" y="737"/>
                  </a:lnTo>
                  <a:lnTo>
                    <a:pt x="376" y="788"/>
                  </a:lnTo>
                  <a:lnTo>
                    <a:pt x="360" y="839"/>
                  </a:lnTo>
                  <a:lnTo>
                    <a:pt x="347" y="892"/>
                  </a:lnTo>
                  <a:lnTo>
                    <a:pt x="341" y="911"/>
                  </a:lnTo>
                  <a:lnTo>
                    <a:pt x="330" y="927"/>
                  </a:lnTo>
                  <a:lnTo>
                    <a:pt x="315" y="938"/>
                  </a:lnTo>
                  <a:lnTo>
                    <a:pt x="297" y="947"/>
                  </a:lnTo>
                  <a:lnTo>
                    <a:pt x="278" y="949"/>
                  </a:lnTo>
                  <a:lnTo>
                    <a:pt x="153" y="949"/>
                  </a:lnTo>
                  <a:lnTo>
                    <a:pt x="149" y="950"/>
                  </a:lnTo>
                  <a:lnTo>
                    <a:pt x="146" y="951"/>
                  </a:lnTo>
                  <a:lnTo>
                    <a:pt x="143" y="954"/>
                  </a:lnTo>
                  <a:lnTo>
                    <a:pt x="142" y="957"/>
                  </a:lnTo>
                  <a:lnTo>
                    <a:pt x="141" y="960"/>
                  </a:lnTo>
                  <a:lnTo>
                    <a:pt x="141" y="1097"/>
                  </a:lnTo>
                  <a:lnTo>
                    <a:pt x="142" y="1101"/>
                  </a:lnTo>
                  <a:lnTo>
                    <a:pt x="143" y="1104"/>
                  </a:lnTo>
                  <a:lnTo>
                    <a:pt x="146" y="1107"/>
                  </a:lnTo>
                  <a:lnTo>
                    <a:pt x="149" y="1108"/>
                  </a:lnTo>
                  <a:lnTo>
                    <a:pt x="153" y="1109"/>
                  </a:lnTo>
                  <a:lnTo>
                    <a:pt x="278" y="1109"/>
                  </a:lnTo>
                  <a:lnTo>
                    <a:pt x="297" y="1111"/>
                  </a:lnTo>
                  <a:lnTo>
                    <a:pt x="315" y="1120"/>
                  </a:lnTo>
                  <a:lnTo>
                    <a:pt x="330" y="1131"/>
                  </a:lnTo>
                  <a:lnTo>
                    <a:pt x="341" y="1147"/>
                  </a:lnTo>
                  <a:lnTo>
                    <a:pt x="347" y="1166"/>
                  </a:lnTo>
                  <a:lnTo>
                    <a:pt x="360" y="1219"/>
                  </a:lnTo>
                  <a:lnTo>
                    <a:pt x="376" y="1270"/>
                  </a:lnTo>
                  <a:lnTo>
                    <a:pt x="398" y="1321"/>
                  </a:lnTo>
                  <a:lnTo>
                    <a:pt x="422" y="1368"/>
                  </a:lnTo>
                  <a:lnTo>
                    <a:pt x="451" y="1416"/>
                  </a:lnTo>
                  <a:lnTo>
                    <a:pt x="460" y="1433"/>
                  </a:lnTo>
                  <a:lnTo>
                    <a:pt x="463" y="1452"/>
                  </a:lnTo>
                  <a:lnTo>
                    <a:pt x="461" y="1470"/>
                  </a:lnTo>
                  <a:lnTo>
                    <a:pt x="455" y="1488"/>
                  </a:lnTo>
                  <a:lnTo>
                    <a:pt x="443" y="1504"/>
                  </a:lnTo>
                  <a:lnTo>
                    <a:pt x="353" y="1593"/>
                  </a:lnTo>
                  <a:lnTo>
                    <a:pt x="351" y="1596"/>
                  </a:lnTo>
                  <a:lnTo>
                    <a:pt x="350" y="1599"/>
                  </a:lnTo>
                  <a:lnTo>
                    <a:pt x="350" y="1602"/>
                  </a:lnTo>
                  <a:lnTo>
                    <a:pt x="351" y="1605"/>
                  </a:lnTo>
                  <a:lnTo>
                    <a:pt x="353" y="1609"/>
                  </a:lnTo>
                  <a:lnTo>
                    <a:pt x="450" y="1704"/>
                  </a:lnTo>
                  <a:lnTo>
                    <a:pt x="453" y="1708"/>
                  </a:lnTo>
                  <a:lnTo>
                    <a:pt x="456" y="1709"/>
                  </a:lnTo>
                  <a:lnTo>
                    <a:pt x="458" y="1709"/>
                  </a:lnTo>
                  <a:lnTo>
                    <a:pt x="461" y="1709"/>
                  </a:lnTo>
                  <a:lnTo>
                    <a:pt x="463" y="1708"/>
                  </a:lnTo>
                  <a:lnTo>
                    <a:pt x="466" y="1704"/>
                  </a:lnTo>
                  <a:lnTo>
                    <a:pt x="555" y="1616"/>
                  </a:lnTo>
                  <a:lnTo>
                    <a:pt x="569" y="1605"/>
                  </a:lnTo>
                  <a:lnTo>
                    <a:pt x="586" y="1598"/>
                  </a:lnTo>
                  <a:lnTo>
                    <a:pt x="604" y="1596"/>
                  </a:lnTo>
                  <a:lnTo>
                    <a:pt x="624" y="1599"/>
                  </a:lnTo>
                  <a:lnTo>
                    <a:pt x="643" y="1607"/>
                  </a:lnTo>
                  <a:lnTo>
                    <a:pt x="690" y="1636"/>
                  </a:lnTo>
                  <a:lnTo>
                    <a:pt x="738" y="1661"/>
                  </a:lnTo>
                  <a:lnTo>
                    <a:pt x="789" y="1682"/>
                  </a:lnTo>
                  <a:lnTo>
                    <a:pt x="840" y="1699"/>
                  </a:lnTo>
                  <a:lnTo>
                    <a:pt x="893" y="1713"/>
                  </a:lnTo>
                  <a:lnTo>
                    <a:pt x="912" y="1719"/>
                  </a:lnTo>
                  <a:lnTo>
                    <a:pt x="928" y="1730"/>
                  </a:lnTo>
                  <a:lnTo>
                    <a:pt x="940" y="1745"/>
                  </a:lnTo>
                  <a:lnTo>
                    <a:pt x="948" y="1762"/>
                  </a:lnTo>
                  <a:lnTo>
                    <a:pt x="950" y="1781"/>
                  </a:lnTo>
                  <a:lnTo>
                    <a:pt x="950" y="1907"/>
                  </a:lnTo>
                  <a:lnTo>
                    <a:pt x="951" y="1911"/>
                  </a:lnTo>
                  <a:lnTo>
                    <a:pt x="952" y="1914"/>
                  </a:lnTo>
                  <a:lnTo>
                    <a:pt x="954" y="1916"/>
                  </a:lnTo>
                  <a:lnTo>
                    <a:pt x="958" y="1918"/>
                  </a:lnTo>
                  <a:lnTo>
                    <a:pt x="962" y="1918"/>
                  </a:lnTo>
                  <a:lnTo>
                    <a:pt x="1099" y="1918"/>
                  </a:lnTo>
                  <a:lnTo>
                    <a:pt x="1102" y="1918"/>
                  </a:lnTo>
                  <a:lnTo>
                    <a:pt x="1105" y="1916"/>
                  </a:lnTo>
                  <a:lnTo>
                    <a:pt x="1108" y="1914"/>
                  </a:lnTo>
                  <a:lnTo>
                    <a:pt x="1109" y="1911"/>
                  </a:lnTo>
                  <a:lnTo>
                    <a:pt x="1110" y="1907"/>
                  </a:lnTo>
                  <a:lnTo>
                    <a:pt x="1110" y="1781"/>
                  </a:lnTo>
                  <a:lnTo>
                    <a:pt x="1113" y="1762"/>
                  </a:lnTo>
                  <a:lnTo>
                    <a:pt x="1121" y="1745"/>
                  </a:lnTo>
                  <a:lnTo>
                    <a:pt x="1133" y="1730"/>
                  </a:lnTo>
                  <a:lnTo>
                    <a:pt x="1148" y="1719"/>
                  </a:lnTo>
                  <a:lnTo>
                    <a:pt x="1167" y="1713"/>
                  </a:lnTo>
                  <a:lnTo>
                    <a:pt x="1220" y="1700"/>
                  </a:lnTo>
                  <a:lnTo>
                    <a:pt x="1272" y="1683"/>
                  </a:lnTo>
                  <a:lnTo>
                    <a:pt x="1321" y="1662"/>
                  </a:lnTo>
                  <a:lnTo>
                    <a:pt x="1370" y="1638"/>
                  </a:lnTo>
                  <a:lnTo>
                    <a:pt x="1417" y="1610"/>
                  </a:lnTo>
                  <a:lnTo>
                    <a:pt x="1434" y="1600"/>
                  </a:lnTo>
                  <a:lnTo>
                    <a:pt x="1453" y="1597"/>
                  </a:lnTo>
                  <a:lnTo>
                    <a:pt x="1472" y="1599"/>
                  </a:lnTo>
                  <a:lnTo>
                    <a:pt x="1490" y="1605"/>
                  </a:lnTo>
                  <a:lnTo>
                    <a:pt x="1506" y="1618"/>
                  </a:lnTo>
                  <a:lnTo>
                    <a:pt x="1594" y="1707"/>
                  </a:lnTo>
                  <a:lnTo>
                    <a:pt x="1598" y="1709"/>
                  </a:lnTo>
                  <a:lnTo>
                    <a:pt x="1600" y="1710"/>
                  </a:lnTo>
                  <a:lnTo>
                    <a:pt x="1602" y="1710"/>
                  </a:lnTo>
                  <a:lnTo>
                    <a:pt x="1605" y="1710"/>
                  </a:lnTo>
                  <a:lnTo>
                    <a:pt x="1607" y="1709"/>
                  </a:lnTo>
                  <a:lnTo>
                    <a:pt x="1610" y="1707"/>
                  </a:lnTo>
                  <a:lnTo>
                    <a:pt x="1706" y="1610"/>
                  </a:lnTo>
                  <a:lnTo>
                    <a:pt x="1708" y="1607"/>
                  </a:lnTo>
                  <a:lnTo>
                    <a:pt x="1709" y="1604"/>
                  </a:lnTo>
                  <a:lnTo>
                    <a:pt x="1710" y="1602"/>
                  </a:lnTo>
                  <a:lnTo>
                    <a:pt x="1709" y="1600"/>
                  </a:lnTo>
                  <a:lnTo>
                    <a:pt x="1708" y="1597"/>
                  </a:lnTo>
                  <a:lnTo>
                    <a:pt x="1706" y="1594"/>
                  </a:lnTo>
                  <a:lnTo>
                    <a:pt x="1618" y="1505"/>
                  </a:lnTo>
                  <a:lnTo>
                    <a:pt x="1606" y="1489"/>
                  </a:lnTo>
                  <a:lnTo>
                    <a:pt x="1600" y="1473"/>
                  </a:lnTo>
                  <a:lnTo>
                    <a:pt x="1598" y="1454"/>
                  </a:lnTo>
                  <a:lnTo>
                    <a:pt x="1601" y="1435"/>
                  </a:lnTo>
                  <a:lnTo>
                    <a:pt x="1609" y="1417"/>
                  </a:lnTo>
                  <a:lnTo>
                    <a:pt x="1638" y="1370"/>
                  </a:lnTo>
                  <a:lnTo>
                    <a:pt x="1663" y="1322"/>
                  </a:lnTo>
                  <a:lnTo>
                    <a:pt x="1683" y="1271"/>
                  </a:lnTo>
                  <a:lnTo>
                    <a:pt x="1700" y="1220"/>
                  </a:lnTo>
                  <a:lnTo>
                    <a:pt x="1713" y="1167"/>
                  </a:lnTo>
                  <a:lnTo>
                    <a:pt x="1719" y="1148"/>
                  </a:lnTo>
                  <a:lnTo>
                    <a:pt x="1731" y="1132"/>
                  </a:lnTo>
                  <a:lnTo>
                    <a:pt x="1745" y="1121"/>
                  </a:lnTo>
                  <a:lnTo>
                    <a:pt x="1762" y="1113"/>
                  </a:lnTo>
                  <a:lnTo>
                    <a:pt x="1782" y="1110"/>
                  </a:lnTo>
                  <a:lnTo>
                    <a:pt x="1908" y="1110"/>
                  </a:lnTo>
                  <a:lnTo>
                    <a:pt x="1911" y="1110"/>
                  </a:lnTo>
                  <a:lnTo>
                    <a:pt x="1914" y="1108"/>
                  </a:lnTo>
                  <a:lnTo>
                    <a:pt x="1917" y="1106"/>
                  </a:lnTo>
                  <a:lnTo>
                    <a:pt x="1918" y="1103"/>
                  </a:lnTo>
                  <a:lnTo>
                    <a:pt x="1919" y="1098"/>
                  </a:lnTo>
                  <a:lnTo>
                    <a:pt x="1919" y="961"/>
                  </a:lnTo>
                  <a:lnTo>
                    <a:pt x="1918" y="958"/>
                  </a:lnTo>
                  <a:lnTo>
                    <a:pt x="1917" y="955"/>
                  </a:lnTo>
                  <a:lnTo>
                    <a:pt x="1914" y="953"/>
                  </a:lnTo>
                  <a:lnTo>
                    <a:pt x="1911" y="951"/>
                  </a:lnTo>
                  <a:lnTo>
                    <a:pt x="1908" y="951"/>
                  </a:lnTo>
                  <a:lnTo>
                    <a:pt x="1782" y="951"/>
                  </a:lnTo>
                  <a:lnTo>
                    <a:pt x="1762" y="948"/>
                  </a:lnTo>
                  <a:lnTo>
                    <a:pt x="1745" y="940"/>
                  </a:lnTo>
                  <a:lnTo>
                    <a:pt x="1731" y="928"/>
                  </a:lnTo>
                  <a:lnTo>
                    <a:pt x="1719" y="912"/>
                  </a:lnTo>
                  <a:lnTo>
                    <a:pt x="1713" y="894"/>
                  </a:lnTo>
                  <a:lnTo>
                    <a:pt x="1700" y="840"/>
                  </a:lnTo>
                  <a:lnTo>
                    <a:pt x="1683" y="789"/>
                  </a:lnTo>
                  <a:lnTo>
                    <a:pt x="1663" y="739"/>
                  </a:lnTo>
                  <a:lnTo>
                    <a:pt x="1638" y="691"/>
                  </a:lnTo>
                  <a:lnTo>
                    <a:pt x="1609" y="644"/>
                  </a:lnTo>
                  <a:lnTo>
                    <a:pt x="1601" y="626"/>
                  </a:lnTo>
                  <a:lnTo>
                    <a:pt x="1598" y="607"/>
                  </a:lnTo>
                  <a:lnTo>
                    <a:pt x="1599" y="588"/>
                  </a:lnTo>
                  <a:lnTo>
                    <a:pt x="1606" y="570"/>
                  </a:lnTo>
                  <a:lnTo>
                    <a:pt x="1618" y="555"/>
                  </a:lnTo>
                  <a:lnTo>
                    <a:pt x="1706" y="466"/>
                  </a:lnTo>
                  <a:lnTo>
                    <a:pt x="1708" y="464"/>
                  </a:lnTo>
                  <a:lnTo>
                    <a:pt x="1709" y="461"/>
                  </a:lnTo>
                  <a:lnTo>
                    <a:pt x="1710" y="459"/>
                  </a:lnTo>
                  <a:lnTo>
                    <a:pt x="1709" y="457"/>
                  </a:lnTo>
                  <a:lnTo>
                    <a:pt x="1708" y="453"/>
                  </a:lnTo>
                  <a:lnTo>
                    <a:pt x="1706" y="450"/>
                  </a:lnTo>
                  <a:lnTo>
                    <a:pt x="1610" y="354"/>
                  </a:lnTo>
                  <a:lnTo>
                    <a:pt x="1607" y="352"/>
                  </a:lnTo>
                  <a:lnTo>
                    <a:pt x="1605" y="351"/>
                  </a:lnTo>
                  <a:lnTo>
                    <a:pt x="1602" y="350"/>
                  </a:lnTo>
                  <a:lnTo>
                    <a:pt x="1600" y="351"/>
                  </a:lnTo>
                  <a:lnTo>
                    <a:pt x="1598" y="352"/>
                  </a:lnTo>
                  <a:lnTo>
                    <a:pt x="1594" y="354"/>
                  </a:lnTo>
                  <a:lnTo>
                    <a:pt x="1506" y="443"/>
                  </a:lnTo>
                  <a:lnTo>
                    <a:pt x="1490" y="455"/>
                  </a:lnTo>
                  <a:lnTo>
                    <a:pt x="1472" y="462"/>
                  </a:lnTo>
                  <a:lnTo>
                    <a:pt x="1453" y="463"/>
                  </a:lnTo>
                  <a:lnTo>
                    <a:pt x="1434" y="460"/>
                  </a:lnTo>
                  <a:lnTo>
                    <a:pt x="1417" y="451"/>
                  </a:lnTo>
                  <a:lnTo>
                    <a:pt x="1370" y="423"/>
                  </a:lnTo>
                  <a:lnTo>
                    <a:pt x="1321" y="398"/>
                  </a:lnTo>
                  <a:lnTo>
                    <a:pt x="1272" y="378"/>
                  </a:lnTo>
                  <a:lnTo>
                    <a:pt x="1220" y="361"/>
                  </a:lnTo>
                  <a:lnTo>
                    <a:pt x="1167" y="348"/>
                  </a:lnTo>
                  <a:lnTo>
                    <a:pt x="1148" y="342"/>
                  </a:lnTo>
                  <a:lnTo>
                    <a:pt x="1133" y="330"/>
                  </a:lnTo>
                  <a:lnTo>
                    <a:pt x="1120" y="315"/>
                  </a:lnTo>
                  <a:lnTo>
                    <a:pt x="1113" y="299"/>
                  </a:lnTo>
                  <a:lnTo>
                    <a:pt x="1110" y="279"/>
                  </a:lnTo>
                  <a:lnTo>
                    <a:pt x="1110" y="153"/>
                  </a:lnTo>
                  <a:lnTo>
                    <a:pt x="1109" y="150"/>
                  </a:lnTo>
                  <a:lnTo>
                    <a:pt x="1108" y="147"/>
                  </a:lnTo>
                  <a:lnTo>
                    <a:pt x="1105" y="145"/>
                  </a:lnTo>
                  <a:lnTo>
                    <a:pt x="1102" y="143"/>
                  </a:lnTo>
                  <a:lnTo>
                    <a:pt x="1099" y="141"/>
                  </a:lnTo>
                  <a:lnTo>
                    <a:pt x="962" y="141"/>
                  </a:lnTo>
                  <a:close/>
                  <a:moveTo>
                    <a:pt x="961" y="0"/>
                  </a:moveTo>
                  <a:lnTo>
                    <a:pt x="1098" y="0"/>
                  </a:lnTo>
                  <a:lnTo>
                    <a:pt x="1128" y="3"/>
                  </a:lnTo>
                  <a:lnTo>
                    <a:pt x="1157" y="12"/>
                  </a:lnTo>
                  <a:lnTo>
                    <a:pt x="1183" y="26"/>
                  </a:lnTo>
                  <a:lnTo>
                    <a:pt x="1205" y="45"/>
                  </a:lnTo>
                  <a:lnTo>
                    <a:pt x="1224" y="67"/>
                  </a:lnTo>
                  <a:lnTo>
                    <a:pt x="1238" y="93"/>
                  </a:lnTo>
                  <a:lnTo>
                    <a:pt x="1246" y="121"/>
                  </a:lnTo>
                  <a:lnTo>
                    <a:pt x="1250" y="152"/>
                  </a:lnTo>
                  <a:lnTo>
                    <a:pt x="1250" y="223"/>
                  </a:lnTo>
                  <a:lnTo>
                    <a:pt x="1300" y="237"/>
                  </a:lnTo>
                  <a:lnTo>
                    <a:pt x="1350" y="256"/>
                  </a:lnTo>
                  <a:lnTo>
                    <a:pt x="1398" y="279"/>
                  </a:lnTo>
                  <a:lnTo>
                    <a:pt x="1445" y="303"/>
                  </a:lnTo>
                  <a:lnTo>
                    <a:pt x="1494" y="253"/>
                  </a:lnTo>
                  <a:lnTo>
                    <a:pt x="1512" y="237"/>
                  </a:lnTo>
                  <a:lnTo>
                    <a:pt x="1532" y="225"/>
                  </a:lnTo>
                  <a:lnTo>
                    <a:pt x="1554" y="216"/>
                  </a:lnTo>
                  <a:lnTo>
                    <a:pt x="1578" y="211"/>
                  </a:lnTo>
                  <a:lnTo>
                    <a:pt x="1602" y="209"/>
                  </a:lnTo>
                  <a:lnTo>
                    <a:pt x="1631" y="212"/>
                  </a:lnTo>
                  <a:lnTo>
                    <a:pt x="1660" y="221"/>
                  </a:lnTo>
                  <a:lnTo>
                    <a:pt x="1686" y="234"/>
                  </a:lnTo>
                  <a:lnTo>
                    <a:pt x="1708" y="253"/>
                  </a:lnTo>
                  <a:lnTo>
                    <a:pt x="1805" y="350"/>
                  </a:lnTo>
                  <a:lnTo>
                    <a:pt x="1821" y="368"/>
                  </a:lnTo>
                  <a:lnTo>
                    <a:pt x="1834" y="388"/>
                  </a:lnTo>
                  <a:lnTo>
                    <a:pt x="1842" y="410"/>
                  </a:lnTo>
                  <a:lnTo>
                    <a:pt x="1849" y="433"/>
                  </a:lnTo>
                  <a:lnTo>
                    <a:pt x="1850" y="457"/>
                  </a:lnTo>
                  <a:lnTo>
                    <a:pt x="1848" y="487"/>
                  </a:lnTo>
                  <a:lnTo>
                    <a:pt x="1838" y="516"/>
                  </a:lnTo>
                  <a:lnTo>
                    <a:pt x="1824" y="541"/>
                  </a:lnTo>
                  <a:lnTo>
                    <a:pt x="1805" y="564"/>
                  </a:lnTo>
                  <a:lnTo>
                    <a:pt x="1756" y="614"/>
                  </a:lnTo>
                  <a:lnTo>
                    <a:pt x="1781" y="661"/>
                  </a:lnTo>
                  <a:lnTo>
                    <a:pt x="1802" y="709"/>
                  </a:lnTo>
                  <a:lnTo>
                    <a:pt x="1821" y="758"/>
                  </a:lnTo>
                  <a:lnTo>
                    <a:pt x="1837" y="809"/>
                  </a:lnTo>
                  <a:lnTo>
                    <a:pt x="1907" y="809"/>
                  </a:lnTo>
                  <a:lnTo>
                    <a:pt x="1937" y="812"/>
                  </a:lnTo>
                  <a:lnTo>
                    <a:pt x="1966" y="820"/>
                  </a:lnTo>
                  <a:lnTo>
                    <a:pt x="1992" y="835"/>
                  </a:lnTo>
                  <a:lnTo>
                    <a:pt x="2014" y="853"/>
                  </a:lnTo>
                  <a:lnTo>
                    <a:pt x="2033" y="875"/>
                  </a:lnTo>
                  <a:lnTo>
                    <a:pt x="2047" y="901"/>
                  </a:lnTo>
                  <a:lnTo>
                    <a:pt x="2055" y="930"/>
                  </a:lnTo>
                  <a:lnTo>
                    <a:pt x="2058" y="960"/>
                  </a:lnTo>
                  <a:lnTo>
                    <a:pt x="2058" y="1097"/>
                  </a:lnTo>
                  <a:lnTo>
                    <a:pt x="2055" y="1128"/>
                  </a:lnTo>
                  <a:lnTo>
                    <a:pt x="2047" y="1156"/>
                  </a:lnTo>
                  <a:lnTo>
                    <a:pt x="2033" y="1182"/>
                  </a:lnTo>
                  <a:lnTo>
                    <a:pt x="2014" y="1205"/>
                  </a:lnTo>
                  <a:lnTo>
                    <a:pt x="1992" y="1223"/>
                  </a:lnTo>
                  <a:lnTo>
                    <a:pt x="1966" y="1238"/>
                  </a:lnTo>
                  <a:lnTo>
                    <a:pt x="1937" y="1246"/>
                  </a:lnTo>
                  <a:lnTo>
                    <a:pt x="1907" y="1249"/>
                  </a:lnTo>
                  <a:lnTo>
                    <a:pt x="1837" y="1249"/>
                  </a:lnTo>
                  <a:lnTo>
                    <a:pt x="1821" y="1300"/>
                  </a:lnTo>
                  <a:lnTo>
                    <a:pt x="1802" y="1349"/>
                  </a:lnTo>
                  <a:lnTo>
                    <a:pt x="1781" y="1397"/>
                  </a:lnTo>
                  <a:lnTo>
                    <a:pt x="1756" y="1444"/>
                  </a:lnTo>
                  <a:lnTo>
                    <a:pt x="1805" y="1494"/>
                  </a:lnTo>
                  <a:lnTo>
                    <a:pt x="1821" y="1512"/>
                  </a:lnTo>
                  <a:lnTo>
                    <a:pt x="1834" y="1532"/>
                  </a:lnTo>
                  <a:lnTo>
                    <a:pt x="1842" y="1554"/>
                  </a:lnTo>
                  <a:lnTo>
                    <a:pt x="1849" y="1577"/>
                  </a:lnTo>
                  <a:lnTo>
                    <a:pt x="1850" y="1600"/>
                  </a:lnTo>
                  <a:lnTo>
                    <a:pt x="1848" y="1631"/>
                  </a:lnTo>
                  <a:lnTo>
                    <a:pt x="1838" y="1659"/>
                  </a:lnTo>
                  <a:lnTo>
                    <a:pt x="1824" y="1684"/>
                  </a:lnTo>
                  <a:lnTo>
                    <a:pt x="1805" y="1708"/>
                  </a:lnTo>
                  <a:lnTo>
                    <a:pt x="1708" y="1805"/>
                  </a:lnTo>
                  <a:lnTo>
                    <a:pt x="1690" y="1820"/>
                  </a:lnTo>
                  <a:lnTo>
                    <a:pt x="1670" y="1833"/>
                  </a:lnTo>
                  <a:lnTo>
                    <a:pt x="1648" y="1841"/>
                  </a:lnTo>
                  <a:lnTo>
                    <a:pt x="1625" y="1847"/>
                  </a:lnTo>
                  <a:lnTo>
                    <a:pt x="1602" y="1849"/>
                  </a:lnTo>
                  <a:lnTo>
                    <a:pt x="1571" y="1846"/>
                  </a:lnTo>
                  <a:lnTo>
                    <a:pt x="1544" y="1837"/>
                  </a:lnTo>
                  <a:lnTo>
                    <a:pt x="1517" y="1824"/>
                  </a:lnTo>
                  <a:lnTo>
                    <a:pt x="1494" y="1805"/>
                  </a:lnTo>
                  <a:lnTo>
                    <a:pt x="1445" y="1755"/>
                  </a:lnTo>
                  <a:lnTo>
                    <a:pt x="1398" y="1779"/>
                  </a:lnTo>
                  <a:lnTo>
                    <a:pt x="1350" y="1801"/>
                  </a:lnTo>
                  <a:lnTo>
                    <a:pt x="1300" y="1820"/>
                  </a:lnTo>
                  <a:lnTo>
                    <a:pt x="1250" y="1835"/>
                  </a:lnTo>
                  <a:lnTo>
                    <a:pt x="1250" y="1906"/>
                  </a:lnTo>
                  <a:lnTo>
                    <a:pt x="1246" y="1936"/>
                  </a:lnTo>
                  <a:lnTo>
                    <a:pt x="1238" y="1965"/>
                  </a:lnTo>
                  <a:lnTo>
                    <a:pt x="1224" y="1991"/>
                  </a:lnTo>
                  <a:lnTo>
                    <a:pt x="1205" y="2013"/>
                  </a:lnTo>
                  <a:lnTo>
                    <a:pt x="1183" y="2032"/>
                  </a:lnTo>
                  <a:lnTo>
                    <a:pt x="1157" y="2046"/>
                  </a:lnTo>
                  <a:lnTo>
                    <a:pt x="1128" y="2054"/>
                  </a:lnTo>
                  <a:lnTo>
                    <a:pt x="1098" y="2058"/>
                  </a:lnTo>
                  <a:lnTo>
                    <a:pt x="961" y="2058"/>
                  </a:lnTo>
                  <a:lnTo>
                    <a:pt x="930" y="2054"/>
                  </a:lnTo>
                  <a:lnTo>
                    <a:pt x="903" y="2046"/>
                  </a:lnTo>
                  <a:lnTo>
                    <a:pt x="876" y="2032"/>
                  </a:lnTo>
                  <a:lnTo>
                    <a:pt x="854" y="2013"/>
                  </a:lnTo>
                  <a:lnTo>
                    <a:pt x="835" y="1991"/>
                  </a:lnTo>
                  <a:lnTo>
                    <a:pt x="821" y="1965"/>
                  </a:lnTo>
                  <a:lnTo>
                    <a:pt x="812" y="1936"/>
                  </a:lnTo>
                  <a:lnTo>
                    <a:pt x="809" y="1906"/>
                  </a:lnTo>
                  <a:lnTo>
                    <a:pt x="809" y="1835"/>
                  </a:lnTo>
                  <a:lnTo>
                    <a:pt x="758" y="1820"/>
                  </a:lnTo>
                  <a:lnTo>
                    <a:pt x="709" y="1801"/>
                  </a:lnTo>
                  <a:lnTo>
                    <a:pt x="661" y="1779"/>
                  </a:lnTo>
                  <a:lnTo>
                    <a:pt x="615" y="1755"/>
                  </a:lnTo>
                  <a:lnTo>
                    <a:pt x="564" y="1805"/>
                  </a:lnTo>
                  <a:lnTo>
                    <a:pt x="546" y="1820"/>
                  </a:lnTo>
                  <a:lnTo>
                    <a:pt x="526" y="1833"/>
                  </a:lnTo>
                  <a:lnTo>
                    <a:pt x="504" y="1841"/>
                  </a:lnTo>
                  <a:lnTo>
                    <a:pt x="481" y="1847"/>
                  </a:lnTo>
                  <a:lnTo>
                    <a:pt x="458" y="1849"/>
                  </a:lnTo>
                  <a:lnTo>
                    <a:pt x="427" y="1846"/>
                  </a:lnTo>
                  <a:lnTo>
                    <a:pt x="400" y="1837"/>
                  </a:lnTo>
                  <a:lnTo>
                    <a:pt x="373" y="1824"/>
                  </a:lnTo>
                  <a:lnTo>
                    <a:pt x="350" y="1805"/>
                  </a:lnTo>
                  <a:lnTo>
                    <a:pt x="253" y="1708"/>
                  </a:lnTo>
                  <a:lnTo>
                    <a:pt x="236" y="1687"/>
                  </a:lnTo>
                  <a:lnTo>
                    <a:pt x="223" y="1663"/>
                  </a:lnTo>
                  <a:lnTo>
                    <a:pt x="214" y="1639"/>
                  </a:lnTo>
                  <a:lnTo>
                    <a:pt x="210" y="1614"/>
                  </a:lnTo>
                  <a:lnTo>
                    <a:pt x="210" y="1587"/>
                  </a:lnTo>
                  <a:lnTo>
                    <a:pt x="214" y="1562"/>
                  </a:lnTo>
                  <a:lnTo>
                    <a:pt x="223" y="1538"/>
                  </a:lnTo>
                  <a:lnTo>
                    <a:pt x="236" y="1515"/>
                  </a:lnTo>
                  <a:lnTo>
                    <a:pt x="253" y="1494"/>
                  </a:lnTo>
                  <a:lnTo>
                    <a:pt x="304" y="1444"/>
                  </a:lnTo>
                  <a:lnTo>
                    <a:pt x="278" y="1397"/>
                  </a:lnTo>
                  <a:lnTo>
                    <a:pt x="256" y="1349"/>
                  </a:lnTo>
                  <a:lnTo>
                    <a:pt x="237" y="1300"/>
                  </a:lnTo>
                  <a:lnTo>
                    <a:pt x="223" y="1249"/>
                  </a:lnTo>
                  <a:lnTo>
                    <a:pt x="152" y="1249"/>
                  </a:lnTo>
                  <a:lnTo>
                    <a:pt x="121" y="1246"/>
                  </a:lnTo>
                  <a:lnTo>
                    <a:pt x="93" y="1238"/>
                  </a:lnTo>
                  <a:lnTo>
                    <a:pt x="67" y="1223"/>
                  </a:lnTo>
                  <a:lnTo>
                    <a:pt x="44" y="1205"/>
                  </a:lnTo>
                  <a:lnTo>
                    <a:pt x="26" y="1182"/>
                  </a:lnTo>
                  <a:lnTo>
                    <a:pt x="12" y="1156"/>
                  </a:lnTo>
                  <a:lnTo>
                    <a:pt x="3" y="1128"/>
                  </a:lnTo>
                  <a:lnTo>
                    <a:pt x="0" y="1097"/>
                  </a:lnTo>
                  <a:lnTo>
                    <a:pt x="0" y="960"/>
                  </a:lnTo>
                  <a:lnTo>
                    <a:pt x="3" y="930"/>
                  </a:lnTo>
                  <a:lnTo>
                    <a:pt x="12" y="901"/>
                  </a:lnTo>
                  <a:lnTo>
                    <a:pt x="26" y="875"/>
                  </a:lnTo>
                  <a:lnTo>
                    <a:pt x="44" y="853"/>
                  </a:lnTo>
                  <a:lnTo>
                    <a:pt x="67" y="835"/>
                  </a:lnTo>
                  <a:lnTo>
                    <a:pt x="93" y="820"/>
                  </a:lnTo>
                  <a:lnTo>
                    <a:pt x="121" y="812"/>
                  </a:lnTo>
                  <a:lnTo>
                    <a:pt x="152" y="809"/>
                  </a:lnTo>
                  <a:lnTo>
                    <a:pt x="223" y="809"/>
                  </a:lnTo>
                  <a:lnTo>
                    <a:pt x="237" y="758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4" y="614"/>
                  </a:lnTo>
                  <a:lnTo>
                    <a:pt x="253" y="564"/>
                  </a:lnTo>
                  <a:lnTo>
                    <a:pt x="236" y="543"/>
                  </a:lnTo>
                  <a:lnTo>
                    <a:pt x="223" y="520"/>
                  </a:lnTo>
                  <a:lnTo>
                    <a:pt x="214" y="496"/>
                  </a:lnTo>
                  <a:lnTo>
                    <a:pt x="210" y="470"/>
                  </a:lnTo>
                  <a:lnTo>
                    <a:pt x="210" y="444"/>
                  </a:lnTo>
                  <a:lnTo>
                    <a:pt x="214" y="419"/>
                  </a:lnTo>
                  <a:lnTo>
                    <a:pt x="223" y="394"/>
                  </a:lnTo>
                  <a:lnTo>
                    <a:pt x="236" y="371"/>
                  </a:lnTo>
                  <a:lnTo>
                    <a:pt x="253" y="350"/>
                  </a:lnTo>
                  <a:lnTo>
                    <a:pt x="350" y="253"/>
                  </a:lnTo>
                  <a:lnTo>
                    <a:pt x="368" y="237"/>
                  </a:lnTo>
                  <a:lnTo>
                    <a:pt x="388" y="225"/>
                  </a:lnTo>
                  <a:lnTo>
                    <a:pt x="410" y="216"/>
                  </a:lnTo>
                  <a:lnTo>
                    <a:pt x="433" y="211"/>
                  </a:lnTo>
                  <a:lnTo>
                    <a:pt x="458" y="209"/>
                  </a:lnTo>
                  <a:lnTo>
                    <a:pt x="487" y="212"/>
                  </a:lnTo>
                  <a:lnTo>
                    <a:pt x="516" y="221"/>
                  </a:lnTo>
                  <a:lnTo>
                    <a:pt x="542" y="234"/>
                  </a:lnTo>
                  <a:lnTo>
                    <a:pt x="564" y="253"/>
                  </a:lnTo>
                  <a:lnTo>
                    <a:pt x="615" y="303"/>
                  </a:lnTo>
                  <a:lnTo>
                    <a:pt x="661" y="279"/>
                  </a:lnTo>
                  <a:lnTo>
                    <a:pt x="709" y="256"/>
                  </a:lnTo>
                  <a:lnTo>
                    <a:pt x="758" y="237"/>
                  </a:lnTo>
                  <a:lnTo>
                    <a:pt x="809" y="223"/>
                  </a:lnTo>
                  <a:lnTo>
                    <a:pt x="809" y="152"/>
                  </a:lnTo>
                  <a:lnTo>
                    <a:pt x="812" y="121"/>
                  </a:lnTo>
                  <a:lnTo>
                    <a:pt x="820" y="93"/>
                  </a:lnTo>
                  <a:lnTo>
                    <a:pt x="835" y="67"/>
                  </a:lnTo>
                  <a:lnTo>
                    <a:pt x="853" y="45"/>
                  </a:lnTo>
                  <a:lnTo>
                    <a:pt x="876" y="26"/>
                  </a:lnTo>
                  <a:lnTo>
                    <a:pt x="902" y="12"/>
                  </a:lnTo>
                  <a:lnTo>
                    <a:pt x="930" y="3"/>
                  </a:lnTo>
                  <a:lnTo>
                    <a:pt x="9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245"/>
            <p:cNvSpPr>
              <a:spLocks noEditPoints="1"/>
            </p:cNvSpPr>
            <p:nvPr/>
          </p:nvSpPr>
          <p:spPr bwMode="auto">
            <a:xfrm>
              <a:off x="4452938" y="3783013"/>
              <a:ext cx="133350" cy="131763"/>
            </a:xfrm>
            <a:custGeom>
              <a:avLst/>
              <a:gdLst>
                <a:gd name="T0" fmla="*/ 376 w 834"/>
                <a:gd name="T1" fmla="*/ 143 h 834"/>
                <a:gd name="T2" fmla="*/ 300 w 834"/>
                <a:gd name="T3" fmla="*/ 166 h 834"/>
                <a:gd name="T4" fmla="*/ 235 w 834"/>
                <a:gd name="T5" fmla="*/ 208 h 834"/>
                <a:gd name="T6" fmla="*/ 184 w 834"/>
                <a:gd name="T7" fmla="*/ 266 h 834"/>
                <a:gd name="T8" fmla="*/ 152 w 834"/>
                <a:gd name="T9" fmla="*/ 337 h 834"/>
                <a:gd name="T10" fmla="*/ 140 w 834"/>
                <a:gd name="T11" fmla="*/ 417 h 834"/>
                <a:gd name="T12" fmla="*/ 152 w 834"/>
                <a:gd name="T13" fmla="*/ 497 h 834"/>
                <a:gd name="T14" fmla="*/ 184 w 834"/>
                <a:gd name="T15" fmla="*/ 568 h 834"/>
                <a:gd name="T16" fmla="*/ 235 w 834"/>
                <a:gd name="T17" fmla="*/ 626 h 834"/>
                <a:gd name="T18" fmla="*/ 300 w 834"/>
                <a:gd name="T19" fmla="*/ 668 h 834"/>
                <a:gd name="T20" fmla="*/ 376 w 834"/>
                <a:gd name="T21" fmla="*/ 691 h 834"/>
                <a:gd name="T22" fmla="*/ 457 w 834"/>
                <a:gd name="T23" fmla="*/ 691 h 834"/>
                <a:gd name="T24" fmla="*/ 533 w 834"/>
                <a:gd name="T25" fmla="*/ 668 h 834"/>
                <a:gd name="T26" fmla="*/ 599 w 834"/>
                <a:gd name="T27" fmla="*/ 626 h 834"/>
                <a:gd name="T28" fmla="*/ 649 w 834"/>
                <a:gd name="T29" fmla="*/ 568 h 834"/>
                <a:gd name="T30" fmla="*/ 682 w 834"/>
                <a:gd name="T31" fmla="*/ 497 h 834"/>
                <a:gd name="T32" fmla="*/ 694 w 834"/>
                <a:gd name="T33" fmla="*/ 417 h 834"/>
                <a:gd name="T34" fmla="*/ 682 w 834"/>
                <a:gd name="T35" fmla="*/ 337 h 834"/>
                <a:gd name="T36" fmla="*/ 649 w 834"/>
                <a:gd name="T37" fmla="*/ 266 h 834"/>
                <a:gd name="T38" fmla="*/ 599 w 834"/>
                <a:gd name="T39" fmla="*/ 208 h 834"/>
                <a:gd name="T40" fmla="*/ 533 w 834"/>
                <a:gd name="T41" fmla="*/ 166 h 834"/>
                <a:gd name="T42" fmla="*/ 457 w 834"/>
                <a:gd name="T43" fmla="*/ 143 h 834"/>
                <a:gd name="T44" fmla="*/ 416 w 834"/>
                <a:gd name="T45" fmla="*/ 0 h 834"/>
                <a:gd name="T46" fmla="*/ 519 w 834"/>
                <a:gd name="T47" fmla="*/ 12 h 834"/>
                <a:gd name="T48" fmla="*/ 612 w 834"/>
                <a:gd name="T49" fmla="*/ 48 h 834"/>
                <a:gd name="T50" fmla="*/ 694 w 834"/>
                <a:gd name="T51" fmla="*/ 105 h 834"/>
                <a:gd name="T52" fmla="*/ 759 w 834"/>
                <a:gd name="T53" fmla="*/ 179 h 834"/>
                <a:gd name="T54" fmla="*/ 805 w 834"/>
                <a:gd name="T55" fmla="*/ 266 h 834"/>
                <a:gd name="T56" fmla="*/ 831 w 834"/>
                <a:gd name="T57" fmla="*/ 364 h 834"/>
                <a:gd name="T58" fmla="*/ 831 w 834"/>
                <a:gd name="T59" fmla="*/ 470 h 834"/>
                <a:gd name="T60" fmla="*/ 805 w 834"/>
                <a:gd name="T61" fmla="*/ 568 h 834"/>
                <a:gd name="T62" fmla="*/ 759 w 834"/>
                <a:gd name="T63" fmla="*/ 655 h 834"/>
                <a:gd name="T64" fmla="*/ 694 w 834"/>
                <a:gd name="T65" fmla="*/ 729 h 834"/>
                <a:gd name="T66" fmla="*/ 612 w 834"/>
                <a:gd name="T67" fmla="*/ 785 h 834"/>
                <a:gd name="T68" fmla="*/ 520 w 834"/>
                <a:gd name="T69" fmla="*/ 822 h 834"/>
                <a:gd name="T70" fmla="*/ 417 w 834"/>
                <a:gd name="T71" fmla="*/ 834 h 834"/>
                <a:gd name="T72" fmla="*/ 314 w 834"/>
                <a:gd name="T73" fmla="*/ 822 h 834"/>
                <a:gd name="T74" fmla="*/ 221 w 834"/>
                <a:gd name="T75" fmla="*/ 785 h 834"/>
                <a:gd name="T76" fmla="*/ 140 w 834"/>
                <a:gd name="T77" fmla="*/ 729 h 834"/>
                <a:gd name="T78" fmla="*/ 75 w 834"/>
                <a:gd name="T79" fmla="*/ 655 h 834"/>
                <a:gd name="T80" fmla="*/ 27 w 834"/>
                <a:gd name="T81" fmla="*/ 568 h 834"/>
                <a:gd name="T82" fmla="*/ 3 w 834"/>
                <a:gd name="T83" fmla="*/ 470 h 834"/>
                <a:gd name="T84" fmla="*/ 3 w 834"/>
                <a:gd name="T85" fmla="*/ 364 h 834"/>
                <a:gd name="T86" fmla="*/ 27 w 834"/>
                <a:gd name="T87" fmla="*/ 266 h 834"/>
                <a:gd name="T88" fmla="*/ 74 w 834"/>
                <a:gd name="T89" fmla="*/ 179 h 834"/>
                <a:gd name="T90" fmla="*/ 139 w 834"/>
                <a:gd name="T91" fmla="*/ 105 h 834"/>
                <a:gd name="T92" fmla="*/ 220 w 834"/>
                <a:gd name="T93" fmla="*/ 48 h 834"/>
                <a:gd name="T94" fmla="*/ 314 w 834"/>
                <a:gd name="T95" fmla="*/ 12 h 834"/>
                <a:gd name="T96" fmla="*/ 416 w 834"/>
                <a:gd name="T97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4" h="834">
                  <a:moveTo>
                    <a:pt x="417" y="140"/>
                  </a:moveTo>
                  <a:lnTo>
                    <a:pt x="376" y="143"/>
                  </a:lnTo>
                  <a:lnTo>
                    <a:pt x="337" y="151"/>
                  </a:lnTo>
                  <a:lnTo>
                    <a:pt x="300" y="166"/>
                  </a:lnTo>
                  <a:lnTo>
                    <a:pt x="266" y="185"/>
                  </a:lnTo>
                  <a:lnTo>
                    <a:pt x="235" y="208"/>
                  </a:lnTo>
                  <a:lnTo>
                    <a:pt x="207" y="236"/>
                  </a:lnTo>
                  <a:lnTo>
                    <a:pt x="184" y="266"/>
                  </a:lnTo>
                  <a:lnTo>
                    <a:pt x="165" y="300"/>
                  </a:lnTo>
                  <a:lnTo>
                    <a:pt x="152" y="337"/>
                  </a:lnTo>
                  <a:lnTo>
                    <a:pt x="143" y="376"/>
                  </a:lnTo>
                  <a:lnTo>
                    <a:pt x="140" y="417"/>
                  </a:lnTo>
                  <a:lnTo>
                    <a:pt x="143" y="458"/>
                  </a:lnTo>
                  <a:lnTo>
                    <a:pt x="152" y="497"/>
                  </a:lnTo>
                  <a:lnTo>
                    <a:pt x="165" y="533"/>
                  </a:lnTo>
                  <a:lnTo>
                    <a:pt x="184" y="568"/>
                  </a:lnTo>
                  <a:lnTo>
                    <a:pt x="207" y="598"/>
                  </a:lnTo>
                  <a:lnTo>
                    <a:pt x="235" y="626"/>
                  </a:lnTo>
                  <a:lnTo>
                    <a:pt x="266" y="649"/>
                  </a:lnTo>
                  <a:lnTo>
                    <a:pt x="300" y="668"/>
                  </a:lnTo>
                  <a:lnTo>
                    <a:pt x="337" y="681"/>
                  </a:lnTo>
                  <a:lnTo>
                    <a:pt x="376" y="691"/>
                  </a:lnTo>
                  <a:lnTo>
                    <a:pt x="417" y="694"/>
                  </a:lnTo>
                  <a:lnTo>
                    <a:pt x="457" y="691"/>
                  </a:lnTo>
                  <a:lnTo>
                    <a:pt x="496" y="681"/>
                  </a:lnTo>
                  <a:lnTo>
                    <a:pt x="533" y="668"/>
                  </a:lnTo>
                  <a:lnTo>
                    <a:pt x="567" y="649"/>
                  </a:lnTo>
                  <a:lnTo>
                    <a:pt x="599" y="626"/>
                  </a:lnTo>
                  <a:lnTo>
                    <a:pt x="626" y="598"/>
                  </a:lnTo>
                  <a:lnTo>
                    <a:pt x="649" y="568"/>
                  </a:lnTo>
                  <a:lnTo>
                    <a:pt x="668" y="534"/>
                  </a:lnTo>
                  <a:lnTo>
                    <a:pt x="682" y="497"/>
                  </a:lnTo>
                  <a:lnTo>
                    <a:pt x="690" y="458"/>
                  </a:lnTo>
                  <a:lnTo>
                    <a:pt x="694" y="417"/>
                  </a:lnTo>
                  <a:lnTo>
                    <a:pt x="690" y="376"/>
                  </a:lnTo>
                  <a:lnTo>
                    <a:pt x="682" y="337"/>
                  </a:lnTo>
                  <a:lnTo>
                    <a:pt x="668" y="300"/>
                  </a:lnTo>
                  <a:lnTo>
                    <a:pt x="649" y="266"/>
                  </a:lnTo>
                  <a:lnTo>
                    <a:pt x="626" y="236"/>
                  </a:lnTo>
                  <a:lnTo>
                    <a:pt x="599" y="208"/>
                  </a:lnTo>
                  <a:lnTo>
                    <a:pt x="567" y="185"/>
                  </a:lnTo>
                  <a:lnTo>
                    <a:pt x="533" y="166"/>
                  </a:lnTo>
                  <a:lnTo>
                    <a:pt x="496" y="151"/>
                  </a:lnTo>
                  <a:lnTo>
                    <a:pt x="457" y="143"/>
                  </a:lnTo>
                  <a:lnTo>
                    <a:pt x="417" y="140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2"/>
                  </a:lnTo>
                  <a:lnTo>
                    <a:pt x="567" y="28"/>
                  </a:lnTo>
                  <a:lnTo>
                    <a:pt x="612" y="48"/>
                  </a:lnTo>
                  <a:lnTo>
                    <a:pt x="655" y="74"/>
                  </a:lnTo>
                  <a:lnTo>
                    <a:pt x="694" y="105"/>
                  </a:lnTo>
                  <a:lnTo>
                    <a:pt x="728" y="140"/>
                  </a:lnTo>
                  <a:lnTo>
                    <a:pt x="759" y="179"/>
                  </a:lnTo>
                  <a:lnTo>
                    <a:pt x="784" y="221"/>
                  </a:lnTo>
                  <a:lnTo>
                    <a:pt x="805" y="266"/>
                  </a:lnTo>
                  <a:lnTo>
                    <a:pt x="821" y="315"/>
                  </a:lnTo>
                  <a:lnTo>
                    <a:pt x="831" y="364"/>
                  </a:lnTo>
                  <a:lnTo>
                    <a:pt x="834" y="417"/>
                  </a:lnTo>
                  <a:lnTo>
                    <a:pt x="831" y="470"/>
                  </a:lnTo>
                  <a:lnTo>
                    <a:pt x="821" y="519"/>
                  </a:lnTo>
                  <a:lnTo>
                    <a:pt x="805" y="568"/>
                  </a:lnTo>
                  <a:lnTo>
                    <a:pt x="785" y="613"/>
                  </a:lnTo>
                  <a:lnTo>
                    <a:pt x="759" y="655"/>
                  </a:lnTo>
                  <a:lnTo>
                    <a:pt x="728" y="694"/>
                  </a:lnTo>
                  <a:lnTo>
                    <a:pt x="694" y="729"/>
                  </a:lnTo>
                  <a:lnTo>
                    <a:pt x="655" y="759"/>
                  </a:lnTo>
                  <a:lnTo>
                    <a:pt x="612" y="785"/>
                  </a:lnTo>
                  <a:lnTo>
                    <a:pt x="567" y="806"/>
                  </a:lnTo>
                  <a:lnTo>
                    <a:pt x="520" y="822"/>
                  </a:lnTo>
                  <a:lnTo>
                    <a:pt x="469" y="831"/>
                  </a:lnTo>
                  <a:lnTo>
                    <a:pt x="417" y="834"/>
                  </a:lnTo>
                  <a:lnTo>
                    <a:pt x="365" y="831"/>
                  </a:lnTo>
                  <a:lnTo>
                    <a:pt x="314" y="822"/>
                  </a:lnTo>
                  <a:lnTo>
                    <a:pt x="266" y="806"/>
                  </a:lnTo>
                  <a:lnTo>
                    <a:pt x="221" y="785"/>
                  </a:lnTo>
                  <a:lnTo>
                    <a:pt x="179" y="759"/>
                  </a:lnTo>
                  <a:lnTo>
                    <a:pt x="140" y="729"/>
                  </a:lnTo>
                  <a:lnTo>
                    <a:pt x="105" y="694"/>
                  </a:lnTo>
                  <a:lnTo>
                    <a:pt x="75" y="655"/>
                  </a:lnTo>
                  <a:lnTo>
                    <a:pt x="48" y="613"/>
                  </a:lnTo>
                  <a:lnTo>
                    <a:pt x="27" y="568"/>
                  </a:lnTo>
                  <a:lnTo>
                    <a:pt x="12" y="519"/>
                  </a:lnTo>
                  <a:lnTo>
                    <a:pt x="3" y="470"/>
                  </a:lnTo>
                  <a:lnTo>
                    <a:pt x="0" y="417"/>
                  </a:lnTo>
                  <a:lnTo>
                    <a:pt x="3" y="364"/>
                  </a:lnTo>
                  <a:lnTo>
                    <a:pt x="12" y="315"/>
                  </a:lnTo>
                  <a:lnTo>
                    <a:pt x="27" y="266"/>
                  </a:lnTo>
                  <a:lnTo>
                    <a:pt x="48" y="221"/>
                  </a:lnTo>
                  <a:lnTo>
                    <a:pt x="74" y="179"/>
                  </a:lnTo>
                  <a:lnTo>
                    <a:pt x="104" y="140"/>
                  </a:lnTo>
                  <a:lnTo>
                    <a:pt x="139" y="105"/>
                  </a:lnTo>
                  <a:lnTo>
                    <a:pt x="178" y="74"/>
                  </a:lnTo>
                  <a:lnTo>
                    <a:pt x="220" y="48"/>
                  </a:lnTo>
                  <a:lnTo>
                    <a:pt x="265" y="28"/>
                  </a:lnTo>
                  <a:lnTo>
                    <a:pt x="314" y="12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5" name="Inhaltsplatzhalter 4"/>
          <p:cNvSpPr txBox="1"/>
          <p:nvPr/>
        </p:nvSpPr>
        <p:spPr>
          <a:xfrm>
            <a:off x="1313836" y="1860567"/>
            <a:ext cx="3239259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6" name="Inhaltsplatzhalter 4"/>
          <p:cNvSpPr txBox="1"/>
          <p:nvPr/>
        </p:nvSpPr>
        <p:spPr>
          <a:xfrm>
            <a:off x="1351836" y="5437955"/>
            <a:ext cx="3239259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br>
              <a:rPr lang="en-US" sz="1400" b="1" dirty="0">
                <a:solidFill>
                  <a:schemeClr val="accent4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7" name="Inhaltsplatzhalter 4"/>
          <p:cNvSpPr txBox="1"/>
          <p:nvPr/>
        </p:nvSpPr>
        <p:spPr>
          <a:xfrm>
            <a:off x="7599532" y="1860567"/>
            <a:ext cx="3239259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58" name="Inhaltsplatzhalter 4"/>
          <p:cNvSpPr txBox="1"/>
          <p:nvPr/>
        </p:nvSpPr>
        <p:spPr>
          <a:xfrm>
            <a:off x="7599532" y="5437955"/>
            <a:ext cx="3239259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3"/>
                </a:solidFill>
                <a:latin typeface="+mj-lt"/>
              </a:rPr>
            </a:b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55" grpId="0"/>
      <p:bldP spid="56" grpId="0"/>
      <p:bldP spid="57" grpId="0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5" name="Freeform 5"/>
          <p:cNvSpPr/>
          <p:nvPr/>
        </p:nvSpPr>
        <p:spPr bwMode="auto">
          <a:xfrm>
            <a:off x="4918204" y="1854558"/>
            <a:ext cx="2011487" cy="384673"/>
          </a:xfrm>
          <a:custGeom>
            <a:avLst/>
            <a:gdLst>
              <a:gd name="T0" fmla="*/ 58 w 608"/>
              <a:gd name="T1" fmla="*/ 116 h 116"/>
              <a:gd name="T2" fmla="*/ 550 w 608"/>
              <a:gd name="T3" fmla="*/ 116 h 116"/>
              <a:gd name="T4" fmla="*/ 608 w 608"/>
              <a:gd name="T5" fmla="*/ 58 h 116"/>
              <a:gd name="T6" fmla="*/ 550 w 608"/>
              <a:gd name="T7" fmla="*/ 0 h 116"/>
              <a:gd name="T8" fmla="*/ 58 w 608"/>
              <a:gd name="T9" fmla="*/ 0 h 116"/>
              <a:gd name="T10" fmla="*/ 0 w 608"/>
              <a:gd name="T11" fmla="*/ 58 h 116"/>
              <a:gd name="T12" fmla="*/ 58 w 608"/>
              <a:gd name="T13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8" h="116">
                <a:moveTo>
                  <a:pt x="58" y="116"/>
                </a:moveTo>
                <a:cubicBezTo>
                  <a:pt x="550" y="116"/>
                  <a:pt x="550" y="116"/>
                  <a:pt x="550" y="116"/>
                </a:cubicBezTo>
                <a:cubicBezTo>
                  <a:pt x="582" y="116"/>
                  <a:pt x="608" y="90"/>
                  <a:pt x="608" y="58"/>
                </a:cubicBezTo>
                <a:cubicBezTo>
                  <a:pt x="608" y="26"/>
                  <a:pt x="582" y="0"/>
                  <a:pt x="550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7" name="Freeform 7"/>
          <p:cNvSpPr/>
          <p:nvPr/>
        </p:nvSpPr>
        <p:spPr bwMode="auto">
          <a:xfrm>
            <a:off x="2526241" y="4266104"/>
            <a:ext cx="2133183" cy="937201"/>
          </a:xfrm>
          <a:custGeom>
            <a:avLst/>
            <a:gdLst>
              <a:gd name="T0" fmla="*/ 0 w 1525"/>
              <a:gd name="T1" fmla="*/ 670 h 670"/>
              <a:gd name="T2" fmla="*/ 1190 w 1525"/>
              <a:gd name="T3" fmla="*/ 670 h 670"/>
              <a:gd name="T4" fmla="*/ 1525 w 1525"/>
              <a:gd name="T5" fmla="*/ 336 h 670"/>
              <a:gd name="T6" fmla="*/ 1190 w 1525"/>
              <a:gd name="T7" fmla="*/ 0 h 670"/>
              <a:gd name="T8" fmla="*/ 0 w 1525"/>
              <a:gd name="T9" fmla="*/ 0 h 670"/>
              <a:gd name="T10" fmla="*/ 0 w 1525"/>
              <a:gd name="T11" fmla="*/ 670 h 670"/>
              <a:gd name="T12" fmla="*/ 0 w 1525"/>
              <a:gd name="T13" fmla="*/ 670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5" h="670">
                <a:moveTo>
                  <a:pt x="0" y="670"/>
                </a:moveTo>
                <a:lnTo>
                  <a:pt x="1190" y="670"/>
                </a:lnTo>
                <a:lnTo>
                  <a:pt x="1525" y="336"/>
                </a:lnTo>
                <a:lnTo>
                  <a:pt x="1190" y="0"/>
                </a:lnTo>
                <a:lnTo>
                  <a:pt x="0" y="0"/>
                </a:lnTo>
                <a:lnTo>
                  <a:pt x="0" y="670"/>
                </a:lnTo>
                <a:lnTo>
                  <a:pt x="0" y="6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 bwMode="auto">
          <a:xfrm>
            <a:off x="3306776" y="3775122"/>
            <a:ext cx="228006" cy="622470"/>
          </a:xfrm>
          <a:custGeom>
            <a:avLst/>
            <a:gdLst>
              <a:gd name="T0" fmla="*/ 41 w 69"/>
              <a:gd name="T1" fmla="*/ 126 h 188"/>
              <a:gd name="T2" fmla="*/ 66 w 69"/>
              <a:gd name="T3" fmla="*/ 157 h 188"/>
              <a:gd name="T4" fmla="*/ 35 w 69"/>
              <a:gd name="T5" fmla="*/ 188 h 188"/>
              <a:gd name="T6" fmla="*/ 3 w 69"/>
              <a:gd name="T7" fmla="*/ 157 h 188"/>
              <a:gd name="T8" fmla="*/ 28 w 69"/>
              <a:gd name="T9" fmla="*/ 126 h 188"/>
              <a:gd name="T10" fmla="*/ 28 w 69"/>
              <a:gd name="T11" fmla="*/ 63 h 188"/>
              <a:gd name="T12" fmla="*/ 0 w 69"/>
              <a:gd name="T13" fmla="*/ 63 h 188"/>
              <a:gd name="T14" fmla="*/ 35 w 69"/>
              <a:gd name="T15" fmla="*/ 0 h 188"/>
              <a:gd name="T16" fmla="*/ 69 w 69"/>
              <a:gd name="T17" fmla="*/ 63 h 188"/>
              <a:gd name="T18" fmla="*/ 41 w 69"/>
              <a:gd name="T19" fmla="*/ 63 h 188"/>
              <a:gd name="T20" fmla="*/ 41 w 69"/>
              <a:gd name="T21" fmla="*/ 12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" h="188">
                <a:moveTo>
                  <a:pt x="41" y="126"/>
                </a:moveTo>
                <a:cubicBezTo>
                  <a:pt x="55" y="129"/>
                  <a:pt x="66" y="142"/>
                  <a:pt x="66" y="157"/>
                </a:cubicBezTo>
                <a:cubicBezTo>
                  <a:pt x="66" y="174"/>
                  <a:pt x="52" y="188"/>
                  <a:pt x="35" y="188"/>
                </a:cubicBezTo>
                <a:cubicBezTo>
                  <a:pt x="17" y="188"/>
                  <a:pt x="3" y="174"/>
                  <a:pt x="3" y="157"/>
                </a:cubicBezTo>
                <a:cubicBezTo>
                  <a:pt x="3" y="142"/>
                  <a:pt x="14" y="129"/>
                  <a:pt x="28" y="126"/>
                </a:cubicBezTo>
                <a:cubicBezTo>
                  <a:pt x="28" y="63"/>
                  <a:pt x="28" y="63"/>
                  <a:pt x="28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63"/>
                  <a:pt x="69" y="63"/>
                  <a:pt x="69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126"/>
                  <a:pt x="41" y="126"/>
                  <a:pt x="41" y="1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 bwMode="auto">
          <a:xfrm>
            <a:off x="4190824" y="4266104"/>
            <a:ext cx="2133183" cy="937201"/>
          </a:xfrm>
          <a:custGeom>
            <a:avLst/>
            <a:gdLst>
              <a:gd name="T0" fmla="*/ 0 w 1525"/>
              <a:gd name="T1" fmla="*/ 670 h 670"/>
              <a:gd name="T2" fmla="*/ 1189 w 1525"/>
              <a:gd name="T3" fmla="*/ 670 h 670"/>
              <a:gd name="T4" fmla="*/ 1525 w 1525"/>
              <a:gd name="T5" fmla="*/ 334 h 670"/>
              <a:gd name="T6" fmla="*/ 1189 w 1525"/>
              <a:gd name="T7" fmla="*/ 0 h 670"/>
              <a:gd name="T8" fmla="*/ 0 w 1525"/>
              <a:gd name="T9" fmla="*/ 0 h 670"/>
              <a:gd name="T10" fmla="*/ 0 w 1525"/>
              <a:gd name="T11" fmla="*/ 0 h 670"/>
              <a:gd name="T12" fmla="*/ 335 w 1525"/>
              <a:gd name="T13" fmla="*/ 336 h 670"/>
              <a:gd name="T14" fmla="*/ 0 w 1525"/>
              <a:gd name="T15" fmla="*/ 670 h 670"/>
              <a:gd name="T16" fmla="*/ 0 w 1525"/>
              <a:gd name="T17" fmla="*/ 670 h 670"/>
              <a:gd name="T18" fmla="*/ 0 w 1525"/>
              <a:gd name="T19" fmla="*/ 670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25" h="670">
                <a:moveTo>
                  <a:pt x="0" y="670"/>
                </a:moveTo>
                <a:lnTo>
                  <a:pt x="1189" y="670"/>
                </a:lnTo>
                <a:lnTo>
                  <a:pt x="1525" y="334"/>
                </a:lnTo>
                <a:lnTo>
                  <a:pt x="1189" y="0"/>
                </a:lnTo>
                <a:lnTo>
                  <a:pt x="0" y="0"/>
                </a:lnTo>
                <a:lnTo>
                  <a:pt x="0" y="0"/>
                </a:lnTo>
                <a:lnTo>
                  <a:pt x="335" y="336"/>
                </a:lnTo>
                <a:lnTo>
                  <a:pt x="0" y="670"/>
                </a:lnTo>
                <a:lnTo>
                  <a:pt x="0" y="670"/>
                </a:lnTo>
                <a:lnTo>
                  <a:pt x="0" y="6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4981150" y="3775122"/>
            <a:ext cx="225209" cy="622470"/>
          </a:xfrm>
          <a:custGeom>
            <a:avLst/>
            <a:gdLst>
              <a:gd name="T0" fmla="*/ 41 w 68"/>
              <a:gd name="T1" fmla="*/ 126 h 188"/>
              <a:gd name="T2" fmla="*/ 66 w 68"/>
              <a:gd name="T3" fmla="*/ 157 h 188"/>
              <a:gd name="T4" fmla="*/ 34 w 68"/>
              <a:gd name="T5" fmla="*/ 188 h 188"/>
              <a:gd name="T6" fmla="*/ 2 w 68"/>
              <a:gd name="T7" fmla="*/ 157 h 188"/>
              <a:gd name="T8" fmla="*/ 27 w 68"/>
              <a:gd name="T9" fmla="*/ 126 h 188"/>
              <a:gd name="T10" fmla="*/ 27 w 68"/>
              <a:gd name="T11" fmla="*/ 63 h 188"/>
              <a:gd name="T12" fmla="*/ 0 w 68"/>
              <a:gd name="T13" fmla="*/ 63 h 188"/>
              <a:gd name="T14" fmla="*/ 34 w 68"/>
              <a:gd name="T15" fmla="*/ 0 h 188"/>
              <a:gd name="T16" fmla="*/ 68 w 68"/>
              <a:gd name="T17" fmla="*/ 63 h 188"/>
              <a:gd name="T18" fmla="*/ 41 w 68"/>
              <a:gd name="T19" fmla="*/ 63 h 188"/>
              <a:gd name="T20" fmla="*/ 41 w 68"/>
              <a:gd name="T21" fmla="*/ 12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188">
                <a:moveTo>
                  <a:pt x="41" y="126"/>
                </a:moveTo>
                <a:cubicBezTo>
                  <a:pt x="55" y="129"/>
                  <a:pt x="66" y="142"/>
                  <a:pt x="66" y="157"/>
                </a:cubicBezTo>
                <a:cubicBezTo>
                  <a:pt x="66" y="174"/>
                  <a:pt x="51" y="188"/>
                  <a:pt x="34" y="188"/>
                </a:cubicBezTo>
                <a:cubicBezTo>
                  <a:pt x="16" y="188"/>
                  <a:pt x="2" y="174"/>
                  <a:pt x="2" y="157"/>
                </a:cubicBezTo>
                <a:cubicBezTo>
                  <a:pt x="2" y="142"/>
                  <a:pt x="13" y="129"/>
                  <a:pt x="27" y="126"/>
                </a:cubicBezTo>
                <a:cubicBezTo>
                  <a:pt x="27" y="63"/>
                  <a:pt x="27" y="63"/>
                  <a:pt x="27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34" y="0"/>
                  <a:pt x="34" y="0"/>
                  <a:pt x="34" y="0"/>
                </a:cubicBezTo>
                <a:cubicBezTo>
                  <a:pt x="68" y="63"/>
                  <a:pt x="68" y="63"/>
                  <a:pt x="68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126"/>
                  <a:pt x="41" y="126"/>
                  <a:pt x="41" y="1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5854007" y="4266104"/>
            <a:ext cx="2130386" cy="937201"/>
          </a:xfrm>
          <a:custGeom>
            <a:avLst/>
            <a:gdLst>
              <a:gd name="T0" fmla="*/ 0 w 1523"/>
              <a:gd name="T1" fmla="*/ 670 h 670"/>
              <a:gd name="T2" fmla="*/ 1190 w 1523"/>
              <a:gd name="T3" fmla="*/ 670 h 670"/>
              <a:gd name="T4" fmla="*/ 1523 w 1523"/>
              <a:gd name="T5" fmla="*/ 334 h 670"/>
              <a:gd name="T6" fmla="*/ 1190 w 1523"/>
              <a:gd name="T7" fmla="*/ 0 h 670"/>
              <a:gd name="T8" fmla="*/ 0 w 1523"/>
              <a:gd name="T9" fmla="*/ 0 h 670"/>
              <a:gd name="T10" fmla="*/ 336 w 1523"/>
              <a:gd name="T11" fmla="*/ 334 h 670"/>
              <a:gd name="T12" fmla="*/ 0 w 1523"/>
              <a:gd name="T13" fmla="*/ 670 h 670"/>
              <a:gd name="T14" fmla="*/ 0 w 1523"/>
              <a:gd name="T15" fmla="*/ 670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23" h="670">
                <a:moveTo>
                  <a:pt x="0" y="670"/>
                </a:moveTo>
                <a:lnTo>
                  <a:pt x="1190" y="670"/>
                </a:lnTo>
                <a:lnTo>
                  <a:pt x="1523" y="334"/>
                </a:lnTo>
                <a:lnTo>
                  <a:pt x="1190" y="0"/>
                </a:lnTo>
                <a:lnTo>
                  <a:pt x="0" y="0"/>
                </a:lnTo>
                <a:lnTo>
                  <a:pt x="336" y="334"/>
                </a:lnTo>
                <a:lnTo>
                  <a:pt x="0" y="670"/>
                </a:lnTo>
                <a:lnTo>
                  <a:pt x="0" y="67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6658322" y="3775122"/>
            <a:ext cx="228006" cy="622470"/>
          </a:xfrm>
          <a:custGeom>
            <a:avLst/>
            <a:gdLst>
              <a:gd name="T0" fmla="*/ 69 w 69"/>
              <a:gd name="T1" fmla="*/ 63 h 188"/>
              <a:gd name="T2" fmla="*/ 41 w 69"/>
              <a:gd name="T3" fmla="*/ 63 h 188"/>
              <a:gd name="T4" fmla="*/ 41 w 69"/>
              <a:gd name="T5" fmla="*/ 126 h 188"/>
              <a:gd name="T6" fmla="*/ 66 w 69"/>
              <a:gd name="T7" fmla="*/ 157 h 188"/>
              <a:gd name="T8" fmla="*/ 35 w 69"/>
              <a:gd name="T9" fmla="*/ 188 h 188"/>
              <a:gd name="T10" fmla="*/ 3 w 69"/>
              <a:gd name="T11" fmla="*/ 157 h 188"/>
              <a:gd name="T12" fmla="*/ 28 w 69"/>
              <a:gd name="T13" fmla="*/ 126 h 188"/>
              <a:gd name="T14" fmla="*/ 28 w 69"/>
              <a:gd name="T15" fmla="*/ 63 h 188"/>
              <a:gd name="T16" fmla="*/ 0 w 69"/>
              <a:gd name="T17" fmla="*/ 63 h 188"/>
              <a:gd name="T18" fmla="*/ 35 w 69"/>
              <a:gd name="T19" fmla="*/ 0 h 188"/>
              <a:gd name="T20" fmla="*/ 69 w 69"/>
              <a:gd name="T21" fmla="*/ 6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" h="188">
                <a:moveTo>
                  <a:pt x="69" y="63"/>
                </a:moveTo>
                <a:cubicBezTo>
                  <a:pt x="41" y="63"/>
                  <a:pt x="41" y="63"/>
                  <a:pt x="41" y="63"/>
                </a:cubicBezTo>
                <a:cubicBezTo>
                  <a:pt x="41" y="126"/>
                  <a:pt x="41" y="126"/>
                  <a:pt x="41" y="126"/>
                </a:cubicBezTo>
                <a:cubicBezTo>
                  <a:pt x="56" y="129"/>
                  <a:pt x="66" y="142"/>
                  <a:pt x="66" y="157"/>
                </a:cubicBezTo>
                <a:cubicBezTo>
                  <a:pt x="66" y="174"/>
                  <a:pt x="52" y="188"/>
                  <a:pt x="35" y="188"/>
                </a:cubicBezTo>
                <a:cubicBezTo>
                  <a:pt x="17" y="188"/>
                  <a:pt x="3" y="174"/>
                  <a:pt x="3" y="157"/>
                </a:cubicBezTo>
                <a:cubicBezTo>
                  <a:pt x="3" y="142"/>
                  <a:pt x="14" y="129"/>
                  <a:pt x="28" y="126"/>
                </a:cubicBezTo>
                <a:cubicBezTo>
                  <a:pt x="28" y="63"/>
                  <a:pt x="28" y="63"/>
                  <a:pt x="28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63"/>
                  <a:pt x="69" y="63"/>
                  <a:pt x="69" y="6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7518588" y="4266103"/>
            <a:ext cx="2576605" cy="937202"/>
            <a:chOff x="7389855" y="4250913"/>
            <a:chExt cx="2343443" cy="852393"/>
          </a:xfrm>
        </p:grpSpPr>
        <p:sp>
          <p:nvSpPr>
            <p:cNvPr id="6" name="Freeform 6"/>
            <p:cNvSpPr/>
            <p:nvPr/>
          </p:nvSpPr>
          <p:spPr bwMode="auto">
            <a:xfrm>
              <a:off x="9101001" y="4253458"/>
              <a:ext cx="632297" cy="849848"/>
            </a:xfrm>
            <a:custGeom>
              <a:avLst/>
              <a:gdLst>
                <a:gd name="T0" fmla="*/ 161 w 497"/>
                <a:gd name="T1" fmla="*/ 0 h 668"/>
                <a:gd name="T2" fmla="*/ 497 w 497"/>
                <a:gd name="T3" fmla="*/ 334 h 668"/>
                <a:gd name="T4" fmla="*/ 161 w 497"/>
                <a:gd name="T5" fmla="*/ 668 h 668"/>
                <a:gd name="T6" fmla="*/ 0 w 497"/>
                <a:gd name="T7" fmla="*/ 668 h 668"/>
                <a:gd name="T8" fmla="*/ 336 w 497"/>
                <a:gd name="T9" fmla="*/ 334 h 668"/>
                <a:gd name="T10" fmla="*/ 0 w 497"/>
                <a:gd name="T11" fmla="*/ 0 h 668"/>
                <a:gd name="T12" fmla="*/ 161 w 497"/>
                <a:gd name="T13" fmla="*/ 0 h 668"/>
                <a:gd name="T14" fmla="*/ 161 w 497"/>
                <a:gd name="T15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7" h="668">
                  <a:moveTo>
                    <a:pt x="161" y="0"/>
                  </a:moveTo>
                  <a:lnTo>
                    <a:pt x="497" y="334"/>
                  </a:lnTo>
                  <a:lnTo>
                    <a:pt x="161" y="668"/>
                  </a:lnTo>
                  <a:lnTo>
                    <a:pt x="0" y="668"/>
                  </a:lnTo>
                  <a:lnTo>
                    <a:pt x="336" y="334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7389855" y="4250913"/>
              <a:ext cx="1937603" cy="852392"/>
            </a:xfrm>
            <a:custGeom>
              <a:avLst/>
              <a:gdLst>
                <a:gd name="T0" fmla="*/ 0 w 1523"/>
                <a:gd name="T1" fmla="*/ 670 h 670"/>
                <a:gd name="T2" fmla="*/ 1189 w 1523"/>
                <a:gd name="T3" fmla="*/ 670 h 670"/>
                <a:gd name="T4" fmla="*/ 1523 w 1523"/>
                <a:gd name="T5" fmla="*/ 334 h 670"/>
                <a:gd name="T6" fmla="*/ 1189 w 1523"/>
                <a:gd name="T7" fmla="*/ 0 h 670"/>
                <a:gd name="T8" fmla="*/ 0 w 1523"/>
                <a:gd name="T9" fmla="*/ 0 h 670"/>
                <a:gd name="T10" fmla="*/ 333 w 1523"/>
                <a:gd name="T11" fmla="*/ 334 h 670"/>
                <a:gd name="T12" fmla="*/ 0 w 1523"/>
                <a:gd name="T13" fmla="*/ 670 h 670"/>
                <a:gd name="T14" fmla="*/ 0 w 1523"/>
                <a:gd name="T15" fmla="*/ 67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3" h="670">
                  <a:moveTo>
                    <a:pt x="0" y="670"/>
                  </a:moveTo>
                  <a:lnTo>
                    <a:pt x="1189" y="670"/>
                  </a:lnTo>
                  <a:lnTo>
                    <a:pt x="1523" y="334"/>
                  </a:lnTo>
                  <a:lnTo>
                    <a:pt x="1189" y="0"/>
                  </a:lnTo>
                  <a:lnTo>
                    <a:pt x="0" y="0"/>
                  </a:lnTo>
                  <a:lnTo>
                    <a:pt x="333" y="334"/>
                  </a:lnTo>
                  <a:lnTo>
                    <a:pt x="0" y="670"/>
                  </a:lnTo>
                  <a:lnTo>
                    <a:pt x="0" y="6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4" name="Freeform 14"/>
          <p:cNvSpPr/>
          <p:nvPr/>
        </p:nvSpPr>
        <p:spPr bwMode="auto">
          <a:xfrm>
            <a:off x="8299123" y="3775122"/>
            <a:ext cx="228006" cy="622470"/>
          </a:xfrm>
          <a:custGeom>
            <a:avLst/>
            <a:gdLst>
              <a:gd name="T0" fmla="*/ 69 w 69"/>
              <a:gd name="T1" fmla="*/ 63 h 188"/>
              <a:gd name="T2" fmla="*/ 41 w 69"/>
              <a:gd name="T3" fmla="*/ 63 h 188"/>
              <a:gd name="T4" fmla="*/ 41 w 69"/>
              <a:gd name="T5" fmla="*/ 126 h 188"/>
              <a:gd name="T6" fmla="*/ 66 w 69"/>
              <a:gd name="T7" fmla="*/ 157 h 188"/>
              <a:gd name="T8" fmla="*/ 35 w 69"/>
              <a:gd name="T9" fmla="*/ 188 h 188"/>
              <a:gd name="T10" fmla="*/ 3 w 69"/>
              <a:gd name="T11" fmla="*/ 157 h 188"/>
              <a:gd name="T12" fmla="*/ 28 w 69"/>
              <a:gd name="T13" fmla="*/ 126 h 188"/>
              <a:gd name="T14" fmla="*/ 28 w 69"/>
              <a:gd name="T15" fmla="*/ 63 h 188"/>
              <a:gd name="T16" fmla="*/ 0 w 69"/>
              <a:gd name="T17" fmla="*/ 63 h 188"/>
              <a:gd name="T18" fmla="*/ 35 w 69"/>
              <a:gd name="T19" fmla="*/ 0 h 188"/>
              <a:gd name="T20" fmla="*/ 69 w 69"/>
              <a:gd name="T21" fmla="*/ 6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" h="188">
                <a:moveTo>
                  <a:pt x="69" y="63"/>
                </a:moveTo>
                <a:cubicBezTo>
                  <a:pt x="41" y="63"/>
                  <a:pt x="41" y="63"/>
                  <a:pt x="41" y="63"/>
                </a:cubicBezTo>
                <a:cubicBezTo>
                  <a:pt x="41" y="126"/>
                  <a:pt x="41" y="126"/>
                  <a:pt x="41" y="126"/>
                </a:cubicBezTo>
                <a:cubicBezTo>
                  <a:pt x="56" y="129"/>
                  <a:pt x="66" y="142"/>
                  <a:pt x="66" y="157"/>
                </a:cubicBezTo>
                <a:cubicBezTo>
                  <a:pt x="66" y="174"/>
                  <a:pt x="52" y="188"/>
                  <a:pt x="35" y="188"/>
                </a:cubicBezTo>
                <a:cubicBezTo>
                  <a:pt x="17" y="188"/>
                  <a:pt x="3" y="174"/>
                  <a:pt x="3" y="157"/>
                </a:cubicBezTo>
                <a:cubicBezTo>
                  <a:pt x="3" y="142"/>
                  <a:pt x="14" y="129"/>
                  <a:pt x="28" y="126"/>
                </a:cubicBezTo>
                <a:cubicBezTo>
                  <a:pt x="28" y="63"/>
                  <a:pt x="28" y="63"/>
                  <a:pt x="28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63"/>
                  <a:pt x="69" y="63"/>
                  <a:pt x="69" y="6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 bwMode="auto">
          <a:xfrm>
            <a:off x="1467343" y="3256163"/>
            <a:ext cx="9386004" cy="1552677"/>
          </a:xfrm>
          <a:custGeom>
            <a:avLst/>
            <a:gdLst>
              <a:gd name="T0" fmla="*/ 2837 w 2837"/>
              <a:gd name="T1" fmla="*/ 419 h 469"/>
              <a:gd name="T2" fmla="*/ 2788 w 2837"/>
              <a:gd name="T3" fmla="*/ 469 h 469"/>
              <a:gd name="T4" fmla="*/ 2739 w 2837"/>
              <a:gd name="T5" fmla="*/ 419 h 469"/>
              <a:gd name="T6" fmla="*/ 2751 w 2837"/>
              <a:gd name="T7" fmla="*/ 397 h 469"/>
              <a:gd name="T8" fmla="*/ 2776 w 2837"/>
              <a:gd name="T9" fmla="*/ 422 h 469"/>
              <a:gd name="T10" fmla="*/ 2353 w 2837"/>
              <a:gd name="T11" fmla="*/ 23 h 469"/>
              <a:gd name="T12" fmla="*/ 445 w 2837"/>
              <a:gd name="T13" fmla="*/ 23 h 469"/>
              <a:gd name="T14" fmla="*/ 23 w 2837"/>
              <a:gd name="T15" fmla="*/ 409 h 469"/>
              <a:gd name="T16" fmla="*/ 10 w 2837"/>
              <a:gd name="T17" fmla="*/ 397 h 469"/>
              <a:gd name="T18" fmla="*/ 0 w 2837"/>
              <a:gd name="T19" fmla="*/ 407 h 469"/>
              <a:gd name="T20" fmla="*/ 445 w 2837"/>
              <a:gd name="T21" fmla="*/ 0 h 469"/>
              <a:gd name="T22" fmla="*/ 2353 w 2837"/>
              <a:gd name="T23" fmla="*/ 0 h 469"/>
              <a:gd name="T24" fmla="*/ 2799 w 2837"/>
              <a:gd name="T25" fmla="*/ 423 h 469"/>
              <a:gd name="T26" fmla="*/ 2825 w 2837"/>
              <a:gd name="T27" fmla="*/ 397 h 469"/>
              <a:gd name="T28" fmla="*/ 2837 w 2837"/>
              <a:gd name="T29" fmla="*/ 41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37" h="469">
                <a:moveTo>
                  <a:pt x="2837" y="419"/>
                </a:moveTo>
                <a:cubicBezTo>
                  <a:pt x="2788" y="469"/>
                  <a:pt x="2788" y="469"/>
                  <a:pt x="2788" y="469"/>
                </a:cubicBezTo>
                <a:cubicBezTo>
                  <a:pt x="2739" y="419"/>
                  <a:pt x="2739" y="419"/>
                  <a:pt x="2739" y="419"/>
                </a:cubicBezTo>
                <a:cubicBezTo>
                  <a:pt x="2751" y="397"/>
                  <a:pt x="2751" y="397"/>
                  <a:pt x="2751" y="397"/>
                </a:cubicBezTo>
                <a:cubicBezTo>
                  <a:pt x="2776" y="422"/>
                  <a:pt x="2776" y="422"/>
                  <a:pt x="2776" y="422"/>
                </a:cubicBezTo>
                <a:cubicBezTo>
                  <a:pt x="2763" y="200"/>
                  <a:pt x="2578" y="23"/>
                  <a:pt x="2353" y="23"/>
                </a:cubicBezTo>
                <a:cubicBezTo>
                  <a:pt x="1717" y="23"/>
                  <a:pt x="1081" y="23"/>
                  <a:pt x="445" y="23"/>
                </a:cubicBezTo>
                <a:cubicBezTo>
                  <a:pt x="224" y="23"/>
                  <a:pt x="42" y="194"/>
                  <a:pt x="23" y="409"/>
                </a:cubicBezTo>
                <a:cubicBezTo>
                  <a:pt x="10" y="397"/>
                  <a:pt x="10" y="397"/>
                  <a:pt x="10" y="397"/>
                </a:cubicBezTo>
                <a:cubicBezTo>
                  <a:pt x="0" y="407"/>
                  <a:pt x="0" y="407"/>
                  <a:pt x="0" y="407"/>
                </a:cubicBezTo>
                <a:cubicBezTo>
                  <a:pt x="21" y="180"/>
                  <a:pt x="213" y="0"/>
                  <a:pt x="445" y="0"/>
                </a:cubicBezTo>
                <a:cubicBezTo>
                  <a:pt x="1081" y="0"/>
                  <a:pt x="1717" y="0"/>
                  <a:pt x="2353" y="0"/>
                </a:cubicBezTo>
                <a:cubicBezTo>
                  <a:pt x="2591" y="0"/>
                  <a:pt x="2786" y="188"/>
                  <a:pt x="2799" y="423"/>
                </a:cubicBezTo>
                <a:cubicBezTo>
                  <a:pt x="2825" y="397"/>
                  <a:pt x="2825" y="397"/>
                  <a:pt x="2825" y="397"/>
                </a:cubicBezTo>
                <a:cubicBezTo>
                  <a:pt x="2837" y="419"/>
                  <a:pt x="2837" y="419"/>
                  <a:pt x="2837" y="419"/>
                </a:cubicBez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 bwMode="auto">
          <a:xfrm>
            <a:off x="1338653" y="4571043"/>
            <a:ext cx="1948540" cy="1642200"/>
          </a:xfrm>
          <a:custGeom>
            <a:avLst/>
            <a:gdLst>
              <a:gd name="T0" fmla="*/ 99 w 589"/>
              <a:gd name="T1" fmla="*/ 49 h 496"/>
              <a:gd name="T2" fmla="*/ 49 w 589"/>
              <a:gd name="T3" fmla="*/ 0 h 496"/>
              <a:gd name="T4" fmla="*/ 0 w 589"/>
              <a:gd name="T5" fmla="*/ 49 h 496"/>
              <a:gd name="T6" fmla="*/ 12 w 589"/>
              <a:gd name="T7" fmla="*/ 72 h 496"/>
              <a:gd name="T8" fmla="*/ 38 w 589"/>
              <a:gd name="T9" fmla="*/ 47 h 496"/>
              <a:gd name="T10" fmla="*/ 38 w 589"/>
              <a:gd name="T11" fmla="*/ 50 h 496"/>
              <a:gd name="T12" fmla="*/ 484 w 589"/>
              <a:gd name="T13" fmla="*/ 496 h 496"/>
              <a:gd name="T14" fmla="*/ 586 w 589"/>
              <a:gd name="T15" fmla="*/ 496 h 496"/>
              <a:gd name="T16" fmla="*/ 576 w 589"/>
              <a:gd name="T17" fmla="*/ 486 h 496"/>
              <a:gd name="T18" fmla="*/ 589 w 589"/>
              <a:gd name="T19" fmla="*/ 473 h 496"/>
              <a:gd name="T20" fmla="*/ 484 w 589"/>
              <a:gd name="T21" fmla="*/ 473 h 496"/>
              <a:gd name="T22" fmla="*/ 60 w 589"/>
              <a:gd name="T23" fmla="*/ 50 h 496"/>
              <a:gd name="T24" fmla="*/ 60 w 589"/>
              <a:gd name="T25" fmla="*/ 46 h 496"/>
              <a:gd name="T26" fmla="*/ 86 w 589"/>
              <a:gd name="T27" fmla="*/ 72 h 496"/>
              <a:gd name="T28" fmla="*/ 99 w 589"/>
              <a:gd name="T29" fmla="*/ 49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9" h="496">
                <a:moveTo>
                  <a:pt x="99" y="49"/>
                </a:moveTo>
                <a:cubicBezTo>
                  <a:pt x="49" y="0"/>
                  <a:pt x="49" y="0"/>
                  <a:pt x="4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12" y="72"/>
                  <a:pt x="12" y="72"/>
                  <a:pt x="12" y="72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8"/>
                  <a:pt x="38" y="49"/>
                  <a:pt x="38" y="50"/>
                </a:cubicBezTo>
                <a:cubicBezTo>
                  <a:pt x="38" y="295"/>
                  <a:pt x="238" y="496"/>
                  <a:pt x="484" y="496"/>
                </a:cubicBezTo>
                <a:cubicBezTo>
                  <a:pt x="586" y="496"/>
                  <a:pt x="586" y="496"/>
                  <a:pt x="586" y="496"/>
                </a:cubicBezTo>
                <a:cubicBezTo>
                  <a:pt x="576" y="486"/>
                  <a:pt x="576" y="486"/>
                  <a:pt x="576" y="486"/>
                </a:cubicBezTo>
                <a:cubicBezTo>
                  <a:pt x="589" y="473"/>
                  <a:pt x="589" y="473"/>
                  <a:pt x="589" y="473"/>
                </a:cubicBezTo>
                <a:cubicBezTo>
                  <a:pt x="484" y="473"/>
                  <a:pt x="484" y="473"/>
                  <a:pt x="484" y="473"/>
                </a:cubicBezTo>
                <a:cubicBezTo>
                  <a:pt x="251" y="473"/>
                  <a:pt x="60" y="283"/>
                  <a:pt x="60" y="50"/>
                </a:cubicBezTo>
                <a:cubicBezTo>
                  <a:pt x="60" y="48"/>
                  <a:pt x="60" y="47"/>
                  <a:pt x="60" y="46"/>
                </a:cubicBezTo>
                <a:cubicBezTo>
                  <a:pt x="86" y="72"/>
                  <a:pt x="86" y="72"/>
                  <a:pt x="86" y="72"/>
                </a:cubicBezTo>
                <a:cubicBezTo>
                  <a:pt x="99" y="49"/>
                  <a:pt x="99" y="49"/>
                  <a:pt x="99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 bwMode="auto">
          <a:xfrm>
            <a:off x="3243830" y="6014613"/>
            <a:ext cx="2639551" cy="327321"/>
          </a:xfrm>
          <a:custGeom>
            <a:avLst/>
            <a:gdLst>
              <a:gd name="T0" fmla="*/ 118 w 1887"/>
              <a:gd name="T1" fmla="*/ 234 h 234"/>
              <a:gd name="T2" fmla="*/ 0 w 1887"/>
              <a:gd name="T3" fmla="*/ 118 h 234"/>
              <a:gd name="T4" fmla="*/ 118 w 1887"/>
              <a:gd name="T5" fmla="*/ 0 h 234"/>
              <a:gd name="T6" fmla="*/ 173 w 1887"/>
              <a:gd name="T7" fmla="*/ 30 h 234"/>
              <a:gd name="T8" fmla="*/ 114 w 1887"/>
              <a:gd name="T9" fmla="*/ 87 h 234"/>
              <a:gd name="T10" fmla="*/ 1887 w 1887"/>
              <a:gd name="T11" fmla="*/ 87 h 234"/>
              <a:gd name="T12" fmla="*/ 1857 w 1887"/>
              <a:gd name="T13" fmla="*/ 118 h 234"/>
              <a:gd name="T14" fmla="*/ 1880 w 1887"/>
              <a:gd name="T15" fmla="*/ 142 h 234"/>
              <a:gd name="T16" fmla="*/ 109 w 1887"/>
              <a:gd name="T17" fmla="*/ 142 h 234"/>
              <a:gd name="T18" fmla="*/ 173 w 1887"/>
              <a:gd name="T19" fmla="*/ 206 h 234"/>
              <a:gd name="T20" fmla="*/ 118 w 1887"/>
              <a:gd name="T21" fmla="*/ 234 h 234"/>
              <a:gd name="T22" fmla="*/ 118 w 1887"/>
              <a:gd name="T23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87" h="234">
                <a:moveTo>
                  <a:pt x="118" y="234"/>
                </a:moveTo>
                <a:lnTo>
                  <a:pt x="0" y="118"/>
                </a:lnTo>
                <a:lnTo>
                  <a:pt x="118" y="0"/>
                </a:lnTo>
                <a:lnTo>
                  <a:pt x="173" y="30"/>
                </a:lnTo>
                <a:lnTo>
                  <a:pt x="114" y="87"/>
                </a:lnTo>
                <a:lnTo>
                  <a:pt x="1887" y="87"/>
                </a:lnTo>
                <a:lnTo>
                  <a:pt x="1857" y="118"/>
                </a:lnTo>
                <a:lnTo>
                  <a:pt x="1880" y="142"/>
                </a:lnTo>
                <a:lnTo>
                  <a:pt x="109" y="142"/>
                </a:lnTo>
                <a:lnTo>
                  <a:pt x="173" y="206"/>
                </a:lnTo>
                <a:lnTo>
                  <a:pt x="118" y="234"/>
                </a:lnTo>
                <a:lnTo>
                  <a:pt x="118" y="2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5841417" y="6014613"/>
            <a:ext cx="2636754" cy="327321"/>
          </a:xfrm>
          <a:custGeom>
            <a:avLst/>
            <a:gdLst>
              <a:gd name="T0" fmla="*/ 118 w 1885"/>
              <a:gd name="T1" fmla="*/ 234 h 234"/>
              <a:gd name="T2" fmla="*/ 0 w 1885"/>
              <a:gd name="T3" fmla="*/ 118 h 234"/>
              <a:gd name="T4" fmla="*/ 118 w 1885"/>
              <a:gd name="T5" fmla="*/ 0 h 234"/>
              <a:gd name="T6" fmla="*/ 172 w 1885"/>
              <a:gd name="T7" fmla="*/ 30 h 234"/>
              <a:gd name="T8" fmla="*/ 113 w 1885"/>
              <a:gd name="T9" fmla="*/ 87 h 234"/>
              <a:gd name="T10" fmla="*/ 1885 w 1885"/>
              <a:gd name="T11" fmla="*/ 87 h 234"/>
              <a:gd name="T12" fmla="*/ 1854 w 1885"/>
              <a:gd name="T13" fmla="*/ 118 h 234"/>
              <a:gd name="T14" fmla="*/ 1877 w 1885"/>
              <a:gd name="T15" fmla="*/ 142 h 234"/>
              <a:gd name="T16" fmla="*/ 109 w 1885"/>
              <a:gd name="T17" fmla="*/ 142 h 234"/>
              <a:gd name="T18" fmla="*/ 172 w 1885"/>
              <a:gd name="T19" fmla="*/ 206 h 234"/>
              <a:gd name="T20" fmla="*/ 118 w 1885"/>
              <a:gd name="T21" fmla="*/ 234 h 234"/>
              <a:gd name="T22" fmla="*/ 118 w 1885"/>
              <a:gd name="T23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85" h="234">
                <a:moveTo>
                  <a:pt x="118" y="234"/>
                </a:moveTo>
                <a:lnTo>
                  <a:pt x="0" y="118"/>
                </a:lnTo>
                <a:lnTo>
                  <a:pt x="118" y="0"/>
                </a:lnTo>
                <a:lnTo>
                  <a:pt x="172" y="30"/>
                </a:lnTo>
                <a:lnTo>
                  <a:pt x="113" y="87"/>
                </a:lnTo>
                <a:lnTo>
                  <a:pt x="1885" y="87"/>
                </a:lnTo>
                <a:lnTo>
                  <a:pt x="1854" y="118"/>
                </a:lnTo>
                <a:lnTo>
                  <a:pt x="1877" y="142"/>
                </a:lnTo>
                <a:lnTo>
                  <a:pt x="109" y="142"/>
                </a:lnTo>
                <a:lnTo>
                  <a:pt x="172" y="206"/>
                </a:lnTo>
                <a:lnTo>
                  <a:pt x="118" y="234"/>
                </a:lnTo>
                <a:lnTo>
                  <a:pt x="118" y="23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8434807" y="4772471"/>
            <a:ext cx="2292647" cy="1569463"/>
          </a:xfrm>
          <a:custGeom>
            <a:avLst/>
            <a:gdLst>
              <a:gd name="T0" fmla="*/ 50 w 693"/>
              <a:gd name="T1" fmla="*/ 474 h 474"/>
              <a:gd name="T2" fmla="*/ 0 w 693"/>
              <a:gd name="T3" fmla="*/ 425 h 474"/>
              <a:gd name="T4" fmla="*/ 50 w 693"/>
              <a:gd name="T5" fmla="*/ 375 h 474"/>
              <a:gd name="T6" fmla="*/ 72 w 693"/>
              <a:gd name="T7" fmla="*/ 388 h 474"/>
              <a:gd name="T8" fmla="*/ 48 w 693"/>
              <a:gd name="T9" fmla="*/ 412 h 474"/>
              <a:gd name="T10" fmla="*/ 247 w 693"/>
              <a:gd name="T11" fmla="*/ 412 h 474"/>
              <a:gd name="T12" fmla="*/ 670 w 693"/>
              <a:gd name="T13" fmla="*/ 0 h 474"/>
              <a:gd name="T14" fmla="*/ 682 w 693"/>
              <a:gd name="T15" fmla="*/ 11 h 474"/>
              <a:gd name="T16" fmla="*/ 693 w 693"/>
              <a:gd name="T17" fmla="*/ 0 h 474"/>
              <a:gd name="T18" fmla="*/ 247 w 693"/>
              <a:gd name="T19" fmla="*/ 435 h 474"/>
              <a:gd name="T20" fmla="*/ 45 w 693"/>
              <a:gd name="T21" fmla="*/ 435 h 474"/>
              <a:gd name="T22" fmla="*/ 72 w 693"/>
              <a:gd name="T23" fmla="*/ 462 h 474"/>
              <a:gd name="T24" fmla="*/ 50 w 693"/>
              <a:gd name="T25" fmla="*/ 47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93" h="474">
                <a:moveTo>
                  <a:pt x="50" y="474"/>
                </a:moveTo>
                <a:cubicBezTo>
                  <a:pt x="0" y="425"/>
                  <a:pt x="0" y="425"/>
                  <a:pt x="0" y="425"/>
                </a:cubicBezTo>
                <a:cubicBezTo>
                  <a:pt x="50" y="375"/>
                  <a:pt x="50" y="375"/>
                  <a:pt x="50" y="375"/>
                </a:cubicBezTo>
                <a:cubicBezTo>
                  <a:pt x="72" y="388"/>
                  <a:pt x="72" y="388"/>
                  <a:pt x="72" y="388"/>
                </a:cubicBezTo>
                <a:cubicBezTo>
                  <a:pt x="48" y="412"/>
                  <a:pt x="48" y="412"/>
                  <a:pt x="48" y="412"/>
                </a:cubicBezTo>
                <a:cubicBezTo>
                  <a:pt x="247" y="412"/>
                  <a:pt x="247" y="412"/>
                  <a:pt x="247" y="412"/>
                </a:cubicBezTo>
                <a:cubicBezTo>
                  <a:pt x="476" y="412"/>
                  <a:pt x="665" y="227"/>
                  <a:pt x="670" y="0"/>
                </a:cubicBezTo>
                <a:cubicBezTo>
                  <a:pt x="682" y="11"/>
                  <a:pt x="682" y="11"/>
                  <a:pt x="682" y="11"/>
                </a:cubicBezTo>
                <a:cubicBezTo>
                  <a:pt x="693" y="0"/>
                  <a:pt x="693" y="0"/>
                  <a:pt x="693" y="0"/>
                </a:cubicBezTo>
                <a:cubicBezTo>
                  <a:pt x="687" y="240"/>
                  <a:pt x="489" y="435"/>
                  <a:pt x="247" y="435"/>
                </a:cubicBezTo>
                <a:cubicBezTo>
                  <a:pt x="45" y="435"/>
                  <a:pt x="45" y="435"/>
                  <a:pt x="45" y="435"/>
                </a:cubicBezTo>
                <a:cubicBezTo>
                  <a:pt x="72" y="462"/>
                  <a:pt x="72" y="462"/>
                  <a:pt x="72" y="462"/>
                </a:cubicBezTo>
                <a:cubicBezTo>
                  <a:pt x="50" y="474"/>
                  <a:pt x="50" y="474"/>
                  <a:pt x="50" y="47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4710386" y="2912662"/>
            <a:ext cx="766735" cy="766735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tx1">
                <a:lumMod val="10000"/>
                <a:lumOff val="90000"/>
              </a:schemeClr>
            </a:solidFill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6390356" y="2912662"/>
            <a:ext cx="766735" cy="766735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tx1">
                <a:lumMod val="10000"/>
                <a:lumOff val="90000"/>
              </a:schemeClr>
            </a:solidFill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8027937" y="2912662"/>
            <a:ext cx="770379" cy="766735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tx1">
                <a:lumMod val="10000"/>
                <a:lumOff val="90000"/>
              </a:schemeClr>
            </a:solidFill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3035591" y="2912662"/>
            <a:ext cx="770379" cy="766735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tx1">
                <a:lumMod val="10000"/>
                <a:lumOff val="90000"/>
              </a:schemeClr>
            </a:solidFill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7015017" y="1974856"/>
            <a:ext cx="1376428" cy="843481"/>
          </a:xfrm>
          <a:custGeom>
            <a:avLst/>
            <a:gdLst>
              <a:gd name="T0" fmla="*/ 405 w 416"/>
              <a:gd name="T1" fmla="*/ 245 h 255"/>
              <a:gd name="T2" fmla="*/ 408 w 416"/>
              <a:gd name="T3" fmla="*/ 251 h 255"/>
              <a:gd name="T4" fmla="*/ 415 w 416"/>
              <a:gd name="T5" fmla="*/ 246 h 255"/>
              <a:gd name="T6" fmla="*/ 40 w 416"/>
              <a:gd name="T7" fmla="*/ 44 h 255"/>
              <a:gd name="T8" fmla="*/ 60 w 416"/>
              <a:gd name="T9" fmla="*/ 18 h 255"/>
              <a:gd name="T10" fmla="*/ 73 w 416"/>
              <a:gd name="T11" fmla="*/ 22 h 255"/>
              <a:gd name="T12" fmla="*/ 90 w 416"/>
              <a:gd name="T13" fmla="*/ 22 h 255"/>
              <a:gd name="T14" fmla="*/ 99 w 416"/>
              <a:gd name="T15" fmla="*/ 26 h 255"/>
              <a:gd name="T16" fmla="*/ 102 w 416"/>
              <a:gd name="T17" fmla="*/ 18 h 255"/>
              <a:gd name="T18" fmla="*/ 95 w 416"/>
              <a:gd name="T19" fmla="*/ 18 h 255"/>
              <a:gd name="T20" fmla="*/ 127 w 416"/>
              <a:gd name="T21" fmla="*/ 28 h 255"/>
              <a:gd name="T22" fmla="*/ 135 w 416"/>
              <a:gd name="T23" fmla="*/ 29 h 255"/>
              <a:gd name="T24" fmla="*/ 136 w 416"/>
              <a:gd name="T25" fmla="*/ 21 h 255"/>
              <a:gd name="T26" fmla="*/ 128 w 416"/>
              <a:gd name="T27" fmla="*/ 20 h 255"/>
              <a:gd name="T28" fmla="*/ 162 w 416"/>
              <a:gd name="T29" fmla="*/ 34 h 255"/>
              <a:gd name="T30" fmla="*/ 169 w 416"/>
              <a:gd name="T31" fmla="*/ 35 h 255"/>
              <a:gd name="T32" fmla="*/ 168 w 416"/>
              <a:gd name="T33" fmla="*/ 26 h 255"/>
              <a:gd name="T34" fmla="*/ 195 w 416"/>
              <a:gd name="T35" fmla="*/ 34 h 255"/>
              <a:gd name="T36" fmla="*/ 196 w 416"/>
              <a:gd name="T37" fmla="*/ 43 h 255"/>
              <a:gd name="T38" fmla="*/ 206 w 416"/>
              <a:gd name="T39" fmla="*/ 42 h 255"/>
              <a:gd name="T40" fmla="*/ 199 w 416"/>
              <a:gd name="T41" fmla="*/ 35 h 255"/>
              <a:gd name="T42" fmla="*/ 222 w 416"/>
              <a:gd name="T43" fmla="*/ 48 h 255"/>
              <a:gd name="T44" fmla="*/ 228 w 416"/>
              <a:gd name="T45" fmla="*/ 56 h 255"/>
              <a:gd name="T46" fmla="*/ 236 w 416"/>
              <a:gd name="T47" fmla="*/ 50 h 255"/>
              <a:gd name="T48" fmla="*/ 228 w 416"/>
              <a:gd name="T49" fmla="*/ 46 h 255"/>
              <a:gd name="T50" fmla="*/ 254 w 416"/>
              <a:gd name="T51" fmla="*/ 69 h 255"/>
              <a:gd name="T52" fmla="*/ 261 w 416"/>
              <a:gd name="T53" fmla="*/ 73 h 255"/>
              <a:gd name="T54" fmla="*/ 265 w 416"/>
              <a:gd name="T55" fmla="*/ 65 h 255"/>
              <a:gd name="T56" fmla="*/ 258 w 416"/>
              <a:gd name="T57" fmla="*/ 62 h 255"/>
              <a:gd name="T58" fmla="*/ 283 w 416"/>
              <a:gd name="T59" fmla="*/ 87 h 255"/>
              <a:gd name="T60" fmla="*/ 290 w 416"/>
              <a:gd name="T61" fmla="*/ 92 h 255"/>
              <a:gd name="T62" fmla="*/ 291 w 416"/>
              <a:gd name="T63" fmla="*/ 82 h 255"/>
              <a:gd name="T64" fmla="*/ 315 w 416"/>
              <a:gd name="T65" fmla="*/ 101 h 255"/>
              <a:gd name="T66" fmla="*/ 312 w 416"/>
              <a:gd name="T67" fmla="*/ 110 h 255"/>
              <a:gd name="T68" fmla="*/ 322 w 416"/>
              <a:gd name="T69" fmla="*/ 113 h 255"/>
              <a:gd name="T70" fmla="*/ 317 w 416"/>
              <a:gd name="T71" fmla="*/ 103 h 255"/>
              <a:gd name="T72" fmla="*/ 334 w 416"/>
              <a:gd name="T73" fmla="*/ 125 h 255"/>
              <a:gd name="T74" fmla="*/ 338 w 416"/>
              <a:gd name="T75" fmla="*/ 135 h 255"/>
              <a:gd name="T76" fmla="*/ 346 w 416"/>
              <a:gd name="T77" fmla="*/ 131 h 255"/>
              <a:gd name="T78" fmla="*/ 341 w 416"/>
              <a:gd name="T79" fmla="*/ 126 h 255"/>
              <a:gd name="T80" fmla="*/ 355 w 416"/>
              <a:gd name="T81" fmla="*/ 156 h 255"/>
              <a:gd name="T82" fmla="*/ 360 w 416"/>
              <a:gd name="T83" fmla="*/ 161 h 255"/>
              <a:gd name="T84" fmla="*/ 366 w 416"/>
              <a:gd name="T85" fmla="*/ 156 h 255"/>
              <a:gd name="T86" fmla="*/ 362 w 416"/>
              <a:gd name="T87" fmla="*/ 151 h 255"/>
              <a:gd name="T88" fmla="*/ 376 w 416"/>
              <a:gd name="T89" fmla="*/ 185 h 255"/>
              <a:gd name="T90" fmla="*/ 379 w 416"/>
              <a:gd name="T91" fmla="*/ 191 h 255"/>
              <a:gd name="T92" fmla="*/ 385 w 416"/>
              <a:gd name="T93" fmla="*/ 184 h 255"/>
              <a:gd name="T94" fmla="*/ 399 w 416"/>
              <a:gd name="T95" fmla="*/ 209 h 255"/>
              <a:gd name="T96" fmla="*/ 392 w 416"/>
              <a:gd name="T97" fmla="*/ 215 h 255"/>
              <a:gd name="T98" fmla="*/ 401 w 416"/>
              <a:gd name="T99" fmla="*/ 222 h 255"/>
              <a:gd name="T100" fmla="*/ 400 w 416"/>
              <a:gd name="T101" fmla="*/ 21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6" h="255">
                <a:moveTo>
                  <a:pt x="413" y="240"/>
                </a:moveTo>
                <a:cubicBezTo>
                  <a:pt x="412" y="238"/>
                  <a:pt x="409" y="237"/>
                  <a:pt x="407" y="238"/>
                </a:cubicBezTo>
                <a:cubicBezTo>
                  <a:pt x="405" y="239"/>
                  <a:pt x="404" y="241"/>
                  <a:pt x="405" y="243"/>
                </a:cubicBezTo>
                <a:cubicBezTo>
                  <a:pt x="405" y="245"/>
                  <a:pt x="405" y="245"/>
                  <a:pt x="405" y="245"/>
                </a:cubicBezTo>
                <a:cubicBezTo>
                  <a:pt x="406" y="247"/>
                  <a:pt x="406" y="247"/>
                  <a:pt x="406" y="247"/>
                </a:cubicBezTo>
                <a:cubicBezTo>
                  <a:pt x="407" y="249"/>
                  <a:pt x="407" y="249"/>
                  <a:pt x="407" y="249"/>
                </a:cubicBezTo>
                <a:cubicBezTo>
                  <a:pt x="407" y="251"/>
                  <a:pt x="407" y="251"/>
                  <a:pt x="407" y="251"/>
                </a:cubicBezTo>
                <a:cubicBezTo>
                  <a:pt x="408" y="251"/>
                  <a:pt x="408" y="251"/>
                  <a:pt x="408" y="251"/>
                </a:cubicBezTo>
                <a:cubicBezTo>
                  <a:pt x="408" y="254"/>
                  <a:pt x="411" y="255"/>
                  <a:pt x="413" y="254"/>
                </a:cubicBezTo>
                <a:cubicBezTo>
                  <a:pt x="415" y="253"/>
                  <a:pt x="416" y="251"/>
                  <a:pt x="416" y="249"/>
                </a:cubicBezTo>
                <a:cubicBezTo>
                  <a:pt x="415" y="248"/>
                  <a:pt x="415" y="248"/>
                  <a:pt x="415" y="248"/>
                </a:cubicBezTo>
                <a:cubicBezTo>
                  <a:pt x="415" y="246"/>
                  <a:pt x="415" y="246"/>
                  <a:pt x="415" y="246"/>
                </a:cubicBezTo>
                <a:cubicBezTo>
                  <a:pt x="414" y="244"/>
                  <a:pt x="414" y="244"/>
                  <a:pt x="414" y="244"/>
                </a:cubicBezTo>
                <a:cubicBezTo>
                  <a:pt x="413" y="242"/>
                  <a:pt x="413" y="242"/>
                  <a:pt x="413" y="242"/>
                </a:cubicBezTo>
                <a:cubicBezTo>
                  <a:pt x="413" y="240"/>
                  <a:pt x="413" y="240"/>
                  <a:pt x="413" y="240"/>
                </a:cubicBezTo>
                <a:close/>
                <a:moveTo>
                  <a:pt x="40" y="44"/>
                </a:moveTo>
                <a:cubicBezTo>
                  <a:pt x="0" y="22"/>
                  <a:pt x="0" y="22"/>
                  <a:pt x="0" y="22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44"/>
                  <a:pt x="40" y="44"/>
                  <a:pt x="40" y="44"/>
                </a:cubicBezTo>
                <a:close/>
                <a:moveTo>
                  <a:pt x="60" y="18"/>
                </a:moveTo>
                <a:cubicBezTo>
                  <a:pt x="57" y="18"/>
                  <a:pt x="56" y="19"/>
                  <a:pt x="56" y="22"/>
                </a:cubicBezTo>
                <a:cubicBezTo>
                  <a:pt x="56" y="24"/>
                  <a:pt x="57" y="26"/>
                  <a:pt x="60" y="26"/>
                </a:cubicBezTo>
                <a:cubicBezTo>
                  <a:pt x="68" y="26"/>
                  <a:pt x="68" y="26"/>
                  <a:pt x="68" y="26"/>
                </a:cubicBezTo>
                <a:cubicBezTo>
                  <a:pt x="71" y="26"/>
                  <a:pt x="73" y="24"/>
                  <a:pt x="73" y="22"/>
                </a:cubicBezTo>
                <a:cubicBezTo>
                  <a:pt x="73" y="19"/>
                  <a:pt x="71" y="18"/>
                  <a:pt x="68" y="18"/>
                </a:cubicBezTo>
                <a:cubicBezTo>
                  <a:pt x="60" y="18"/>
                  <a:pt x="60" y="18"/>
                  <a:pt x="60" y="18"/>
                </a:cubicBezTo>
                <a:close/>
                <a:moveTo>
                  <a:pt x="94" y="18"/>
                </a:moveTo>
                <a:cubicBezTo>
                  <a:pt x="92" y="17"/>
                  <a:pt x="90" y="19"/>
                  <a:pt x="90" y="22"/>
                </a:cubicBezTo>
                <a:cubicBezTo>
                  <a:pt x="90" y="24"/>
                  <a:pt x="91" y="26"/>
                  <a:pt x="94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7" y="26"/>
                  <a:pt x="97" y="26"/>
                  <a:pt x="97" y="26"/>
                </a:cubicBezTo>
                <a:cubicBezTo>
                  <a:pt x="99" y="26"/>
                  <a:pt x="99" y="26"/>
                  <a:pt x="99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6"/>
                  <a:pt x="106" y="24"/>
                  <a:pt x="107" y="22"/>
                </a:cubicBezTo>
                <a:cubicBezTo>
                  <a:pt x="107" y="20"/>
                  <a:pt x="105" y="18"/>
                  <a:pt x="102" y="18"/>
                </a:cubicBezTo>
                <a:cubicBezTo>
                  <a:pt x="102" y="18"/>
                  <a:pt x="102" y="18"/>
                  <a:pt x="102" y="18"/>
                </a:cubicBezTo>
                <a:cubicBezTo>
                  <a:pt x="99" y="18"/>
                  <a:pt x="99" y="18"/>
                  <a:pt x="99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5" y="18"/>
                  <a:pt x="95" y="18"/>
                  <a:pt x="95" y="18"/>
                </a:cubicBezTo>
                <a:cubicBezTo>
                  <a:pt x="94" y="18"/>
                  <a:pt x="94" y="18"/>
                  <a:pt x="94" y="18"/>
                </a:cubicBezTo>
                <a:close/>
                <a:moveTo>
                  <a:pt x="128" y="20"/>
                </a:moveTo>
                <a:cubicBezTo>
                  <a:pt x="126" y="19"/>
                  <a:pt x="124" y="21"/>
                  <a:pt x="124" y="23"/>
                </a:cubicBezTo>
                <a:cubicBezTo>
                  <a:pt x="123" y="26"/>
                  <a:pt x="125" y="28"/>
                  <a:pt x="127" y="28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6" y="29"/>
                  <a:pt x="136" y="29"/>
                  <a:pt x="136" y="29"/>
                </a:cubicBezTo>
                <a:cubicBezTo>
                  <a:pt x="138" y="29"/>
                  <a:pt x="140" y="28"/>
                  <a:pt x="140" y="25"/>
                </a:cubicBezTo>
                <a:cubicBezTo>
                  <a:pt x="141" y="23"/>
                  <a:pt x="139" y="21"/>
                  <a:pt x="137" y="21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34" y="20"/>
                  <a:pt x="134" y="20"/>
                  <a:pt x="134" y="20"/>
                </a:cubicBezTo>
                <a:cubicBezTo>
                  <a:pt x="132" y="20"/>
                  <a:pt x="132" y="20"/>
                  <a:pt x="132" y="20"/>
                </a:cubicBezTo>
                <a:cubicBezTo>
                  <a:pt x="130" y="20"/>
                  <a:pt x="130" y="20"/>
                  <a:pt x="130" y="20"/>
                </a:cubicBezTo>
                <a:cubicBezTo>
                  <a:pt x="128" y="20"/>
                  <a:pt x="128" y="20"/>
                  <a:pt x="128" y="20"/>
                </a:cubicBezTo>
                <a:close/>
                <a:moveTo>
                  <a:pt x="162" y="25"/>
                </a:moveTo>
                <a:cubicBezTo>
                  <a:pt x="160" y="25"/>
                  <a:pt x="158" y="26"/>
                  <a:pt x="157" y="28"/>
                </a:cubicBezTo>
                <a:cubicBezTo>
                  <a:pt x="157" y="31"/>
                  <a:pt x="158" y="33"/>
                  <a:pt x="160" y="33"/>
                </a:cubicBezTo>
                <a:cubicBezTo>
                  <a:pt x="162" y="34"/>
                  <a:pt x="162" y="34"/>
                  <a:pt x="162" y="34"/>
                </a:cubicBezTo>
                <a:cubicBezTo>
                  <a:pt x="164" y="34"/>
                  <a:pt x="164" y="34"/>
                  <a:pt x="164" y="34"/>
                </a:cubicBezTo>
                <a:cubicBezTo>
                  <a:pt x="166" y="35"/>
                  <a:pt x="166" y="35"/>
                  <a:pt x="166" y="35"/>
                </a:cubicBezTo>
                <a:cubicBezTo>
                  <a:pt x="168" y="35"/>
                  <a:pt x="168" y="35"/>
                  <a:pt x="168" y="35"/>
                </a:cubicBezTo>
                <a:cubicBezTo>
                  <a:pt x="169" y="35"/>
                  <a:pt x="169" y="35"/>
                  <a:pt x="169" y="35"/>
                </a:cubicBezTo>
                <a:cubicBezTo>
                  <a:pt x="171" y="36"/>
                  <a:pt x="173" y="34"/>
                  <a:pt x="174" y="32"/>
                </a:cubicBezTo>
                <a:cubicBezTo>
                  <a:pt x="174" y="30"/>
                  <a:pt x="173" y="28"/>
                  <a:pt x="171" y="27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8" y="26"/>
                  <a:pt x="168" y="26"/>
                </a:cubicBezTo>
                <a:cubicBezTo>
                  <a:pt x="166" y="26"/>
                  <a:pt x="166" y="26"/>
                  <a:pt x="166" y="26"/>
                </a:cubicBezTo>
                <a:cubicBezTo>
                  <a:pt x="164" y="25"/>
                  <a:pt x="164" y="25"/>
                  <a:pt x="164" y="25"/>
                </a:cubicBezTo>
                <a:cubicBezTo>
                  <a:pt x="162" y="25"/>
                  <a:pt x="162" y="25"/>
                  <a:pt x="162" y="25"/>
                </a:cubicBezTo>
                <a:close/>
                <a:moveTo>
                  <a:pt x="195" y="34"/>
                </a:moveTo>
                <a:cubicBezTo>
                  <a:pt x="193" y="33"/>
                  <a:pt x="191" y="34"/>
                  <a:pt x="190" y="37"/>
                </a:cubicBezTo>
                <a:cubicBezTo>
                  <a:pt x="189" y="39"/>
                  <a:pt x="191" y="41"/>
                  <a:pt x="193" y="42"/>
                </a:cubicBezTo>
                <a:cubicBezTo>
                  <a:pt x="194" y="42"/>
                  <a:pt x="194" y="42"/>
                  <a:pt x="194" y="42"/>
                </a:cubicBezTo>
                <a:cubicBezTo>
                  <a:pt x="196" y="43"/>
                  <a:pt x="196" y="43"/>
                  <a:pt x="196" y="43"/>
                </a:cubicBezTo>
                <a:cubicBezTo>
                  <a:pt x="198" y="44"/>
                  <a:pt x="198" y="44"/>
                  <a:pt x="198" y="44"/>
                </a:cubicBezTo>
                <a:cubicBezTo>
                  <a:pt x="200" y="44"/>
                  <a:pt x="200" y="44"/>
                  <a:pt x="200" y="44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3" y="45"/>
                  <a:pt x="205" y="44"/>
                  <a:pt x="206" y="42"/>
                </a:cubicBezTo>
                <a:cubicBezTo>
                  <a:pt x="207" y="40"/>
                  <a:pt x="206" y="37"/>
                  <a:pt x="204" y="37"/>
                </a:cubicBezTo>
                <a:cubicBezTo>
                  <a:pt x="203" y="36"/>
                  <a:pt x="203" y="36"/>
                  <a:pt x="203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199" y="35"/>
                  <a:pt x="199" y="35"/>
                  <a:pt x="199" y="35"/>
                </a:cubicBezTo>
                <a:cubicBezTo>
                  <a:pt x="197" y="34"/>
                  <a:pt x="197" y="34"/>
                  <a:pt x="197" y="34"/>
                </a:cubicBezTo>
                <a:cubicBezTo>
                  <a:pt x="195" y="34"/>
                  <a:pt x="195" y="34"/>
                  <a:pt x="195" y="34"/>
                </a:cubicBezTo>
                <a:close/>
                <a:moveTo>
                  <a:pt x="228" y="46"/>
                </a:moveTo>
                <a:cubicBezTo>
                  <a:pt x="226" y="45"/>
                  <a:pt x="223" y="46"/>
                  <a:pt x="222" y="48"/>
                </a:cubicBezTo>
                <a:cubicBezTo>
                  <a:pt x="221" y="50"/>
                  <a:pt x="222" y="53"/>
                  <a:pt x="224" y="54"/>
                </a:cubicBezTo>
                <a:cubicBezTo>
                  <a:pt x="225" y="54"/>
                  <a:pt x="225" y="54"/>
                  <a:pt x="225" y="54"/>
                </a:cubicBezTo>
                <a:cubicBezTo>
                  <a:pt x="227" y="55"/>
                  <a:pt x="227" y="55"/>
                  <a:pt x="227" y="55"/>
                </a:cubicBezTo>
                <a:cubicBezTo>
                  <a:pt x="228" y="56"/>
                  <a:pt x="228" y="56"/>
                  <a:pt x="228" y="56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4" y="58"/>
                  <a:pt x="237" y="57"/>
                  <a:pt x="238" y="55"/>
                </a:cubicBezTo>
                <a:cubicBezTo>
                  <a:pt x="239" y="53"/>
                  <a:pt x="238" y="51"/>
                  <a:pt x="236" y="50"/>
                </a:cubicBezTo>
                <a:cubicBezTo>
                  <a:pt x="234" y="49"/>
                  <a:pt x="234" y="49"/>
                  <a:pt x="234" y="49"/>
                </a:cubicBezTo>
                <a:cubicBezTo>
                  <a:pt x="232" y="48"/>
                  <a:pt x="232" y="48"/>
                  <a:pt x="232" y="48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28" y="46"/>
                  <a:pt x="228" y="46"/>
                  <a:pt x="228" y="46"/>
                </a:cubicBezTo>
                <a:cubicBezTo>
                  <a:pt x="228" y="46"/>
                  <a:pt x="228" y="46"/>
                  <a:pt x="228" y="46"/>
                </a:cubicBezTo>
                <a:close/>
                <a:moveTo>
                  <a:pt x="258" y="62"/>
                </a:moveTo>
                <a:cubicBezTo>
                  <a:pt x="256" y="60"/>
                  <a:pt x="254" y="61"/>
                  <a:pt x="253" y="63"/>
                </a:cubicBezTo>
                <a:cubicBezTo>
                  <a:pt x="252" y="65"/>
                  <a:pt x="252" y="68"/>
                  <a:pt x="254" y="69"/>
                </a:cubicBezTo>
                <a:cubicBezTo>
                  <a:pt x="256" y="70"/>
                  <a:pt x="256" y="70"/>
                  <a:pt x="256" y="70"/>
                </a:cubicBezTo>
                <a:cubicBezTo>
                  <a:pt x="257" y="71"/>
                  <a:pt x="257" y="71"/>
                  <a:pt x="257" y="71"/>
                </a:cubicBezTo>
                <a:cubicBezTo>
                  <a:pt x="259" y="72"/>
                  <a:pt x="259" y="72"/>
                  <a:pt x="259" y="72"/>
                </a:cubicBezTo>
                <a:cubicBezTo>
                  <a:pt x="261" y="73"/>
                  <a:pt x="261" y="73"/>
                  <a:pt x="261" y="73"/>
                </a:cubicBezTo>
                <a:cubicBezTo>
                  <a:pt x="262" y="73"/>
                  <a:pt x="262" y="73"/>
                  <a:pt x="262" y="73"/>
                </a:cubicBezTo>
                <a:cubicBezTo>
                  <a:pt x="264" y="74"/>
                  <a:pt x="266" y="74"/>
                  <a:pt x="267" y="72"/>
                </a:cubicBezTo>
                <a:cubicBezTo>
                  <a:pt x="269" y="70"/>
                  <a:pt x="268" y="67"/>
                  <a:pt x="266" y="66"/>
                </a:cubicBezTo>
                <a:cubicBezTo>
                  <a:pt x="265" y="65"/>
                  <a:pt x="265" y="65"/>
                  <a:pt x="265" y="65"/>
                </a:cubicBezTo>
                <a:cubicBezTo>
                  <a:pt x="263" y="64"/>
                  <a:pt x="263" y="64"/>
                  <a:pt x="263" y="64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60" y="62"/>
                  <a:pt x="260" y="62"/>
                  <a:pt x="260" y="62"/>
                </a:cubicBezTo>
                <a:cubicBezTo>
                  <a:pt x="258" y="62"/>
                  <a:pt x="258" y="62"/>
                  <a:pt x="258" y="62"/>
                </a:cubicBezTo>
                <a:close/>
                <a:moveTo>
                  <a:pt x="288" y="80"/>
                </a:moveTo>
                <a:cubicBezTo>
                  <a:pt x="286" y="79"/>
                  <a:pt x="283" y="79"/>
                  <a:pt x="282" y="81"/>
                </a:cubicBezTo>
                <a:cubicBezTo>
                  <a:pt x="280" y="83"/>
                  <a:pt x="281" y="85"/>
                  <a:pt x="283" y="87"/>
                </a:cubicBezTo>
                <a:cubicBezTo>
                  <a:pt x="283" y="87"/>
                  <a:pt x="283" y="87"/>
                  <a:pt x="283" y="87"/>
                </a:cubicBezTo>
                <a:cubicBezTo>
                  <a:pt x="285" y="88"/>
                  <a:pt x="285" y="88"/>
                  <a:pt x="285" y="88"/>
                </a:cubicBezTo>
                <a:cubicBezTo>
                  <a:pt x="286" y="89"/>
                  <a:pt x="286" y="89"/>
                  <a:pt x="286" y="89"/>
                </a:cubicBezTo>
                <a:cubicBezTo>
                  <a:pt x="288" y="91"/>
                  <a:pt x="288" y="91"/>
                  <a:pt x="288" y="91"/>
                </a:cubicBezTo>
                <a:cubicBezTo>
                  <a:pt x="290" y="92"/>
                  <a:pt x="290" y="92"/>
                  <a:pt x="290" y="92"/>
                </a:cubicBezTo>
                <a:cubicBezTo>
                  <a:pt x="291" y="93"/>
                  <a:pt x="294" y="93"/>
                  <a:pt x="295" y="91"/>
                </a:cubicBezTo>
                <a:cubicBezTo>
                  <a:pt x="297" y="89"/>
                  <a:pt x="296" y="86"/>
                  <a:pt x="295" y="85"/>
                </a:cubicBezTo>
                <a:cubicBezTo>
                  <a:pt x="293" y="84"/>
                  <a:pt x="293" y="84"/>
                  <a:pt x="293" y="84"/>
                </a:cubicBezTo>
                <a:cubicBezTo>
                  <a:pt x="291" y="82"/>
                  <a:pt x="291" y="82"/>
                  <a:pt x="291" y="82"/>
                </a:cubicBezTo>
                <a:cubicBezTo>
                  <a:pt x="290" y="81"/>
                  <a:pt x="290" y="81"/>
                  <a:pt x="290" y="81"/>
                </a:cubicBezTo>
                <a:cubicBezTo>
                  <a:pt x="288" y="80"/>
                  <a:pt x="288" y="80"/>
                  <a:pt x="288" y="80"/>
                </a:cubicBezTo>
                <a:cubicBezTo>
                  <a:pt x="288" y="80"/>
                  <a:pt x="288" y="80"/>
                  <a:pt x="288" y="80"/>
                </a:cubicBezTo>
                <a:close/>
                <a:moveTo>
                  <a:pt x="315" y="101"/>
                </a:moveTo>
                <a:cubicBezTo>
                  <a:pt x="313" y="99"/>
                  <a:pt x="310" y="100"/>
                  <a:pt x="309" y="101"/>
                </a:cubicBezTo>
                <a:cubicBezTo>
                  <a:pt x="307" y="103"/>
                  <a:pt x="307" y="106"/>
                  <a:pt x="309" y="107"/>
                </a:cubicBezTo>
                <a:cubicBezTo>
                  <a:pt x="310" y="108"/>
                  <a:pt x="310" y="108"/>
                  <a:pt x="310" y="108"/>
                </a:cubicBezTo>
                <a:cubicBezTo>
                  <a:pt x="312" y="110"/>
                  <a:pt x="312" y="110"/>
                  <a:pt x="312" y="110"/>
                </a:cubicBezTo>
                <a:cubicBezTo>
                  <a:pt x="313" y="111"/>
                  <a:pt x="313" y="111"/>
                  <a:pt x="313" y="111"/>
                </a:cubicBezTo>
                <a:cubicBezTo>
                  <a:pt x="315" y="112"/>
                  <a:pt x="315" y="112"/>
                  <a:pt x="315" y="112"/>
                </a:cubicBezTo>
                <a:cubicBezTo>
                  <a:pt x="315" y="113"/>
                  <a:pt x="315" y="113"/>
                  <a:pt x="315" y="113"/>
                </a:cubicBezTo>
                <a:cubicBezTo>
                  <a:pt x="317" y="115"/>
                  <a:pt x="320" y="114"/>
                  <a:pt x="322" y="113"/>
                </a:cubicBezTo>
                <a:cubicBezTo>
                  <a:pt x="323" y="111"/>
                  <a:pt x="323" y="108"/>
                  <a:pt x="321" y="107"/>
                </a:cubicBezTo>
                <a:cubicBezTo>
                  <a:pt x="320" y="106"/>
                  <a:pt x="320" y="106"/>
                  <a:pt x="320" y="106"/>
                </a:cubicBezTo>
                <a:cubicBezTo>
                  <a:pt x="319" y="104"/>
                  <a:pt x="319" y="104"/>
                  <a:pt x="319" y="104"/>
                </a:cubicBezTo>
                <a:cubicBezTo>
                  <a:pt x="317" y="103"/>
                  <a:pt x="317" y="103"/>
                  <a:pt x="317" y="103"/>
                </a:cubicBezTo>
                <a:cubicBezTo>
                  <a:pt x="316" y="102"/>
                  <a:pt x="316" y="102"/>
                  <a:pt x="316" y="102"/>
                </a:cubicBezTo>
                <a:cubicBezTo>
                  <a:pt x="315" y="101"/>
                  <a:pt x="315" y="101"/>
                  <a:pt x="315" y="101"/>
                </a:cubicBezTo>
                <a:close/>
                <a:moveTo>
                  <a:pt x="340" y="125"/>
                </a:moveTo>
                <a:cubicBezTo>
                  <a:pt x="338" y="123"/>
                  <a:pt x="335" y="123"/>
                  <a:pt x="334" y="125"/>
                </a:cubicBezTo>
                <a:cubicBezTo>
                  <a:pt x="332" y="126"/>
                  <a:pt x="332" y="129"/>
                  <a:pt x="334" y="131"/>
                </a:cubicBezTo>
                <a:cubicBezTo>
                  <a:pt x="335" y="132"/>
                  <a:pt x="335" y="132"/>
                  <a:pt x="335" y="132"/>
                </a:cubicBezTo>
                <a:cubicBezTo>
                  <a:pt x="336" y="133"/>
                  <a:pt x="336" y="133"/>
                  <a:pt x="336" y="133"/>
                </a:cubicBezTo>
                <a:cubicBezTo>
                  <a:pt x="338" y="135"/>
                  <a:pt x="338" y="135"/>
                  <a:pt x="338" y="135"/>
                </a:cubicBezTo>
                <a:cubicBezTo>
                  <a:pt x="339" y="136"/>
                  <a:pt x="339" y="136"/>
                  <a:pt x="339" y="136"/>
                </a:cubicBezTo>
                <a:cubicBezTo>
                  <a:pt x="339" y="137"/>
                  <a:pt x="339" y="137"/>
                  <a:pt x="339" y="137"/>
                </a:cubicBezTo>
                <a:cubicBezTo>
                  <a:pt x="341" y="138"/>
                  <a:pt x="344" y="139"/>
                  <a:pt x="345" y="137"/>
                </a:cubicBezTo>
                <a:cubicBezTo>
                  <a:pt x="347" y="135"/>
                  <a:pt x="347" y="133"/>
                  <a:pt x="346" y="131"/>
                </a:cubicBezTo>
                <a:cubicBezTo>
                  <a:pt x="345" y="131"/>
                  <a:pt x="345" y="131"/>
                  <a:pt x="345" y="131"/>
                </a:cubicBezTo>
                <a:cubicBezTo>
                  <a:pt x="344" y="129"/>
                  <a:pt x="344" y="129"/>
                  <a:pt x="344" y="129"/>
                </a:cubicBezTo>
                <a:cubicBezTo>
                  <a:pt x="342" y="128"/>
                  <a:pt x="342" y="128"/>
                  <a:pt x="342" y="128"/>
                </a:cubicBezTo>
                <a:cubicBezTo>
                  <a:pt x="341" y="126"/>
                  <a:pt x="341" y="126"/>
                  <a:pt x="341" y="126"/>
                </a:cubicBezTo>
                <a:cubicBezTo>
                  <a:pt x="340" y="125"/>
                  <a:pt x="340" y="125"/>
                  <a:pt x="340" y="125"/>
                </a:cubicBezTo>
                <a:close/>
                <a:moveTo>
                  <a:pt x="362" y="151"/>
                </a:moveTo>
                <a:cubicBezTo>
                  <a:pt x="361" y="149"/>
                  <a:pt x="358" y="149"/>
                  <a:pt x="356" y="150"/>
                </a:cubicBezTo>
                <a:cubicBezTo>
                  <a:pt x="354" y="151"/>
                  <a:pt x="354" y="154"/>
                  <a:pt x="355" y="156"/>
                </a:cubicBezTo>
                <a:cubicBezTo>
                  <a:pt x="356" y="156"/>
                  <a:pt x="356" y="156"/>
                  <a:pt x="356" y="156"/>
                </a:cubicBezTo>
                <a:cubicBezTo>
                  <a:pt x="357" y="158"/>
                  <a:pt x="357" y="158"/>
                  <a:pt x="357" y="158"/>
                </a:cubicBezTo>
                <a:cubicBezTo>
                  <a:pt x="358" y="160"/>
                  <a:pt x="358" y="160"/>
                  <a:pt x="358" y="160"/>
                </a:cubicBezTo>
                <a:cubicBezTo>
                  <a:pt x="360" y="161"/>
                  <a:pt x="360" y="161"/>
                  <a:pt x="360" y="161"/>
                </a:cubicBezTo>
                <a:cubicBezTo>
                  <a:pt x="361" y="163"/>
                  <a:pt x="361" y="163"/>
                  <a:pt x="361" y="163"/>
                </a:cubicBezTo>
                <a:cubicBezTo>
                  <a:pt x="362" y="165"/>
                  <a:pt x="365" y="165"/>
                  <a:pt x="367" y="164"/>
                </a:cubicBezTo>
                <a:cubicBezTo>
                  <a:pt x="368" y="162"/>
                  <a:pt x="369" y="160"/>
                  <a:pt x="367" y="158"/>
                </a:cubicBezTo>
                <a:cubicBezTo>
                  <a:pt x="366" y="156"/>
                  <a:pt x="366" y="156"/>
                  <a:pt x="366" y="156"/>
                </a:cubicBezTo>
                <a:cubicBezTo>
                  <a:pt x="365" y="155"/>
                  <a:pt x="365" y="155"/>
                  <a:pt x="365" y="155"/>
                </a:cubicBezTo>
                <a:cubicBezTo>
                  <a:pt x="364" y="153"/>
                  <a:pt x="364" y="153"/>
                  <a:pt x="364" y="153"/>
                </a:cubicBezTo>
                <a:cubicBezTo>
                  <a:pt x="363" y="151"/>
                  <a:pt x="363" y="151"/>
                  <a:pt x="363" y="151"/>
                </a:cubicBezTo>
                <a:cubicBezTo>
                  <a:pt x="362" y="151"/>
                  <a:pt x="362" y="151"/>
                  <a:pt x="362" y="151"/>
                </a:cubicBezTo>
                <a:close/>
                <a:moveTo>
                  <a:pt x="382" y="179"/>
                </a:moveTo>
                <a:cubicBezTo>
                  <a:pt x="381" y="177"/>
                  <a:pt x="378" y="176"/>
                  <a:pt x="376" y="178"/>
                </a:cubicBezTo>
                <a:cubicBezTo>
                  <a:pt x="374" y="179"/>
                  <a:pt x="374" y="181"/>
                  <a:pt x="375" y="183"/>
                </a:cubicBezTo>
                <a:cubicBezTo>
                  <a:pt x="376" y="185"/>
                  <a:pt x="376" y="185"/>
                  <a:pt x="376" y="185"/>
                </a:cubicBezTo>
                <a:cubicBezTo>
                  <a:pt x="377" y="186"/>
                  <a:pt x="377" y="186"/>
                  <a:pt x="377" y="186"/>
                </a:cubicBezTo>
                <a:cubicBezTo>
                  <a:pt x="378" y="188"/>
                  <a:pt x="378" y="188"/>
                  <a:pt x="378" y="188"/>
                </a:cubicBezTo>
                <a:cubicBezTo>
                  <a:pt x="379" y="190"/>
                  <a:pt x="379" y="190"/>
                  <a:pt x="379" y="190"/>
                </a:cubicBezTo>
                <a:cubicBezTo>
                  <a:pt x="379" y="191"/>
                  <a:pt x="379" y="191"/>
                  <a:pt x="379" y="191"/>
                </a:cubicBezTo>
                <a:cubicBezTo>
                  <a:pt x="380" y="193"/>
                  <a:pt x="383" y="193"/>
                  <a:pt x="385" y="192"/>
                </a:cubicBezTo>
                <a:cubicBezTo>
                  <a:pt x="387" y="191"/>
                  <a:pt x="388" y="188"/>
                  <a:pt x="387" y="186"/>
                </a:cubicBezTo>
                <a:cubicBezTo>
                  <a:pt x="386" y="185"/>
                  <a:pt x="386" y="185"/>
                  <a:pt x="386" y="185"/>
                </a:cubicBezTo>
                <a:cubicBezTo>
                  <a:pt x="385" y="184"/>
                  <a:pt x="385" y="184"/>
                  <a:pt x="385" y="184"/>
                </a:cubicBezTo>
                <a:cubicBezTo>
                  <a:pt x="384" y="182"/>
                  <a:pt x="384" y="182"/>
                  <a:pt x="384" y="182"/>
                </a:cubicBezTo>
                <a:cubicBezTo>
                  <a:pt x="383" y="180"/>
                  <a:pt x="383" y="180"/>
                  <a:pt x="383" y="180"/>
                </a:cubicBezTo>
                <a:cubicBezTo>
                  <a:pt x="382" y="179"/>
                  <a:pt x="382" y="179"/>
                  <a:pt x="382" y="179"/>
                </a:cubicBezTo>
                <a:close/>
                <a:moveTo>
                  <a:pt x="399" y="209"/>
                </a:moveTo>
                <a:cubicBezTo>
                  <a:pt x="398" y="207"/>
                  <a:pt x="395" y="206"/>
                  <a:pt x="393" y="207"/>
                </a:cubicBezTo>
                <a:cubicBezTo>
                  <a:pt x="391" y="208"/>
                  <a:pt x="390" y="211"/>
                  <a:pt x="391" y="213"/>
                </a:cubicBezTo>
                <a:cubicBezTo>
                  <a:pt x="391" y="213"/>
                  <a:pt x="391" y="213"/>
                  <a:pt x="391" y="213"/>
                </a:cubicBezTo>
                <a:cubicBezTo>
                  <a:pt x="392" y="215"/>
                  <a:pt x="392" y="215"/>
                  <a:pt x="392" y="215"/>
                </a:cubicBezTo>
                <a:cubicBezTo>
                  <a:pt x="393" y="217"/>
                  <a:pt x="393" y="217"/>
                  <a:pt x="393" y="217"/>
                </a:cubicBezTo>
                <a:cubicBezTo>
                  <a:pt x="394" y="218"/>
                  <a:pt x="394" y="218"/>
                  <a:pt x="394" y="218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6" y="222"/>
                  <a:pt x="398" y="223"/>
                  <a:pt x="401" y="222"/>
                </a:cubicBezTo>
                <a:cubicBezTo>
                  <a:pt x="403" y="221"/>
                  <a:pt x="404" y="219"/>
                  <a:pt x="403" y="217"/>
                </a:cubicBezTo>
                <a:cubicBezTo>
                  <a:pt x="402" y="215"/>
                  <a:pt x="402" y="215"/>
                  <a:pt x="402" y="215"/>
                </a:cubicBezTo>
                <a:cubicBezTo>
                  <a:pt x="401" y="213"/>
                  <a:pt x="401" y="213"/>
                  <a:pt x="401" y="213"/>
                </a:cubicBezTo>
                <a:cubicBezTo>
                  <a:pt x="400" y="211"/>
                  <a:pt x="400" y="211"/>
                  <a:pt x="400" y="211"/>
                </a:cubicBezTo>
                <a:cubicBezTo>
                  <a:pt x="399" y="209"/>
                  <a:pt x="399" y="209"/>
                  <a:pt x="399" y="209"/>
                </a:cubicBezTo>
                <a:cubicBezTo>
                  <a:pt x="399" y="209"/>
                  <a:pt x="399" y="209"/>
                  <a:pt x="399" y="20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3471836" y="1974856"/>
            <a:ext cx="1373630" cy="843481"/>
          </a:xfrm>
          <a:custGeom>
            <a:avLst/>
            <a:gdLst>
              <a:gd name="T0" fmla="*/ 357 w 415"/>
              <a:gd name="T1" fmla="*/ 26 h 255"/>
              <a:gd name="T2" fmla="*/ 375 w 415"/>
              <a:gd name="T3" fmla="*/ 44 h 255"/>
              <a:gd name="T4" fmla="*/ 1 w 415"/>
              <a:gd name="T5" fmla="*/ 249 h 255"/>
              <a:gd name="T6" fmla="*/ 10 w 415"/>
              <a:gd name="T7" fmla="*/ 249 h 255"/>
              <a:gd name="T8" fmla="*/ 9 w 415"/>
              <a:gd name="T9" fmla="*/ 238 h 255"/>
              <a:gd name="T10" fmla="*/ 2 w 415"/>
              <a:gd name="T11" fmla="*/ 246 h 255"/>
              <a:gd name="T12" fmla="*/ 16 w 415"/>
              <a:gd name="T13" fmla="*/ 222 h 255"/>
              <a:gd name="T14" fmla="*/ 24 w 415"/>
              <a:gd name="T15" fmla="*/ 215 h 255"/>
              <a:gd name="T16" fmla="*/ 18 w 415"/>
              <a:gd name="T17" fmla="*/ 209 h 255"/>
              <a:gd name="T18" fmla="*/ 15 w 415"/>
              <a:gd name="T19" fmla="*/ 215 h 255"/>
              <a:gd name="T20" fmla="*/ 38 w 415"/>
              <a:gd name="T21" fmla="*/ 191 h 255"/>
              <a:gd name="T22" fmla="*/ 41 w 415"/>
              <a:gd name="T23" fmla="*/ 185 h 255"/>
              <a:gd name="T24" fmla="*/ 34 w 415"/>
              <a:gd name="T25" fmla="*/ 180 h 255"/>
              <a:gd name="T26" fmla="*/ 30 w 415"/>
              <a:gd name="T27" fmla="*/ 186 h 255"/>
              <a:gd name="T28" fmla="*/ 57 w 415"/>
              <a:gd name="T29" fmla="*/ 161 h 255"/>
              <a:gd name="T30" fmla="*/ 61 w 415"/>
              <a:gd name="T31" fmla="*/ 156 h 255"/>
              <a:gd name="T32" fmla="*/ 53 w 415"/>
              <a:gd name="T33" fmla="*/ 153 h 255"/>
              <a:gd name="T34" fmla="*/ 71 w 415"/>
              <a:gd name="T35" fmla="*/ 131 h 255"/>
              <a:gd name="T36" fmla="*/ 79 w 415"/>
              <a:gd name="T37" fmla="*/ 135 h 255"/>
              <a:gd name="T38" fmla="*/ 83 w 415"/>
              <a:gd name="T39" fmla="*/ 125 h 255"/>
              <a:gd name="T40" fmla="*/ 73 w 415"/>
              <a:gd name="T41" fmla="*/ 129 h 255"/>
              <a:gd name="T42" fmla="*/ 95 w 415"/>
              <a:gd name="T43" fmla="*/ 113 h 255"/>
              <a:gd name="T44" fmla="*/ 105 w 415"/>
              <a:gd name="T45" fmla="*/ 110 h 255"/>
              <a:gd name="T46" fmla="*/ 102 w 415"/>
              <a:gd name="T47" fmla="*/ 101 h 255"/>
              <a:gd name="T48" fmla="*/ 96 w 415"/>
              <a:gd name="T49" fmla="*/ 106 h 255"/>
              <a:gd name="T50" fmla="*/ 127 w 415"/>
              <a:gd name="T51" fmla="*/ 92 h 255"/>
              <a:gd name="T52" fmla="*/ 134 w 415"/>
              <a:gd name="T53" fmla="*/ 87 h 255"/>
              <a:gd name="T54" fmla="*/ 129 w 415"/>
              <a:gd name="T55" fmla="*/ 80 h 255"/>
              <a:gd name="T56" fmla="*/ 122 w 415"/>
              <a:gd name="T57" fmla="*/ 85 h 255"/>
              <a:gd name="T58" fmla="*/ 156 w 415"/>
              <a:gd name="T59" fmla="*/ 73 h 255"/>
              <a:gd name="T60" fmla="*/ 162 w 415"/>
              <a:gd name="T61" fmla="*/ 69 h 255"/>
              <a:gd name="T62" fmla="*/ 155 w 415"/>
              <a:gd name="T63" fmla="*/ 63 h 255"/>
              <a:gd name="T64" fmla="*/ 181 w 415"/>
              <a:gd name="T65" fmla="*/ 50 h 255"/>
              <a:gd name="T66" fmla="*/ 188 w 415"/>
              <a:gd name="T67" fmla="*/ 56 h 255"/>
              <a:gd name="T68" fmla="*/ 195 w 415"/>
              <a:gd name="T69" fmla="*/ 48 h 255"/>
              <a:gd name="T70" fmla="*/ 185 w 415"/>
              <a:gd name="T71" fmla="*/ 48 h 255"/>
              <a:gd name="T72" fmla="*/ 210 w 415"/>
              <a:gd name="T73" fmla="*/ 42 h 255"/>
              <a:gd name="T74" fmla="*/ 221 w 415"/>
              <a:gd name="T75" fmla="*/ 43 h 255"/>
              <a:gd name="T76" fmla="*/ 221 w 415"/>
              <a:gd name="T77" fmla="*/ 34 h 255"/>
              <a:gd name="T78" fmla="*/ 214 w 415"/>
              <a:gd name="T79" fmla="*/ 36 h 255"/>
              <a:gd name="T80" fmla="*/ 248 w 415"/>
              <a:gd name="T81" fmla="*/ 35 h 255"/>
              <a:gd name="T82" fmla="*/ 255 w 415"/>
              <a:gd name="T83" fmla="*/ 34 h 255"/>
              <a:gd name="T84" fmla="*/ 253 w 415"/>
              <a:gd name="T85" fmla="*/ 25 h 255"/>
              <a:gd name="T86" fmla="*/ 246 w 415"/>
              <a:gd name="T87" fmla="*/ 27 h 255"/>
              <a:gd name="T88" fmla="*/ 281 w 415"/>
              <a:gd name="T89" fmla="*/ 29 h 255"/>
              <a:gd name="T90" fmla="*/ 289 w 415"/>
              <a:gd name="T91" fmla="*/ 28 h 255"/>
              <a:gd name="T92" fmla="*/ 285 w 415"/>
              <a:gd name="T93" fmla="*/ 20 h 255"/>
              <a:gd name="T94" fmla="*/ 314 w 415"/>
              <a:gd name="T95" fmla="*/ 18 h 255"/>
              <a:gd name="T96" fmla="*/ 318 w 415"/>
              <a:gd name="T97" fmla="*/ 26 h 255"/>
              <a:gd name="T98" fmla="*/ 327 w 415"/>
              <a:gd name="T99" fmla="*/ 22 h 255"/>
              <a:gd name="T100" fmla="*/ 317 w 415"/>
              <a:gd name="T101" fmla="*/ 18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5" h="255">
                <a:moveTo>
                  <a:pt x="348" y="18"/>
                </a:moveTo>
                <a:cubicBezTo>
                  <a:pt x="346" y="18"/>
                  <a:pt x="344" y="19"/>
                  <a:pt x="344" y="22"/>
                </a:cubicBezTo>
                <a:cubicBezTo>
                  <a:pt x="344" y="24"/>
                  <a:pt x="346" y="26"/>
                  <a:pt x="348" y="26"/>
                </a:cubicBezTo>
                <a:cubicBezTo>
                  <a:pt x="357" y="26"/>
                  <a:pt x="357" y="26"/>
                  <a:pt x="357" y="26"/>
                </a:cubicBezTo>
                <a:cubicBezTo>
                  <a:pt x="359" y="26"/>
                  <a:pt x="361" y="24"/>
                  <a:pt x="361" y="22"/>
                </a:cubicBezTo>
                <a:cubicBezTo>
                  <a:pt x="361" y="19"/>
                  <a:pt x="359" y="18"/>
                  <a:pt x="357" y="18"/>
                </a:cubicBezTo>
                <a:cubicBezTo>
                  <a:pt x="348" y="18"/>
                  <a:pt x="348" y="18"/>
                  <a:pt x="348" y="18"/>
                </a:cubicBezTo>
                <a:close/>
                <a:moveTo>
                  <a:pt x="375" y="44"/>
                </a:moveTo>
                <a:cubicBezTo>
                  <a:pt x="415" y="22"/>
                  <a:pt x="415" y="22"/>
                  <a:pt x="415" y="22"/>
                </a:cubicBezTo>
                <a:cubicBezTo>
                  <a:pt x="375" y="0"/>
                  <a:pt x="375" y="0"/>
                  <a:pt x="375" y="0"/>
                </a:cubicBezTo>
                <a:cubicBezTo>
                  <a:pt x="375" y="44"/>
                  <a:pt x="375" y="44"/>
                  <a:pt x="375" y="44"/>
                </a:cubicBezTo>
                <a:close/>
                <a:moveTo>
                  <a:pt x="1" y="249"/>
                </a:moveTo>
                <a:cubicBezTo>
                  <a:pt x="0" y="251"/>
                  <a:pt x="1" y="253"/>
                  <a:pt x="4" y="254"/>
                </a:cubicBezTo>
                <a:cubicBezTo>
                  <a:pt x="6" y="255"/>
                  <a:pt x="8" y="254"/>
                  <a:pt x="9" y="251"/>
                </a:cubicBezTo>
                <a:cubicBezTo>
                  <a:pt x="9" y="251"/>
                  <a:pt x="9" y="251"/>
                  <a:pt x="9" y="251"/>
                </a:cubicBezTo>
                <a:cubicBezTo>
                  <a:pt x="10" y="249"/>
                  <a:pt x="10" y="249"/>
                  <a:pt x="10" y="249"/>
                </a:cubicBezTo>
                <a:cubicBezTo>
                  <a:pt x="11" y="247"/>
                  <a:pt x="11" y="247"/>
                  <a:pt x="11" y="247"/>
                </a:cubicBezTo>
                <a:cubicBezTo>
                  <a:pt x="11" y="245"/>
                  <a:pt x="11" y="245"/>
                  <a:pt x="11" y="245"/>
                </a:cubicBezTo>
                <a:cubicBezTo>
                  <a:pt x="12" y="243"/>
                  <a:pt x="12" y="243"/>
                  <a:pt x="12" y="243"/>
                </a:cubicBezTo>
                <a:cubicBezTo>
                  <a:pt x="13" y="241"/>
                  <a:pt x="12" y="239"/>
                  <a:pt x="9" y="238"/>
                </a:cubicBezTo>
                <a:cubicBezTo>
                  <a:pt x="7" y="237"/>
                  <a:pt x="5" y="238"/>
                  <a:pt x="4" y="240"/>
                </a:cubicBezTo>
                <a:cubicBezTo>
                  <a:pt x="3" y="242"/>
                  <a:pt x="3" y="242"/>
                  <a:pt x="3" y="242"/>
                </a:cubicBezTo>
                <a:cubicBezTo>
                  <a:pt x="3" y="244"/>
                  <a:pt x="3" y="244"/>
                  <a:pt x="3" y="244"/>
                </a:cubicBezTo>
                <a:cubicBezTo>
                  <a:pt x="2" y="246"/>
                  <a:pt x="2" y="246"/>
                  <a:pt x="2" y="246"/>
                </a:cubicBezTo>
                <a:cubicBezTo>
                  <a:pt x="1" y="248"/>
                  <a:pt x="1" y="248"/>
                  <a:pt x="1" y="248"/>
                </a:cubicBezTo>
                <a:cubicBezTo>
                  <a:pt x="1" y="249"/>
                  <a:pt x="1" y="249"/>
                  <a:pt x="1" y="249"/>
                </a:cubicBezTo>
                <a:close/>
                <a:moveTo>
                  <a:pt x="14" y="217"/>
                </a:moveTo>
                <a:cubicBezTo>
                  <a:pt x="13" y="219"/>
                  <a:pt x="14" y="221"/>
                  <a:pt x="16" y="222"/>
                </a:cubicBezTo>
                <a:cubicBezTo>
                  <a:pt x="18" y="223"/>
                  <a:pt x="21" y="222"/>
                  <a:pt x="22" y="220"/>
                </a:cubicBezTo>
                <a:cubicBezTo>
                  <a:pt x="23" y="218"/>
                  <a:pt x="23" y="218"/>
                  <a:pt x="23" y="218"/>
                </a:cubicBezTo>
                <a:cubicBezTo>
                  <a:pt x="23" y="217"/>
                  <a:pt x="23" y="217"/>
                  <a:pt x="23" y="217"/>
                </a:cubicBezTo>
                <a:cubicBezTo>
                  <a:pt x="24" y="215"/>
                  <a:pt x="24" y="215"/>
                  <a:pt x="24" y="215"/>
                </a:cubicBezTo>
                <a:cubicBezTo>
                  <a:pt x="25" y="213"/>
                  <a:pt x="25" y="213"/>
                  <a:pt x="25" y="213"/>
                </a:cubicBezTo>
                <a:cubicBezTo>
                  <a:pt x="25" y="213"/>
                  <a:pt x="25" y="213"/>
                  <a:pt x="25" y="213"/>
                </a:cubicBezTo>
                <a:cubicBezTo>
                  <a:pt x="26" y="211"/>
                  <a:pt x="26" y="208"/>
                  <a:pt x="24" y="207"/>
                </a:cubicBezTo>
                <a:cubicBezTo>
                  <a:pt x="21" y="206"/>
                  <a:pt x="19" y="207"/>
                  <a:pt x="18" y="209"/>
                </a:cubicBezTo>
                <a:cubicBezTo>
                  <a:pt x="18" y="209"/>
                  <a:pt x="18" y="209"/>
                  <a:pt x="18" y="209"/>
                </a:cubicBezTo>
                <a:cubicBezTo>
                  <a:pt x="17" y="211"/>
                  <a:pt x="17" y="211"/>
                  <a:pt x="17" y="211"/>
                </a:cubicBezTo>
                <a:cubicBezTo>
                  <a:pt x="16" y="213"/>
                  <a:pt x="16" y="213"/>
                  <a:pt x="16" y="213"/>
                </a:cubicBezTo>
                <a:cubicBezTo>
                  <a:pt x="15" y="215"/>
                  <a:pt x="15" y="215"/>
                  <a:pt x="15" y="215"/>
                </a:cubicBezTo>
                <a:cubicBezTo>
                  <a:pt x="14" y="217"/>
                  <a:pt x="14" y="217"/>
                  <a:pt x="14" y="217"/>
                </a:cubicBezTo>
                <a:close/>
                <a:moveTo>
                  <a:pt x="30" y="186"/>
                </a:moveTo>
                <a:cubicBezTo>
                  <a:pt x="29" y="188"/>
                  <a:pt x="30" y="191"/>
                  <a:pt x="32" y="192"/>
                </a:cubicBezTo>
                <a:cubicBezTo>
                  <a:pt x="34" y="193"/>
                  <a:pt x="36" y="193"/>
                  <a:pt x="38" y="191"/>
                </a:cubicBezTo>
                <a:cubicBezTo>
                  <a:pt x="38" y="190"/>
                  <a:pt x="38" y="190"/>
                  <a:pt x="38" y="190"/>
                </a:cubicBezTo>
                <a:cubicBezTo>
                  <a:pt x="39" y="188"/>
                  <a:pt x="39" y="188"/>
                  <a:pt x="39" y="188"/>
                </a:cubicBezTo>
                <a:cubicBezTo>
                  <a:pt x="40" y="186"/>
                  <a:pt x="40" y="186"/>
                  <a:pt x="40" y="186"/>
                </a:cubicBezTo>
                <a:cubicBezTo>
                  <a:pt x="41" y="185"/>
                  <a:pt x="41" y="185"/>
                  <a:pt x="41" y="185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43" y="181"/>
                  <a:pt x="43" y="179"/>
                  <a:pt x="41" y="178"/>
                </a:cubicBezTo>
                <a:cubicBezTo>
                  <a:pt x="39" y="176"/>
                  <a:pt x="36" y="177"/>
                  <a:pt x="35" y="179"/>
                </a:cubicBezTo>
                <a:cubicBezTo>
                  <a:pt x="34" y="180"/>
                  <a:pt x="34" y="180"/>
                  <a:pt x="34" y="180"/>
                </a:cubicBezTo>
                <a:cubicBezTo>
                  <a:pt x="33" y="182"/>
                  <a:pt x="33" y="182"/>
                  <a:pt x="33" y="182"/>
                </a:cubicBezTo>
                <a:cubicBezTo>
                  <a:pt x="32" y="184"/>
                  <a:pt x="32" y="184"/>
                  <a:pt x="32" y="184"/>
                </a:cubicBezTo>
                <a:cubicBezTo>
                  <a:pt x="31" y="185"/>
                  <a:pt x="31" y="185"/>
                  <a:pt x="31" y="185"/>
                </a:cubicBezTo>
                <a:cubicBezTo>
                  <a:pt x="30" y="186"/>
                  <a:pt x="30" y="186"/>
                  <a:pt x="30" y="186"/>
                </a:cubicBezTo>
                <a:close/>
                <a:moveTo>
                  <a:pt x="49" y="158"/>
                </a:moveTo>
                <a:cubicBezTo>
                  <a:pt x="48" y="159"/>
                  <a:pt x="48" y="162"/>
                  <a:pt x="50" y="164"/>
                </a:cubicBezTo>
                <a:cubicBezTo>
                  <a:pt x="52" y="165"/>
                  <a:pt x="55" y="165"/>
                  <a:pt x="56" y="163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0"/>
                  <a:pt x="58" y="160"/>
                  <a:pt x="58" y="160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61" y="156"/>
                  <a:pt x="61" y="156"/>
                  <a:pt x="61" y="156"/>
                </a:cubicBezTo>
                <a:cubicBezTo>
                  <a:pt x="61" y="156"/>
                  <a:pt x="61" y="156"/>
                  <a:pt x="61" y="156"/>
                </a:cubicBezTo>
                <a:cubicBezTo>
                  <a:pt x="63" y="154"/>
                  <a:pt x="62" y="151"/>
                  <a:pt x="61" y="150"/>
                </a:cubicBezTo>
                <a:cubicBezTo>
                  <a:pt x="59" y="149"/>
                  <a:pt x="56" y="149"/>
                  <a:pt x="55" y="151"/>
                </a:cubicBezTo>
                <a:cubicBezTo>
                  <a:pt x="54" y="151"/>
                  <a:pt x="54" y="151"/>
                  <a:pt x="54" y="151"/>
                </a:cubicBezTo>
                <a:cubicBezTo>
                  <a:pt x="53" y="153"/>
                  <a:pt x="53" y="153"/>
                  <a:pt x="53" y="153"/>
                </a:cubicBezTo>
                <a:cubicBezTo>
                  <a:pt x="52" y="155"/>
                  <a:pt x="52" y="155"/>
                  <a:pt x="52" y="155"/>
                </a:cubicBezTo>
                <a:cubicBezTo>
                  <a:pt x="50" y="156"/>
                  <a:pt x="50" y="156"/>
                  <a:pt x="50" y="156"/>
                </a:cubicBezTo>
                <a:cubicBezTo>
                  <a:pt x="49" y="158"/>
                  <a:pt x="49" y="158"/>
                  <a:pt x="49" y="158"/>
                </a:cubicBezTo>
                <a:close/>
                <a:moveTo>
                  <a:pt x="71" y="131"/>
                </a:moveTo>
                <a:cubicBezTo>
                  <a:pt x="70" y="133"/>
                  <a:pt x="70" y="135"/>
                  <a:pt x="71" y="137"/>
                </a:cubicBezTo>
                <a:cubicBezTo>
                  <a:pt x="73" y="139"/>
                  <a:pt x="76" y="138"/>
                  <a:pt x="77" y="137"/>
                </a:cubicBezTo>
                <a:cubicBezTo>
                  <a:pt x="78" y="136"/>
                  <a:pt x="78" y="136"/>
                  <a:pt x="78" y="136"/>
                </a:cubicBezTo>
                <a:cubicBezTo>
                  <a:pt x="79" y="135"/>
                  <a:pt x="79" y="135"/>
                  <a:pt x="79" y="135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82" y="132"/>
                  <a:pt x="82" y="132"/>
                  <a:pt x="82" y="132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85" y="129"/>
                  <a:pt x="85" y="126"/>
                  <a:pt x="83" y="125"/>
                </a:cubicBezTo>
                <a:cubicBezTo>
                  <a:pt x="81" y="123"/>
                  <a:pt x="79" y="123"/>
                  <a:pt x="77" y="125"/>
                </a:cubicBezTo>
                <a:cubicBezTo>
                  <a:pt x="76" y="126"/>
                  <a:pt x="76" y="126"/>
                  <a:pt x="76" y="126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1" y="131"/>
                  <a:pt x="71" y="131"/>
                  <a:pt x="71" y="131"/>
                </a:cubicBezTo>
                <a:cubicBezTo>
                  <a:pt x="71" y="131"/>
                  <a:pt x="71" y="131"/>
                  <a:pt x="71" y="131"/>
                </a:cubicBezTo>
                <a:close/>
                <a:moveTo>
                  <a:pt x="96" y="107"/>
                </a:moveTo>
                <a:cubicBezTo>
                  <a:pt x="94" y="108"/>
                  <a:pt x="94" y="111"/>
                  <a:pt x="95" y="113"/>
                </a:cubicBezTo>
                <a:cubicBezTo>
                  <a:pt x="97" y="114"/>
                  <a:pt x="99" y="115"/>
                  <a:pt x="101" y="113"/>
                </a:cubicBezTo>
                <a:cubicBezTo>
                  <a:pt x="102" y="112"/>
                  <a:pt x="102" y="112"/>
                  <a:pt x="102" y="112"/>
                </a:cubicBezTo>
                <a:cubicBezTo>
                  <a:pt x="104" y="111"/>
                  <a:pt x="104" y="111"/>
                  <a:pt x="104" y="111"/>
                </a:cubicBezTo>
                <a:cubicBezTo>
                  <a:pt x="105" y="110"/>
                  <a:pt x="105" y="110"/>
                  <a:pt x="105" y="110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9" y="106"/>
                  <a:pt x="109" y="103"/>
                  <a:pt x="108" y="101"/>
                </a:cubicBezTo>
                <a:cubicBezTo>
                  <a:pt x="106" y="100"/>
                  <a:pt x="104" y="99"/>
                  <a:pt x="102" y="101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0" y="103"/>
                  <a:pt x="100" y="103"/>
                  <a:pt x="100" y="103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96" y="106"/>
                  <a:pt x="96" y="106"/>
                  <a:pt x="96" y="106"/>
                </a:cubicBezTo>
                <a:cubicBezTo>
                  <a:pt x="96" y="107"/>
                  <a:pt x="96" y="107"/>
                  <a:pt x="96" y="107"/>
                </a:cubicBezTo>
                <a:close/>
                <a:moveTo>
                  <a:pt x="122" y="85"/>
                </a:moveTo>
                <a:cubicBezTo>
                  <a:pt x="120" y="86"/>
                  <a:pt x="120" y="89"/>
                  <a:pt x="121" y="91"/>
                </a:cubicBezTo>
                <a:cubicBezTo>
                  <a:pt x="123" y="93"/>
                  <a:pt x="125" y="93"/>
                  <a:pt x="127" y="92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32" y="88"/>
                  <a:pt x="132" y="88"/>
                  <a:pt x="132" y="88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6" y="85"/>
                  <a:pt x="136" y="83"/>
                  <a:pt x="135" y="81"/>
                </a:cubicBezTo>
                <a:cubicBezTo>
                  <a:pt x="134" y="79"/>
                  <a:pt x="131" y="78"/>
                  <a:pt x="129" y="80"/>
                </a:cubicBezTo>
                <a:cubicBezTo>
                  <a:pt x="129" y="80"/>
                  <a:pt x="129" y="80"/>
                  <a:pt x="129" y="80"/>
                </a:cubicBezTo>
                <a:cubicBezTo>
                  <a:pt x="127" y="81"/>
                  <a:pt x="127" y="81"/>
                  <a:pt x="127" y="81"/>
                </a:cubicBezTo>
                <a:cubicBezTo>
                  <a:pt x="125" y="82"/>
                  <a:pt x="125" y="82"/>
                  <a:pt x="125" y="82"/>
                </a:cubicBezTo>
                <a:cubicBezTo>
                  <a:pt x="124" y="84"/>
                  <a:pt x="124" y="84"/>
                  <a:pt x="124" y="84"/>
                </a:cubicBezTo>
                <a:cubicBezTo>
                  <a:pt x="122" y="85"/>
                  <a:pt x="122" y="85"/>
                  <a:pt x="122" y="85"/>
                </a:cubicBezTo>
                <a:close/>
                <a:moveTo>
                  <a:pt x="151" y="66"/>
                </a:moveTo>
                <a:cubicBezTo>
                  <a:pt x="149" y="67"/>
                  <a:pt x="148" y="70"/>
                  <a:pt x="149" y="72"/>
                </a:cubicBezTo>
                <a:cubicBezTo>
                  <a:pt x="151" y="74"/>
                  <a:pt x="153" y="74"/>
                  <a:pt x="155" y="73"/>
                </a:cubicBezTo>
                <a:cubicBezTo>
                  <a:pt x="156" y="73"/>
                  <a:pt x="156" y="73"/>
                  <a:pt x="156" y="73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9" y="71"/>
                  <a:pt x="159" y="71"/>
                  <a:pt x="159" y="71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4" y="68"/>
                  <a:pt x="165" y="65"/>
                  <a:pt x="164" y="63"/>
                </a:cubicBezTo>
                <a:cubicBezTo>
                  <a:pt x="163" y="61"/>
                  <a:pt x="160" y="60"/>
                  <a:pt x="158" y="61"/>
                </a:cubicBezTo>
                <a:cubicBezTo>
                  <a:pt x="157" y="62"/>
                  <a:pt x="157" y="62"/>
                  <a:pt x="157" y="62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3" y="64"/>
                  <a:pt x="153" y="64"/>
                  <a:pt x="153" y="64"/>
                </a:cubicBezTo>
                <a:cubicBezTo>
                  <a:pt x="151" y="65"/>
                  <a:pt x="151" y="65"/>
                  <a:pt x="151" y="65"/>
                </a:cubicBezTo>
                <a:cubicBezTo>
                  <a:pt x="151" y="66"/>
                  <a:pt x="151" y="66"/>
                  <a:pt x="151" y="66"/>
                </a:cubicBezTo>
                <a:close/>
                <a:moveTo>
                  <a:pt x="181" y="50"/>
                </a:moveTo>
                <a:cubicBezTo>
                  <a:pt x="179" y="51"/>
                  <a:pt x="178" y="53"/>
                  <a:pt x="179" y="55"/>
                </a:cubicBezTo>
                <a:cubicBezTo>
                  <a:pt x="180" y="57"/>
                  <a:pt x="183" y="58"/>
                  <a:pt x="185" y="57"/>
                </a:cubicBezTo>
                <a:cubicBezTo>
                  <a:pt x="186" y="57"/>
                  <a:pt x="186" y="57"/>
                  <a:pt x="186" y="57"/>
                </a:cubicBezTo>
                <a:cubicBezTo>
                  <a:pt x="188" y="56"/>
                  <a:pt x="188" y="56"/>
                  <a:pt x="188" y="56"/>
                </a:cubicBezTo>
                <a:cubicBezTo>
                  <a:pt x="190" y="55"/>
                  <a:pt x="190" y="55"/>
                  <a:pt x="190" y="55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5" y="53"/>
                  <a:pt x="196" y="50"/>
                  <a:pt x="195" y="48"/>
                </a:cubicBezTo>
                <a:cubicBezTo>
                  <a:pt x="194" y="46"/>
                  <a:pt x="191" y="45"/>
                  <a:pt x="189" y="46"/>
                </a:cubicBezTo>
                <a:cubicBezTo>
                  <a:pt x="189" y="46"/>
                  <a:pt x="189" y="46"/>
                  <a:pt x="189" y="46"/>
                </a:cubicBezTo>
                <a:cubicBezTo>
                  <a:pt x="187" y="47"/>
                  <a:pt x="187" y="47"/>
                  <a:pt x="187" y="47"/>
                </a:cubicBezTo>
                <a:cubicBezTo>
                  <a:pt x="185" y="48"/>
                  <a:pt x="185" y="48"/>
                  <a:pt x="185" y="48"/>
                </a:cubicBezTo>
                <a:cubicBezTo>
                  <a:pt x="183" y="49"/>
                  <a:pt x="183" y="49"/>
                  <a:pt x="183" y="49"/>
                </a:cubicBezTo>
                <a:cubicBezTo>
                  <a:pt x="181" y="50"/>
                  <a:pt x="181" y="50"/>
                  <a:pt x="181" y="50"/>
                </a:cubicBezTo>
                <a:close/>
                <a:moveTo>
                  <a:pt x="213" y="37"/>
                </a:moveTo>
                <a:cubicBezTo>
                  <a:pt x="211" y="37"/>
                  <a:pt x="210" y="40"/>
                  <a:pt x="210" y="42"/>
                </a:cubicBezTo>
                <a:cubicBezTo>
                  <a:pt x="211" y="44"/>
                  <a:pt x="214" y="45"/>
                  <a:pt x="216" y="45"/>
                </a:cubicBezTo>
                <a:cubicBezTo>
                  <a:pt x="217" y="44"/>
                  <a:pt x="217" y="44"/>
                  <a:pt x="217" y="44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21" y="43"/>
                  <a:pt x="221" y="43"/>
                  <a:pt x="221" y="43"/>
                </a:cubicBezTo>
                <a:cubicBezTo>
                  <a:pt x="223" y="42"/>
                  <a:pt x="223" y="42"/>
                  <a:pt x="223" y="42"/>
                </a:cubicBezTo>
                <a:cubicBezTo>
                  <a:pt x="224" y="42"/>
                  <a:pt x="224" y="42"/>
                  <a:pt x="224" y="42"/>
                </a:cubicBezTo>
                <a:cubicBezTo>
                  <a:pt x="226" y="41"/>
                  <a:pt x="227" y="39"/>
                  <a:pt x="227" y="37"/>
                </a:cubicBezTo>
                <a:cubicBezTo>
                  <a:pt x="226" y="34"/>
                  <a:pt x="224" y="33"/>
                  <a:pt x="221" y="34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18" y="35"/>
                  <a:pt x="218" y="35"/>
                  <a:pt x="218" y="35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14" y="36"/>
                  <a:pt x="214" y="36"/>
                  <a:pt x="214" y="36"/>
                </a:cubicBezTo>
                <a:cubicBezTo>
                  <a:pt x="213" y="37"/>
                  <a:pt x="213" y="37"/>
                  <a:pt x="213" y="37"/>
                </a:cubicBezTo>
                <a:close/>
                <a:moveTo>
                  <a:pt x="246" y="27"/>
                </a:moveTo>
                <a:cubicBezTo>
                  <a:pt x="244" y="27"/>
                  <a:pt x="242" y="30"/>
                  <a:pt x="243" y="32"/>
                </a:cubicBezTo>
                <a:cubicBezTo>
                  <a:pt x="244" y="34"/>
                  <a:pt x="246" y="36"/>
                  <a:pt x="248" y="35"/>
                </a:cubicBezTo>
                <a:cubicBezTo>
                  <a:pt x="249" y="35"/>
                  <a:pt x="249" y="35"/>
                  <a:pt x="249" y="35"/>
                </a:cubicBezTo>
                <a:cubicBezTo>
                  <a:pt x="251" y="35"/>
                  <a:pt x="251" y="35"/>
                  <a:pt x="251" y="35"/>
                </a:cubicBezTo>
                <a:cubicBezTo>
                  <a:pt x="253" y="34"/>
                  <a:pt x="253" y="34"/>
                  <a:pt x="253" y="34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56" y="33"/>
                  <a:pt x="256" y="33"/>
                  <a:pt x="256" y="33"/>
                </a:cubicBezTo>
                <a:cubicBezTo>
                  <a:pt x="259" y="33"/>
                  <a:pt x="260" y="31"/>
                  <a:pt x="260" y="28"/>
                </a:cubicBezTo>
                <a:cubicBezTo>
                  <a:pt x="259" y="26"/>
                  <a:pt x="257" y="25"/>
                  <a:pt x="255" y="25"/>
                </a:cubicBezTo>
                <a:cubicBezTo>
                  <a:pt x="253" y="25"/>
                  <a:pt x="253" y="25"/>
                  <a:pt x="253" y="25"/>
                </a:cubicBezTo>
                <a:cubicBezTo>
                  <a:pt x="251" y="26"/>
                  <a:pt x="251" y="26"/>
                  <a:pt x="251" y="26"/>
                </a:cubicBezTo>
                <a:cubicBezTo>
                  <a:pt x="249" y="26"/>
                  <a:pt x="249" y="26"/>
                  <a:pt x="249" y="26"/>
                </a:cubicBezTo>
                <a:cubicBezTo>
                  <a:pt x="247" y="27"/>
                  <a:pt x="247" y="27"/>
                  <a:pt x="247" y="27"/>
                </a:cubicBezTo>
                <a:cubicBezTo>
                  <a:pt x="246" y="27"/>
                  <a:pt x="246" y="27"/>
                  <a:pt x="246" y="27"/>
                </a:cubicBezTo>
                <a:close/>
                <a:moveTo>
                  <a:pt x="280" y="21"/>
                </a:moveTo>
                <a:cubicBezTo>
                  <a:pt x="278" y="21"/>
                  <a:pt x="276" y="23"/>
                  <a:pt x="276" y="25"/>
                </a:cubicBezTo>
                <a:cubicBezTo>
                  <a:pt x="277" y="28"/>
                  <a:pt x="279" y="29"/>
                  <a:pt x="281" y="29"/>
                </a:cubicBezTo>
                <a:cubicBezTo>
                  <a:pt x="281" y="29"/>
                  <a:pt x="281" y="29"/>
                  <a:pt x="281" y="29"/>
                </a:cubicBezTo>
                <a:cubicBezTo>
                  <a:pt x="284" y="29"/>
                  <a:pt x="284" y="29"/>
                  <a:pt x="284" y="29"/>
                </a:cubicBezTo>
                <a:cubicBezTo>
                  <a:pt x="286" y="28"/>
                  <a:pt x="286" y="28"/>
                  <a:pt x="286" y="28"/>
                </a:cubicBezTo>
                <a:cubicBezTo>
                  <a:pt x="288" y="28"/>
                  <a:pt x="288" y="28"/>
                  <a:pt x="288" y="28"/>
                </a:cubicBezTo>
                <a:cubicBezTo>
                  <a:pt x="289" y="28"/>
                  <a:pt x="289" y="28"/>
                  <a:pt x="289" y="28"/>
                </a:cubicBezTo>
                <a:cubicBezTo>
                  <a:pt x="292" y="28"/>
                  <a:pt x="293" y="26"/>
                  <a:pt x="293" y="23"/>
                </a:cubicBezTo>
                <a:cubicBezTo>
                  <a:pt x="293" y="21"/>
                  <a:pt x="291" y="19"/>
                  <a:pt x="289" y="20"/>
                </a:cubicBezTo>
                <a:cubicBezTo>
                  <a:pt x="287" y="20"/>
                  <a:pt x="287" y="20"/>
                  <a:pt x="287" y="20"/>
                </a:cubicBezTo>
                <a:cubicBezTo>
                  <a:pt x="285" y="20"/>
                  <a:pt x="285" y="20"/>
                  <a:pt x="285" y="20"/>
                </a:cubicBezTo>
                <a:cubicBezTo>
                  <a:pt x="282" y="20"/>
                  <a:pt x="282" y="20"/>
                  <a:pt x="282" y="20"/>
                </a:cubicBezTo>
                <a:cubicBezTo>
                  <a:pt x="280" y="21"/>
                  <a:pt x="280" y="21"/>
                  <a:pt x="280" y="21"/>
                </a:cubicBezTo>
                <a:cubicBezTo>
                  <a:pt x="280" y="21"/>
                  <a:pt x="280" y="21"/>
                  <a:pt x="280" y="21"/>
                </a:cubicBezTo>
                <a:close/>
                <a:moveTo>
                  <a:pt x="314" y="18"/>
                </a:moveTo>
                <a:cubicBezTo>
                  <a:pt x="312" y="18"/>
                  <a:pt x="310" y="20"/>
                  <a:pt x="310" y="22"/>
                </a:cubicBezTo>
                <a:cubicBezTo>
                  <a:pt x="310" y="24"/>
                  <a:pt x="312" y="26"/>
                  <a:pt x="315" y="26"/>
                </a:cubicBezTo>
                <a:cubicBezTo>
                  <a:pt x="315" y="26"/>
                  <a:pt x="315" y="26"/>
                  <a:pt x="315" y="26"/>
                </a:cubicBezTo>
                <a:cubicBezTo>
                  <a:pt x="318" y="26"/>
                  <a:pt x="318" y="26"/>
                  <a:pt x="318" y="26"/>
                </a:cubicBezTo>
                <a:cubicBezTo>
                  <a:pt x="320" y="26"/>
                  <a:pt x="320" y="26"/>
                  <a:pt x="320" y="26"/>
                </a:cubicBezTo>
                <a:cubicBezTo>
                  <a:pt x="322" y="26"/>
                  <a:pt x="322" y="26"/>
                  <a:pt x="322" y="26"/>
                </a:cubicBezTo>
                <a:cubicBezTo>
                  <a:pt x="323" y="26"/>
                  <a:pt x="323" y="26"/>
                  <a:pt x="323" y="26"/>
                </a:cubicBezTo>
                <a:cubicBezTo>
                  <a:pt x="325" y="26"/>
                  <a:pt x="327" y="24"/>
                  <a:pt x="327" y="22"/>
                </a:cubicBezTo>
                <a:cubicBezTo>
                  <a:pt x="327" y="19"/>
                  <a:pt x="325" y="18"/>
                  <a:pt x="323" y="18"/>
                </a:cubicBezTo>
                <a:cubicBezTo>
                  <a:pt x="322" y="18"/>
                  <a:pt x="322" y="18"/>
                  <a:pt x="322" y="18"/>
                </a:cubicBezTo>
                <a:cubicBezTo>
                  <a:pt x="320" y="18"/>
                  <a:pt x="320" y="18"/>
                  <a:pt x="320" y="18"/>
                </a:cubicBezTo>
                <a:cubicBezTo>
                  <a:pt x="317" y="18"/>
                  <a:pt x="317" y="18"/>
                  <a:pt x="317" y="18"/>
                </a:cubicBezTo>
                <a:cubicBezTo>
                  <a:pt x="315" y="18"/>
                  <a:pt x="315" y="18"/>
                  <a:pt x="315" y="18"/>
                </a:cubicBezTo>
                <a:cubicBezTo>
                  <a:pt x="314" y="18"/>
                  <a:pt x="314" y="18"/>
                  <a:pt x="314" y="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5126625" y="2341343"/>
            <a:ext cx="290952" cy="497976"/>
          </a:xfrm>
          <a:custGeom>
            <a:avLst/>
            <a:gdLst>
              <a:gd name="T0" fmla="*/ 8 w 88"/>
              <a:gd name="T1" fmla="*/ 147 h 150"/>
              <a:gd name="T2" fmla="*/ 2 w 88"/>
              <a:gd name="T3" fmla="*/ 149 h 150"/>
              <a:gd name="T4" fmla="*/ 1 w 88"/>
              <a:gd name="T5" fmla="*/ 143 h 150"/>
              <a:gd name="T6" fmla="*/ 5 w 88"/>
              <a:gd name="T7" fmla="*/ 136 h 150"/>
              <a:gd name="T8" fmla="*/ 11 w 88"/>
              <a:gd name="T9" fmla="*/ 134 h 150"/>
              <a:gd name="T10" fmla="*/ 12 w 88"/>
              <a:gd name="T11" fmla="*/ 140 h 150"/>
              <a:gd name="T12" fmla="*/ 8 w 88"/>
              <a:gd name="T13" fmla="*/ 147 h 150"/>
              <a:gd name="T14" fmla="*/ 49 w 88"/>
              <a:gd name="T15" fmla="*/ 24 h 150"/>
              <a:gd name="T16" fmla="*/ 88 w 88"/>
              <a:gd name="T17" fmla="*/ 0 h 150"/>
              <a:gd name="T18" fmla="*/ 88 w 88"/>
              <a:gd name="T19" fmla="*/ 46 h 150"/>
              <a:gd name="T20" fmla="*/ 49 w 88"/>
              <a:gd name="T21" fmla="*/ 24 h 150"/>
              <a:gd name="T22" fmla="*/ 56 w 88"/>
              <a:gd name="T23" fmla="*/ 47 h 150"/>
              <a:gd name="T24" fmla="*/ 62 w 88"/>
              <a:gd name="T25" fmla="*/ 46 h 150"/>
              <a:gd name="T26" fmla="*/ 63 w 88"/>
              <a:gd name="T27" fmla="*/ 51 h 150"/>
              <a:gd name="T28" fmla="*/ 59 w 88"/>
              <a:gd name="T29" fmla="*/ 59 h 150"/>
              <a:gd name="T30" fmla="*/ 53 w 88"/>
              <a:gd name="T31" fmla="*/ 60 h 150"/>
              <a:gd name="T32" fmla="*/ 52 w 88"/>
              <a:gd name="T33" fmla="*/ 55 h 150"/>
              <a:gd name="T34" fmla="*/ 56 w 88"/>
              <a:gd name="T35" fmla="*/ 47 h 150"/>
              <a:gd name="T36" fmla="*/ 39 w 88"/>
              <a:gd name="T37" fmla="*/ 77 h 150"/>
              <a:gd name="T38" fmla="*/ 45 w 88"/>
              <a:gd name="T39" fmla="*/ 75 h 150"/>
              <a:gd name="T40" fmla="*/ 46 w 88"/>
              <a:gd name="T41" fmla="*/ 81 h 150"/>
              <a:gd name="T42" fmla="*/ 42 w 88"/>
              <a:gd name="T43" fmla="*/ 88 h 150"/>
              <a:gd name="T44" fmla="*/ 36 w 88"/>
              <a:gd name="T45" fmla="*/ 90 h 150"/>
              <a:gd name="T46" fmla="*/ 35 w 88"/>
              <a:gd name="T47" fmla="*/ 84 h 150"/>
              <a:gd name="T48" fmla="*/ 39 w 88"/>
              <a:gd name="T49" fmla="*/ 77 h 150"/>
              <a:gd name="T50" fmla="*/ 22 w 88"/>
              <a:gd name="T51" fmla="*/ 106 h 150"/>
              <a:gd name="T52" fmla="*/ 28 w 88"/>
              <a:gd name="T53" fmla="*/ 105 h 150"/>
              <a:gd name="T54" fmla="*/ 29 w 88"/>
              <a:gd name="T55" fmla="*/ 110 h 150"/>
              <a:gd name="T56" fmla="*/ 25 w 88"/>
              <a:gd name="T57" fmla="*/ 118 h 150"/>
              <a:gd name="T58" fmla="*/ 19 w 88"/>
              <a:gd name="T59" fmla="*/ 119 h 150"/>
              <a:gd name="T60" fmla="*/ 18 w 88"/>
              <a:gd name="T61" fmla="*/ 113 h 150"/>
              <a:gd name="T62" fmla="*/ 22 w 88"/>
              <a:gd name="T63" fmla="*/ 10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8" h="150">
                <a:moveTo>
                  <a:pt x="8" y="147"/>
                </a:moveTo>
                <a:cubicBezTo>
                  <a:pt x="7" y="149"/>
                  <a:pt x="4" y="150"/>
                  <a:pt x="2" y="149"/>
                </a:cubicBezTo>
                <a:cubicBezTo>
                  <a:pt x="0" y="148"/>
                  <a:pt x="0" y="145"/>
                  <a:pt x="1" y="143"/>
                </a:cubicBezTo>
                <a:cubicBezTo>
                  <a:pt x="5" y="136"/>
                  <a:pt x="5" y="136"/>
                  <a:pt x="5" y="136"/>
                </a:cubicBezTo>
                <a:cubicBezTo>
                  <a:pt x="6" y="134"/>
                  <a:pt x="9" y="133"/>
                  <a:pt x="11" y="134"/>
                </a:cubicBezTo>
                <a:cubicBezTo>
                  <a:pt x="13" y="135"/>
                  <a:pt x="14" y="138"/>
                  <a:pt x="12" y="140"/>
                </a:cubicBezTo>
                <a:cubicBezTo>
                  <a:pt x="8" y="147"/>
                  <a:pt x="8" y="147"/>
                  <a:pt x="8" y="147"/>
                </a:cubicBezTo>
                <a:close/>
                <a:moveTo>
                  <a:pt x="49" y="24"/>
                </a:moveTo>
                <a:cubicBezTo>
                  <a:pt x="88" y="0"/>
                  <a:pt x="88" y="0"/>
                  <a:pt x="88" y="0"/>
                </a:cubicBezTo>
                <a:cubicBezTo>
                  <a:pt x="88" y="46"/>
                  <a:pt x="88" y="46"/>
                  <a:pt x="88" y="46"/>
                </a:cubicBezTo>
                <a:cubicBezTo>
                  <a:pt x="49" y="24"/>
                  <a:pt x="49" y="24"/>
                  <a:pt x="49" y="24"/>
                </a:cubicBezTo>
                <a:close/>
                <a:moveTo>
                  <a:pt x="56" y="47"/>
                </a:moveTo>
                <a:cubicBezTo>
                  <a:pt x="57" y="45"/>
                  <a:pt x="60" y="44"/>
                  <a:pt x="62" y="46"/>
                </a:cubicBezTo>
                <a:cubicBezTo>
                  <a:pt x="64" y="47"/>
                  <a:pt x="65" y="49"/>
                  <a:pt x="63" y="51"/>
                </a:cubicBezTo>
                <a:cubicBezTo>
                  <a:pt x="59" y="59"/>
                  <a:pt x="59" y="59"/>
                  <a:pt x="59" y="59"/>
                </a:cubicBezTo>
                <a:cubicBezTo>
                  <a:pt x="58" y="61"/>
                  <a:pt x="55" y="62"/>
                  <a:pt x="53" y="60"/>
                </a:cubicBezTo>
                <a:cubicBezTo>
                  <a:pt x="51" y="59"/>
                  <a:pt x="51" y="57"/>
                  <a:pt x="52" y="55"/>
                </a:cubicBezTo>
                <a:cubicBezTo>
                  <a:pt x="56" y="47"/>
                  <a:pt x="56" y="47"/>
                  <a:pt x="56" y="47"/>
                </a:cubicBezTo>
                <a:close/>
                <a:moveTo>
                  <a:pt x="39" y="77"/>
                </a:moveTo>
                <a:cubicBezTo>
                  <a:pt x="40" y="75"/>
                  <a:pt x="43" y="74"/>
                  <a:pt x="45" y="75"/>
                </a:cubicBezTo>
                <a:cubicBezTo>
                  <a:pt x="47" y="76"/>
                  <a:pt x="48" y="79"/>
                  <a:pt x="46" y="81"/>
                </a:cubicBezTo>
                <a:cubicBezTo>
                  <a:pt x="42" y="88"/>
                  <a:pt x="42" y="88"/>
                  <a:pt x="42" y="88"/>
                </a:cubicBezTo>
                <a:cubicBezTo>
                  <a:pt x="41" y="90"/>
                  <a:pt x="38" y="91"/>
                  <a:pt x="36" y="90"/>
                </a:cubicBezTo>
                <a:cubicBezTo>
                  <a:pt x="34" y="89"/>
                  <a:pt x="34" y="86"/>
                  <a:pt x="35" y="84"/>
                </a:cubicBezTo>
                <a:cubicBezTo>
                  <a:pt x="39" y="77"/>
                  <a:pt x="39" y="77"/>
                  <a:pt x="39" y="77"/>
                </a:cubicBezTo>
                <a:close/>
                <a:moveTo>
                  <a:pt x="22" y="106"/>
                </a:moveTo>
                <a:cubicBezTo>
                  <a:pt x="23" y="104"/>
                  <a:pt x="26" y="103"/>
                  <a:pt x="28" y="105"/>
                </a:cubicBezTo>
                <a:cubicBezTo>
                  <a:pt x="30" y="106"/>
                  <a:pt x="31" y="108"/>
                  <a:pt x="29" y="110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4" y="120"/>
                  <a:pt x="21" y="120"/>
                  <a:pt x="19" y="119"/>
                </a:cubicBezTo>
                <a:cubicBezTo>
                  <a:pt x="17" y="118"/>
                  <a:pt x="17" y="115"/>
                  <a:pt x="18" y="113"/>
                </a:cubicBezTo>
                <a:cubicBezTo>
                  <a:pt x="22" y="106"/>
                  <a:pt x="22" y="106"/>
                  <a:pt x="22" y="1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31"/>
          <p:cNvSpPr>
            <a:spLocks noEditPoints="1"/>
          </p:cNvSpPr>
          <p:nvPr/>
        </p:nvSpPr>
        <p:spPr bwMode="auto">
          <a:xfrm>
            <a:off x="6466684" y="2341343"/>
            <a:ext cx="293750" cy="497976"/>
          </a:xfrm>
          <a:custGeom>
            <a:avLst/>
            <a:gdLst>
              <a:gd name="T0" fmla="*/ 88 w 89"/>
              <a:gd name="T1" fmla="*/ 143 h 150"/>
              <a:gd name="T2" fmla="*/ 86 w 89"/>
              <a:gd name="T3" fmla="*/ 149 h 150"/>
              <a:gd name="T4" fmla="*/ 80 w 89"/>
              <a:gd name="T5" fmla="*/ 147 h 150"/>
              <a:gd name="T6" fmla="*/ 76 w 89"/>
              <a:gd name="T7" fmla="*/ 140 h 150"/>
              <a:gd name="T8" fmla="*/ 77 w 89"/>
              <a:gd name="T9" fmla="*/ 134 h 150"/>
              <a:gd name="T10" fmla="*/ 83 w 89"/>
              <a:gd name="T11" fmla="*/ 136 h 150"/>
              <a:gd name="T12" fmla="*/ 88 w 89"/>
              <a:gd name="T13" fmla="*/ 143 h 150"/>
              <a:gd name="T14" fmla="*/ 1 w 89"/>
              <a:gd name="T15" fmla="*/ 46 h 150"/>
              <a:gd name="T16" fmla="*/ 0 w 89"/>
              <a:gd name="T17" fmla="*/ 0 h 150"/>
              <a:gd name="T18" fmla="*/ 39 w 89"/>
              <a:gd name="T19" fmla="*/ 24 h 150"/>
              <a:gd name="T20" fmla="*/ 1 w 89"/>
              <a:gd name="T21" fmla="*/ 46 h 150"/>
              <a:gd name="T22" fmla="*/ 25 w 89"/>
              <a:gd name="T23" fmla="*/ 51 h 150"/>
              <a:gd name="T24" fmla="*/ 26 w 89"/>
              <a:gd name="T25" fmla="*/ 46 h 150"/>
              <a:gd name="T26" fmla="*/ 32 w 89"/>
              <a:gd name="T27" fmla="*/ 47 h 150"/>
              <a:gd name="T28" fmla="*/ 37 w 89"/>
              <a:gd name="T29" fmla="*/ 55 h 150"/>
              <a:gd name="T30" fmla="*/ 35 w 89"/>
              <a:gd name="T31" fmla="*/ 60 h 150"/>
              <a:gd name="T32" fmla="*/ 29 w 89"/>
              <a:gd name="T33" fmla="*/ 59 h 150"/>
              <a:gd name="T34" fmla="*/ 25 w 89"/>
              <a:gd name="T35" fmla="*/ 51 h 150"/>
              <a:gd name="T36" fmla="*/ 42 w 89"/>
              <a:gd name="T37" fmla="*/ 81 h 150"/>
              <a:gd name="T38" fmla="*/ 43 w 89"/>
              <a:gd name="T39" fmla="*/ 75 h 150"/>
              <a:gd name="T40" fmla="*/ 49 w 89"/>
              <a:gd name="T41" fmla="*/ 77 h 150"/>
              <a:gd name="T42" fmla="*/ 54 w 89"/>
              <a:gd name="T43" fmla="*/ 84 h 150"/>
              <a:gd name="T44" fmla="*/ 52 w 89"/>
              <a:gd name="T45" fmla="*/ 90 h 150"/>
              <a:gd name="T46" fmla="*/ 46 w 89"/>
              <a:gd name="T47" fmla="*/ 88 h 150"/>
              <a:gd name="T48" fmla="*/ 42 w 89"/>
              <a:gd name="T49" fmla="*/ 81 h 150"/>
              <a:gd name="T50" fmla="*/ 59 w 89"/>
              <a:gd name="T51" fmla="*/ 110 h 150"/>
              <a:gd name="T52" fmla="*/ 60 w 89"/>
              <a:gd name="T53" fmla="*/ 105 h 150"/>
              <a:gd name="T54" fmla="*/ 66 w 89"/>
              <a:gd name="T55" fmla="*/ 106 h 150"/>
              <a:gd name="T56" fmla="*/ 71 w 89"/>
              <a:gd name="T57" fmla="*/ 113 h 150"/>
              <a:gd name="T58" fmla="*/ 69 w 89"/>
              <a:gd name="T59" fmla="*/ 119 h 150"/>
              <a:gd name="T60" fmla="*/ 63 w 89"/>
              <a:gd name="T61" fmla="*/ 118 h 150"/>
              <a:gd name="T62" fmla="*/ 59 w 89"/>
              <a:gd name="T63" fmla="*/ 11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9" h="150">
                <a:moveTo>
                  <a:pt x="88" y="143"/>
                </a:moveTo>
                <a:cubicBezTo>
                  <a:pt x="89" y="145"/>
                  <a:pt x="88" y="148"/>
                  <a:pt x="86" y="149"/>
                </a:cubicBezTo>
                <a:cubicBezTo>
                  <a:pt x="84" y="150"/>
                  <a:pt x="81" y="149"/>
                  <a:pt x="80" y="147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75" y="138"/>
                  <a:pt x="75" y="135"/>
                  <a:pt x="77" y="134"/>
                </a:cubicBezTo>
                <a:cubicBezTo>
                  <a:pt x="80" y="133"/>
                  <a:pt x="82" y="134"/>
                  <a:pt x="83" y="136"/>
                </a:cubicBezTo>
                <a:cubicBezTo>
                  <a:pt x="88" y="143"/>
                  <a:pt x="88" y="143"/>
                  <a:pt x="88" y="143"/>
                </a:cubicBezTo>
                <a:close/>
                <a:moveTo>
                  <a:pt x="1" y="46"/>
                </a:moveTo>
                <a:cubicBezTo>
                  <a:pt x="0" y="0"/>
                  <a:pt x="0" y="0"/>
                  <a:pt x="0" y="0"/>
                </a:cubicBezTo>
                <a:cubicBezTo>
                  <a:pt x="39" y="24"/>
                  <a:pt x="39" y="24"/>
                  <a:pt x="39" y="24"/>
                </a:cubicBezTo>
                <a:cubicBezTo>
                  <a:pt x="1" y="46"/>
                  <a:pt x="1" y="46"/>
                  <a:pt x="1" y="46"/>
                </a:cubicBezTo>
                <a:close/>
                <a:moveTo>
                  <a:pt x="25" y="51"/>
                </a:moveTo>
                <a:cubicBezTo>
                  <a:pt x="24" y="49"/>
                  <a:pt x="24" y="47"/>
                  <a:pt x="26" y="46"/>
                </a:cubicBezTo>
                <a:cubicBezTo>
                  <a:pt x="28" y="44"/>
                  <a:pt x="31" y="45"/>
                  <a:pt x="32" y="47"/>
                </a:cubicBezTo>
                <a:cubicBezTo>
                  <a:pt x="37" y="55"/>
                  <a:pt x="37" y="55"/>
                  <a:pt x="37" y="55"/>
                </a:cubicBezTo>
                <a:cubicBezTo>
                  <a:pt x="38" y="57"/>
                  <a:pt x="37" y="59"/>
                  <a:pt x="35" y="60"/>
                </a:cubicBezTo>
                <a:cubicBezTo>
                  <a:pt x="33" y="62"/>
                  <a:pt x="30" y="61"/>
                  <a:pt x="29" y="59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42" y="81"/>
                </a:moveTo>
                <a:cubicBezTo>
                  <a:pt x="41" y="79"/>
                  <a:pt x="41" y="76"/>
                  <a:pt x="43" y="75"/>
                </a:cubicBezTo>
                <a:cubicBezTo>
                  <a:pt x="45" y="74"/>
                  <a:pt x="48" y="75"/>
                  <a:pt x="49" y="77"/>
                </a:cubicBezTo>
                <a:cubicBezTo>
                  <a:pt x="54" y="84"/>
                  <a:pt x="54" y="84"/>
                  <a:pt x="54" y="84"/>
                </a:cubicBezTo>
                <a:cubicBezTo>
                  <a:pt x="55" y="86"/>
                  <a:pt x="54" y="89"/>
                  <a:pt x="52" y="90"/>
                </a:cubicBezTo>
                <a:cubicBezTo>
                  <a:pt x="50" y="91"/>
                  <a:pt x="47" y="90"/>
                  <a:pt x="46" y="88"/>
                </a:cubicBezTo>
                <a:cubicBezTo>
                  <a:pt x="42" y="81"/>
                  <a:pt x="42" y="81"/>
                  <a:pt x="42" y="81"/>
                </a:cubicBezTo>
                <a:close/>
                <a:moveTo>
                  <a:pt x="59" y="110"/>
                </a:moveTo>
                <a:cubicBezTo>
                  <a:pt x="58" y="108"/>
                  <a:pt x="58" y="106"/>
                  <a:pt x="60" y="105"/>
                </a:cubicBezTo>
                <a:cubicBezTo>
                  <a:pt x="62" y="103"/>
                  <a:pt x="65" y="104"/>
                  <a:pt x="66" y="106"/>
                </a:cubicBezTo>
                <a:cubicBezTo>
                  <a:pt x="71" y="113"/>
                  <a:pt x="71" y="113"/>
                  <a:pt x="71" y="113"/>
                </a:cubicBezTo>
                <a:cubicBezTo>
                  <a:pt x="72" y="115"/>
                  <a:pt x="71" y="118"/>
                  <a:pt x="69" y="119"/>
                </a:cubicBezTo>
                <a:cubicBezTo>
                  <a:pt x="67" y="120"/>
                  <a:pt x="64" y="120"/>
                  <a:pt x="63" y="118"/>
                </a:cubicBezTo>
                <a:cubicBezTo>
                  <a:pt x="59" y="110"/>
                  <a:pt x="59" y="110"/>
                  <a:pt x="59" y="1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Inhaltsplatzhalter 4"/>
          <p:cNvSpPr txBox="1"/>
          <p:nvPr/>
        </p:nvSpPr>
        <p:spPr>
          <a:xfrm>
            <a:off x="2757758" y="4616264"/>
            <a:ext cx="1330084" cy="236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latin typeface="+mj-lt"/>
              </a:rPr>
              <a:t>OPTION 01</a:t>
            </a:r>
            <a:endParaRPr lang="en-US" sz="1100" dirty="0">
              <a:latin typeface="+mn-lt"/>
            </a:endParaRPr>
          </a:p>
        </p:txBody>
      </p:sp>
      <p:sp>
        <p:nvSpPr>
          <p:cNvPr id="34" name="Inhaltsplatzhalter 4"/>
          <p:cNvSpPr txBox="1"/>
          <p:nvPr/>
        </p:nvSpPr>
        <p:spPr>
          <a:xfrm>
            <a:off x="7942485" y="4616264"/>
            <a:ext cx="1330084" cy="236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latin typeface="+mj-lt"/>
              </a:rPr>
              <a:t>OPTION 04</a:t>
            </a:r>
            <a:endParaRPr lang="en-US" sz="1100" dirty="0">
              <a:latin typeface="+mn-lt"/>
            </a:endParaRPr>
          </a:p>
        </p:txBody>
      </p:sp>
      <p:sp>
        <p:nvSpPr>
          <p:cNvPr id="35" name="Inhaltsplatzhalter 4"/>
          <p:cNvSpPr txBox="1"/>
          <p:nvPr/>
        </p:nvSpPr>
        <p:spPr>
          <a:xfrm>
            <a:off x="4621024" y="4616264"/>
            <a:ext cx="1330084" cy="236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latin typeface="+mj-lt"/>
              </a:rPr>
              <a:t>OPTION 02</a:t>
            </a:r>
            <a:endParaRPr lang="en-US" sz="1100" dirty="0">
              <a:latin typeface="+mn-lt"/>
            </a:endParaRPr>
          </a:p>
        </p:txBody>
      </p:sp>
      <p:sp>
        <p:nvSpPr>
          <p:cNvPr id="36" name="Inhaltsplatzhalter 4"/>
          <p:cNvSpPr txBox="1"/>
          <p:nvPr/>
        </p:nvSpPr>
        <p:spPr>
          <a:xfrm>
            <a:off x="6324007" y="4616264"/>
            <a:ext cx="1330084" cy="236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latin typeface="+mj-lt"/>
              </a:rPr>
              <a:t>OPTION 03</a:t>
            </a:r>
            <a:endParaRPr lang="en-US" sz="1100" dirty="0">
              <a:latin typeface="+mn-lt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3197038" y="3078069"/>
            <a:ext cx="448352" cy="447193"/>
            <a:chOff x="674688" y="3432176"/>
            <a:chExt cx="614363" cy="612775"/>
          </a:xfrm>
          <a:solidFill>
            <a:schemeClr val="bg1"/>
          </a:solidFill>
        </p:grpSpPr>
        <p:sp>
          <p:nvSpPr>
            <p:cNvPr id="38" name="Freeform 37"/>
            <p:cNvSpPr/>
            <p:nvPr/>
          </p:nvSpPr>
          <p:spPr bwMode="auto">
            <a:xfrm>
              <a:off x="674688" y="3432176"/>
              <a:ext cx="361950" cy="287338"/>
            </a:xfrm>
            <a:custGeom>
              <a:avLst/>
              <a:gdLst>
                <a:gd name="T0" fmla="*/ 1151 w 2052"/>
                <a:gd name="T1" fmla="*/ 3 h 1632"/>
                <a:gd name="T2" fmla="*/ 1296 w 2052"/>
                <a:gd name="T3" fmla="*/ 22 h 1632"/>
                <a:gd name="T4" fmla="*/ 1436 w 2052"/>
                <a:gd name="T5" fmla="*/ 60 h 1632"/>
                <a:gd name="T6" fmla="*/ 1569 w 2052"/>
                <a:gd name="T7" fmla="*/ 116 h 1632"/>
                <a:gd name="T8" fmla="*/ 1694 w 2052"/>
                <a:gd name="T9" fmla="*/ 189 h 1632"/>
                <a:gd name="T10" fmla="*/ 1810 w 2052"/>
                <a:gd name="T11" fmla="*/ 280 h 1632"/>
                <a:gd name="T12" fmla="*/ 1914 w 2052"/>
                <a:gd name="T13" fmla="*/ 386 h 1632"/>
                <a:gd name="T14" fmla="*/ 2003 w 2052"/>
                <a:gd name="T15" fmla="*/ 509 h 1632"/>
                <a:gd name="T16" fmla="*/ 2050 w 2052"/>
                <a:gd name="T17" fmla="*/ 594 h 1632"/>
                <a:gd name="T18" fmla="*/ 2049 w 2052"/>
                <a:gd name="T19" fmla="*/ 632 h 1632"/>
                <a:gd name="T20" fmla="*/ 2029 w 2052"/>
                <a:gd name="T21" fmla="*/ 666 h 1632"/>
                <a:gd name="T22" fmla="*/ 1993 w 2052"/>
                <a:gd name="T23" fmla="*/ 686 h 1632"/>
                <a:gd name="T24" fmla="*/ 1954 w 2052"/>
                <a:gd name="T25" fmla="*/ 686 h 1632"/>
                <a:gd name="T26" fmla="*/ 1920 w 2052"/>
                <a:gd name="T27" fmla="*/ 665 h 1632"/>
                <a:gd name="T28" fmla="*/ 1872 w 2052"/>
                <a:gd name="T29" fmla="*/ 585 h 1632"/>
                <a:gd name="T30" fmla="*/ 1788 w 2052"/>
                <a:gd name="T31" fmla="*/ 467 h 1632"/>
                <a:gd name="T32" fmla="*/ 1689 w 2052"/>
                <a:gd name="T33" fmla="*/ 367 h 1632"/>
                <a:gd name="T34" fmla="*/ 1579 w 2052"/>
                <a:gd name="T35" fmla="*/ 285 h 1632"/>
                <a:gd name="T36" fmla="*/ 1458 w 2052"/>
                <a:gd name="T37" fmla="*/ 221 h 1632"/>
                <a:gd name="T38" fmla="*/ 1329 w 2052"/>
                <a:gd name="T39" fmla="*/ 175 h 1632"/>
                <a:gd name="T40" fmla="*/ 1196 w 2052"/>
                <a:gd name="T41" fmla="*/ 150 h 1632"/>
                <a:gd name="T42" fmla="*/ 1058 w 2052"/>
                <a:gd name="T43" fmla="*/ 143 h 1632"/>
                <a:gd name="T44" fmla="*/ 920 w 2052"/>
                <a:gd name="T45" fmla="*/ 158 h 1632"/>
                <a:gd name="T46" fmla="*/ 783 w 2052"/>
                <a:gd name="T47" fmla="*/ 195 h 1632"/>
                <a:gd name="T48" fmla="*/ 648 w 2052"/>
                <a:gd name="T49" fmla="*/ 253 h 1632"/>
                <a:gd name="T50" fmla="*/ 525 w 2052"/>
                <a:gd name="T51" fmla="*/ 332 h 1632"/>
                <a:gd name="T52" fmla="*/ 418 w 2052"/>
                <a:gd name="T53" fmla="*/ 425 h 1632"/>
                <a:gd name="T54" fmla="*/ 328 w 2052"/>
                <a:gd name="T55" fmla="*/ 532 h 1632"/>
                <a:gd name="T56" fmla="*/ 256 w 2052"/>
                <a:gd name="T57" fmla="*/ 649 h 1632"/>
                <a:gd name="T58" fmla="*/ 202 w 2052"/>
                <a:gd name="T59" fmla="*/ 776 h 1632"/>
                <a:gd name="T60" fmla="*/ 167 w 2052"/>
                <a:gd name="T61" fmla="*/ 909 h 1632"/>
                <a:gd name="T62" fmla="*/ 151 w 2052"/>
                <a:gd name="T63" fmla="*/ 1045 h 1632"/>
                <a:gd name="T64" fmla="*/ 155 w 2052"/>
                <a:gd name="T65" fmla="*/ 1183 h 1632"/>
                <a:gd name="T66" fmla="*/ 181 w 2052"/>
                <a:gd name="T67" fmla="*/ 1320 h 1632"/>
                <a:gd name="T68" fmla="*/ 228 w 2052"/>
                <a:gd name="T69" fmla="*/ 1455 h 1632"/>
                <a:gd name="T70" fmla="*/ 268 w 2052"/>
                <a:gd name="T71" fmla="*/ 1540 h 1632"/>
                <a:gd name="T72" fmla="*/ 267 w 2052"/>
                <a:gd name="T73" fmla="*/ 1578 h 1632"/>
                <a:gd name="T74" fmla="*/ 247 w 2052"/>
                <a:gd name="T75" fmla="*/ 1610 h 1632"/>
                <a:gd name="T76" fmla="*/ 211 w 2052"/>
                <a:gd name="T77" fmla="*/ 1631 h 1632"/>
                <a:gd name="T78" fmla="*/ 175 w 2052"/>
                <a:gd name="T79" fmla="*/ 1628 h 1632"/>
                <a:gd name="T80" fmla="*/ 145 w 2052"/>
                <a:gd name="T81" fmla="*/ 1614 h 1632"/>
                <a:gd name="T82" fmla="*/ 127 w 2052"/>
                <a:gd name="T83" fmla="*/ 1594 h 1632"/>
                <a:gd name="T84" fmla="*/ 65 w 2052"/>
                <a:gd name="T85" fmla="*/ 1454 h 1632"/>
                <a:gd name="T86" fmla="*/ 23 w 2052"/>
                <a:gd name="T87" fmla="*/ 1310 h 1632"/>
                <a:gd name="T88" fmla="*/ 3 w 2052"/>
                <a:gd name="T89" fmla="*/ 1164 h 1632"/>
                <a:gd name="T90" fmla="*/ 2 w 2052"/>
                <a:gd name="T91" fmla="*/ 1018 h 1632"/>
                <a:gd name="T92" fmla="*/ 21 w 2052"/>
                <a:gd name="T93" fmla="*/ 874 h 1632"/>
                <a:gd name="T94" fmla="*/ 59 w 2052"/>
                <a:gd name="T95" fmla="*/ 734 h 1632"/>
                <a:gd name="T96" fmla="*/ 116 w 2052"/>
                <a:gd name="T97" fmla="*/ 600 h 1632"/>
                <a:gd name="T98" fmla="*/ 189 w 2052"/>
                <a:gd name="T99" fmla="*/ 475 h 1632"/>
                <a:gd name="T100" fmla="*/ 279 w 2052"/>
                <a:gd name="T101" fmla="*/ 358 h 1632"/>
                <a:gd name="T102" fmla="*/ 386 w 2052"/>
                <a:gd name="T103" fmla="*/ 256 h 1632"/>
                <a:gd name="T104" fmla="*/ 508 w 2052"/>
                <a:gd name="T105" fmla="*/ 166 h 1632"/>
                <a:gd name="T106" fmla="*/ 645 w 2052"/>
                <a:gd name="T107" fmla="*/ 94 h 1632"/>
                <a:gd name="T108" fmla="*/ 787 w 2052"/>
                <a:gd name="T109" fmla="*/ 42 h 1632"/>
                <a:gd name="T110" fmla="*/ 933 w 2052"/>
                <a:gd name="T111" fmla="*/ 11 h 1632"/>
                <a:gd name="T112" fmla="*/ 1079 w 2052"/>
                <a:gd name="T113" fmla="*/ 0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2" h="1632">
                  <a:moveTo>
                    <a:pt x="1079" y="0"/>
                  </a:moveTo>
                  <a:lnTo>
                    <a:pt x="1151" y="3"/>
                  </a:lnTo>
                  <a:lnTo>
                    <a:pt x="1224" y="10"/>
                  </a:lnTo>
                  <a:lnTo>
                    <a:pt x="1296" y="22"/>
                  </a:lnTo>
                  <a:lnTo>
                    <a:pt x="1367" y="39"/>
                  </a:lnTo>
                  <a:lnTo>
                    <a:pt x="1436" y="60"/>
                  </a:lnTo>
                  <a:lnTo>
                    <a:pt x="1503" y="85"/>
                  </a:lnTo>
                  <a:lnTo>
                    <a:pt x="1569" y="116"/>
                  </a:lnTo>
                  <a:lnTo>
                    <a:pt x="1633" y="150"/>
                  </a:lnTo>
                  <a:lnTo>
                    <a:pt x="1694" y="189"/>
                  </a:lnTo>
                  <a:lnTo>
                    <a:pt x="1754" y="232"/>
                  </a:lnTo>
                  <a:lnTo>
                    <a:pt x="1810" y="280"/>
                  </a:lnTo>
                  <a:lnTo>
                    <a:pt x="1863" y="331"/>
                  </a:lnTo>
                  <a:lnTo>
                    <a:pt x="1914" y="386"/>
                  </a:lnTo>
                  <a:lnTo>
                    <a:pt x="1960" y="445"/>
                  </a:lnTo>
                  <a:lnTo>
                    <a:pt x="2003" y="509"/>
                  </a:lnTo>
                  <a:lnTo>
                    <a:pt x="2041" y="575"/>
                  </a:lnTo>
                  <a:lnTo>
                    <a:pt x="2050" y="594"/>
                  </a:lnTo>
                  <a:lnTo>
                    <a:pt x="2052" y="613"/>
                  </a:lnTo>
                  <a:lnTo>
                    <a:pt x="2049" y="632"/>
                  </a:lnTo>
                  <a:lnTo>
                    <a:pt x="2040" y="650"/>
                  </a:lnTo>
                  <a:lnTo>
                    <a:pt x="2029" y="666"/>
                  </a:lnTo>
                  <a:lnTo>
                    <a:pt x="2012" y="679"/>
                  </a:lnTo>
                  <a:lnTo>
                    <a:pt x="1993" y="686"/>
                  </a:lnTo>
                  <a:lnTo>
                    <a:pt x="1974" y="690"/>
                  </a:lnTo>
                  <a:lnTo>
                    <a:pt x="1954" y="686"/>
                  </a:lnTo>
                  <a:lnTo>
                    <a:pt x="1936" y="678"/>
                  </a:lnTo>
                  <a:lnTo>
                    <a:pt x="1920" y="665"/>
                  </a:lnTo>
                  <a:lnTo>
                    <a:pt x="1908" y="649"/>
                  </a:lnTo>
                  <a:lnTo>
                    <a:pt x="1872" y="585"/>
                  </a:lnTo>
                  <a:lnTo>
                    <a:pt x="1831" y="523"/>
                  </a:lnTo>
                  <a:lnTo>
                    <a:pt x="1788" y="467"/>
                  </a:lnTo>
                  <a:lnTo>
                    <a:pt x="1740" y="415"/>
                  </a:lnTo>
                  <a:lnTo>
                    <a:pt x="1689" y="367"/>
                  </a:lnTo>
                  <a:lnTo>
                    <a:pt x="1635" y="323"/>
                  </a:lnTo>
                  <a:lnTo>
                    <a:pt x="1579" y="285"/>
                  </a:lnTo>
                  <a:lnTo>
                    <a:pt x="1519" y="250"/>
                  </a:lnTo>
                  <a:lnTo>
                    <a:pt x="1458" y="221"/>
                  </a:lnTo>
                  <a:lnTo>
                    <a:pt x="1394" y="195"/>
                  </a:lnTo>
                  <a:lnTo>
                    <a:pt x="1329" y="175"/>
                  </a:lnTo>
                  <a:lnTo>
                    <a:pt x="1263" y="160"/>
                  </a:lnTo>
                  <a:lnTo>
                    <a:pt x="1196" y="150"/>
                  </a:lnTo>
                  <a:lnTo>
                    <a:pt x="1127" y="144"/>
                  </a:lnTo>
                  <a:lnTo>
                    <a:pt x="1058" y="143"/>
                  </a:lnTo>
                  <a:lnTo>
                    <a:pt x="989" y="149"/>
                  </a:lnTo>
                  <a:lnTo>
                    <a:pt x="920" y="158"/>
                  </a:lnTo>
                  <a:lnTo>
                    <a:pt x="851" y="174"/>
                  </a:lnTo>
                  <a:lnTo>
                    <a:pt x="783" y="195"/>
                  </a:lnTo>
                  <a:lnTo>
                    <a:pt x="715" y="222"/>
                  </a:lnTo>
                  <a:lnTo>
                    <a:pt x="648" y="253"/>
                  </a:lnTo>
                  <a:lnTo>
                    <a:pt x="585" y="290"/>
                  </a:lnTo>
                  <a:lnTo>
                    <a:pt x="525" y="332"/>
                  </a:lnTo>
                  <a:lnTo>
                    <a:pt x="470" y="376"/>
                  </a:lnTo>
                  <a:lnTo>
                    <a:pt x="418" y="425"/>
                  </a:lnTo>
                  <a:lnTo>
                    <a:pt x="371" y="477"/>
                  </a:lnTo>
                  <a:lnTo>
                    <a:pt x="328" y="532"/>
                  </a:lnTo>
                  <a:lnTo>
                    <a:pt x="290" y="590"/>
                  </a:lnTo>
                  <a:lnTo>
                    <a:pt x="256" y="649"/>
                  </a:lnTo>
                  <a:lnTo>
                    <a:pt x="226" y="712"/>
                  </a:lnTo>
                  <a:lnTo>
                    <a:pt x="202" y="776"/>
                  </a:lnTo>
                  <a:lnTo>
                    <a:pt x="181" y="842"/>
                  </a:lnTo>
                  <a:lnTo>
                    <a:pt x="167" y="909"/>
                  </a:lnTo>
                  <a:lnTo>
                    <a:pt x="156" y="976"/>
                  </a:lnTo>
                  <a:lnTo>
                    <a:pt x="151" y="1045"/>
                  </a:lnTo>
                  <a:lnTo>
                    <a:pt x="151" y="1114"/>
                  </a:lnTo>
                  <a:lnTo>
                    <a:pt x="155" y="1183"/>
                  </a:lnTo>
                  <a:lnTo>
                    <a:pt x="165" y="1252"/>
                  </a:lnTo>
                  <a:lnTo>
                    <a:pt x="181" y="1320"/>
                  </a:lnTo>
                  <a:lnTo>
                    <a:pt x="202" y="1388"/>
                  </a:lnTo>
                  <a:lnTo>
                    <a:pt x="228" y="1455"/>
                  </a:lnTo>
                  <a:lnTo>
                    <a:pt x="261" y="1520"/>
                  </a:lnTo>
                  <a:lnTo>
                    <a:pt x="268" y="1540"/>
                  </a:lnTo>
                  <a:lnTo>
                    <a:pt x="271" y="1559"/>
                  </a:lnTo>
                  <a:lnTo>
                    <a:pt x="267" y="1578"/>
                  </a:lnTo>
                  <a:lnTo>
                    <a:pt x="260" y="1596"/>
                  </a:lnTo>
                  <a:lnTo>
                    <a:pt x="247" y="1610"/>
                  </a:lnTo>
                  <a:lnTo>
                    <a:pt x="230" y="1623"/>
                  </a:lnTo>
                  <a:lnTo>
                    <a:pt x="211" y="1631"/>
                  </a:lnTo>
                  <a:lnTo>
                    <a:pt x="192" y="1632"/>
                  </a:lnTo>
                  <a:lnTo>
                    <a:pt x="175" y="1628"/>
                  </a:lnTo>
                  <a:lnTo>
                    <a:pt x="159" y="1622"/>
                  </a:lnTo>
                  <a:lnTo>
                    <a:pt x="145" y="1614"/>
                  </a:lnTo>
                  <a:lnTo>
                    <a:pt x="135" y="1604"/>
                  </a:lnTo>
                  <a:lnTo>
                    <a:pt x="127" y="1594"/>
                  </a:lnTo>
                  <a:lnTo>
                    <a:pt x="93" y="1525"/>
                  </a:lnTo>
                  <a:lnTo>
                    <a:pt x="65" y="1454"/>
                  </a:lnTo>
                  <a:lnTo>
                    <a:pt x="41" y="1382"/>
                  </a:lnTo>
                  <a:lnTo>
                    <a:pt x="23" y="1310"/>
                  </a:lnTo>
                  <a:lnTo>
                    <a:pt x="11" y="1237"/>
                  </a:lnTo>
                  <a:lnTo>
                    <a:pt x="3" y="1164"/>
                  </a:lnTo>
                  <a:lnTo>
                    <a:pt x="0" y="1091"/>
                  </a:lnTo>
                  <a:lnTo>
                    <a:pt x="2" y="1018"/>
                  </a:lnTo>
                  <a:lnTo>
                    <a:pt x="9" y="945"/>
                  </a:lnTo>
                  <a:lnTo>
                    <a:pt x="21" y="874"/>
                  </a:lnTo>
                  <a:lnTo>
                    <a:pt x="38" y="803"/>
                  </a:lnTo>
                  <a:lnTo>
                    <a:pt x="59" y="734"/>
                  </a:lnTo>
                  <a:lnTo>
                    <a:pt x="85" y="666"/>
                  </a:lnTo>
                  <a:lnTo>
                    <a:pt x="116" y="600"/>
                  </a:lnTo>
                  <a:lnTo>
                    <a:pt x="150" y="536"/>
                  </a:lnTo>
                  <a:lnTo>
                    <a:pt x="189" y="475"/>
                  </a:lnTo>
                  <a:lnTo>
                    <a:pt x="232" y="415"/>
                  </a:lnTo>
                  <a:lnTo>
                    <a:pt x="279" y="358"/>
                  </a:lnTo>
                  <a:lnTo>
                    <a:pt x="331" y="305"/>
                  </a:lnTo>
                  <a:lnTo>
                    <a:pt x="386" y="256"/>
                  </a:lnTo>
                  <a:lnTo>
                    <a:pt x="446" y="209"/>
                  </a:lnTo>
                  <a:lnTo>
                    <a:pt x="508" y="166"/>
                  </a:lnTo>
                  <a:lnTo>
                    <a:pt x="575" y="127"/>
                  </a:lnTo>
                  <a:lnTo>
                    <a:pt x="645" y="94"/>
                  </a:lnTo>
                  <a:lnTo>
                    <a:pt x="715" y="65"/>
                  </a:lnTo>
                  <a:lnTo>
                    <a:pt x="787" y="42"/>
                  </a:lnTo>
                  <a:lnTo>
                    <a:pt x="859" y="24"/>
                  </a:lnTo>
                  <a:lnTo>
                    <a:pt x="933" y="11"/>
                  </a:lnTo>
                  <a:lnTo>
                    <a:pt x="1006" y="4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757238" y="3513138"/>
              <a:ext cx="207963" cy="168275"/>
            </a:xfrm>
            <a:custGeom>
              <a:avLst/>
              <a:gdLst>
                <a:gd name="T0" fmla="*/ 679 w 1174"/>
                <a:gd name="T1" fmla="*/ 4 h 954"/>
                <a:gd name="T2" fmla="*/ 801 w 1174"/>
                <a:gd name="T3" fmla="*/ 31 h 954"/>
                <a:gd name="T4" fmla="*/ 901 w 1174"/>
                <a:gd name="T5" fmla="*/ 70 h 954"/>
                <a:gd name="T6" fmla="*/ 992 w 1174"/>
                <a:gd name="T7" fmla="*/ 127 h 954"/>
                <a:gd name="T8" fmla="*/ 1071 w 1174"/>
                <a:gd name="T9" fmla="*/ 201 h 954"/>
                <a:gd name="T10" fmla="*/ 1136 w 1174"/>
                <a:gd name="T11" fmla="*/ 288 h 954"/>
                <a:gd name="T12" fmla="*/ 1171 w 1174"/>
                <a:gd name="T13" fmla="*/ 355 h 954"/>
                <a:gd name="T14" fmla="*/ 1170 w 1174"/>
                <a:gd name="T15" fmla="*/ 393 h 954"/>
                <a:gd name="T16" fmla="*/ 1150 w 1174"/>
                <a:gd name="T17" fmla="*/ 426 h 954"/>
                <a:gd name="T18" fmla="*/ 1114 w 1174"/>
                <a:gd name="T19" fmla="*/ 448 h 954"/>
                <a:gd name="T20" fmla="*/ 1076 w 1174"/>
                <a:gd name="T21" fmla="*/ 447 h 954"/>
                <a:gd name="T22" fmla="*/ 1043 w 1174"/>
                <a:gd name="T23" fmla="*/ 425 h 954"/>
                <a:gd name="T24" fmla="*/ 1008 w 1174"/>
                <a:gd name="T25" fmla="*/ 367 h 954"/>
                <a:gd name="T26" fmla="*/ 952 w 1174"/>
                <a:gd name="T27" fmla="*/ 292 h 954"/>
                <a:gd name="T28" fmla="*/ 881 w 1174"/>
                <a:gd name="T29" fmla="*/ 233 h 954"/>
                <a:gd name="T30" fmla="*/ 800 w 1174"/>
                <a:gd name="T31" fmla="*/ 188 h 954"/>
                <a:gd name="T32" fmla="*/ 705 w 1174"/>
                <a:gd name="T33" fmla="*/ 159 h 954"/>
                <a:gd name="T34" fmla="*/ 601 w 1174"/>
                <a:gd name="T35" fmla="*/ 151 h 954"/>
                <a:gd name="T36" fmla="*/ 498 w 1174"/>
                <a:gd name="T37" fmla="*/ 168 h 954"/>
                <a:gd name="T38" fmla="*/ 400 w 1174"/>
                <a:gd name="T39" fmla="*/ 208 h 954"/>
                <a:gd name="T40" fmla="*/ 323 w 1174"/>
                <a:gd name="T41" fmla="*/ 259 h 954"/>
                <a:gd name="T42" fmla="*/ 257 w 1174"/>
                <a:gd name="T43" fmla="*/ 323 h 954"/>
                <a:gd name="T44" fmla="*/ 206 w 1174"/>
                <a:gd name="T45" fmla="*/ 400 h 954"/>
                <a:gd name="T46" fmla="*/ 170 w 1174"/>
                <a:gd name="T47" fmla="*/ 489 h 954"/>
                <a:gd name="T48" fmla="*/ 151 w 1174"/>
                <a:gd name="T49" fmla="*/ 592 h 954"/>
                <a:gd name="T50" fmla="*/ 155 w 1174"/>
                <a:gd name="T51" fmla="*/ 695 h 954"/>
                <a:gd name="T52" fmla="*/ 184 w 1174"/>
                <a:gd name="T53" fmla="*/ 796 h 954"/>
                <a:gd name="T54" fmla="*/ 213 w 1174"/>
                <a:gd name="T55" fmla="*/ 864 h 954"/>
                <a:gd name="T56" fmla="*/ 213 w 1174"/>
                <a:gd name="T57" fmla="*/ 903 h 954"/>
                <a:gd name="T58" fmla="*/ 193 w 1174"/>
                <a:gd name="T59" fmla="*/ 936 h 954"/>
                <a:gd name="T60" fmla="*/ 157 w 1174"/>
                <a:gd name="T61" fmla="*/ 954 h 954"/>
                <a:gd name="T62" fmla="*/ 120 w 1174"/>
                <a:gd name="T63" fmla="*/ 949 h 954"/>
                <a:gd name="T64" fmla="*/ 91 w 1174"/>
                <a:gd name="T65" fmla="*/ 931 h 954"/>
                <a:gd name="T66" fmla="*/ 73 w 1174"/>
                <a:gd name="T67" fmla="*/ 911 h 954"/>
                <a:gd name="T68" fmla="*/ 27 w 1174"/>
                <a:gd name="T69" fmla="*/ 801 h 954"/>
                <a:gd name="T70" fmla="*/ 3 w 1174"/>
                <a:gd name="T71" fmla="*/ 689 h 954"/>
                <a:gd name="T72" fmla="*/ 1 w 1174"/>
                <a:gd name="T73" fmla="*/ 576 h 954"/>
                <a:gd name="T74" fmla="*/ 19 w 1174"/>
                <a:gd name="T75" fmla="*/ 466 h 954"/>
                <a:gd name="T76" fmla="*/ 57 w 1174"/>
                <a:gd name="T77" fmla="*/ 361 h 954"/>
                <a:gd name="T78" fmla="*/ 114 w 1174"/>
                <a:gd name="T79" fmla="*/ 265 h 954"/>
                <a:gd name="T80" fmla="*/ 187 w 1174"/>
                <a:gd name="T81" fmla="*/ 178 h 954"/>
                <a:gd name="T82" fmla="*/ 276 w 1174"/>
                <a:gd name="T83" fmla="*/ 105 h 954"/>
                <a:gd name="T84" fmla="*/ 383 w 1174"/>
                <a:gd name="T85" fmla="*/ 46 h 954"/>
                <a:gd name="T86" fmla="*/ 499 w 1174"/>
                <a:gd name="T87" fmla="*/ 11 h 954"/>
                <a:gd name="T88" fmla="*/ 619 w 1174"/>
                <a:gd name="T89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4" h="954">
                  <a:moveTo>
                    <a:pt x="619" y="0"/>
                  </a:moveTo>
                  <a:lnTo>
                    <a:pt x="679" y="4"/>
                  </a:lnTo>
                  <a:lnTo>
                    <a:pt x="740" y="14"/>
                  </a:lnTo>
                  <a:lnTo>
                    <a:pt x="801" y="31"/>
                  </a:lnTo>
                  <a:lnTo>
                    <a:pt x="852" y="48"/>
                  </a:lnTo>
                  <a:lnTo>
                    <a:pt x="901" y="70"/>
                  </a:lnTo>
                  <a:lnTo>
                    <a:pt x="948" y="96"/>
                  </a:lnTo>
                  <a:lnTo>
                    <a:pt x="992" y="127"/>
                  </a:lnTo>
                  <a:lnTo>
                    <a:pt x="1033" y="162"/>
                  </a:lnTo>
                  <a:lnTo>
                    <a:pt x="1071" y="201"/>
                  </a:lnTo>
                  <a:lnTo>
                    <a:pt x="1106" y="242"/>
                  </a:lnTo>
                  <a:lnTo>
                    <a:pt x="1136" y="288"/>
                  </a:lnTo>
                  <a:lnTo>
                    <a:pt x="1163" y="335"/>
                  </a:lnTo>
                  <a:lnTo>
                    <a:pt x="1171" y="355"/>
                  </a:lnTo>
                  <a:lnTo>
                    <a:pt x="1174" y="374"/>
                  </a:lnTo>
                  <a:lnTo>
                    <a:pt x="1170" y="393"/>
                  </a:lnTo>
                  <a:lnTo>
                    <a:pt x="1163" y="411"/>
                  </a:lnTo>
                  <a:lnTo>
                    <a:pt x="1150" y="426"/>
                  </a:lnTo>
                  <a:lnTo>
                    <a:pt x="1133" y="439"/>
                  </a:lnTo>
                  <a:lnTo>
                    <a:pt x="1114" y="448"/>
                  </a:lnTo>
                  <a:lnTo>
                    <a:pt x="1095" y="450"/>
                  </a:lnTo>
                  <a:lnTo>
                    <a:pt x="1076" y="447"/>
                  </a:lnTo>
                  <a:lnTo>
                    <a:pt x="1058" y="438"/>
                  </a:lnTo>
                  <a:lnTo>
                    <a:pt x="1043" y="425"/>
                  </a:lnTo>
                  <a:lnTo>
                    <a:pt x="1029" y="410"/>
                  </a:lnTo>
                  <a:lnTo>
                    <a:pt x="1008" y="367"/>
                  </a:lnTo>
                  <a:lnTo>
                    <a:pt x="981" y="328"/>
                  </a:lnTo>
                  <a:lnTo>
                    <a:pt x="952" y="292"/>
                  </a:lnTo>
                  <a:lnTo>
                    <a:pt x="918" y="260"/>
                  </a:lnTo>
                  <a:lnTo>
                    <a:pt x="881" y="233"/>
                  </a:lnTo>
                  <a:lnTo>
                    <a:pt x="841" y="208"/>
                  </a:lnTo>
                  <a:lnTo>
                    <a:pt x="800" y="188"/>
                  </a:lnTo>
                  <a:lnTo>
                    <a:pt x="757" y="171"/>
                  </a:lnTo>
                  <a:lnTo>
                    <a:pt x="705" y="159"/>
                  </a:lnTo>
                  <a:lnTo>
                    <a:pt x="653" y="152"/>
                  </a:lnTo>
                  <a:lnTo>
                    <a:pt x="601" y="151"/>
                  </a:lnTo>
                  <a:lnTo>
                    <a:pt x="550" y="158"/>
                  </a:lnTo>
                  <a:lnTo>
                    <a:pt x="498" y="168"/>
                  </a:lnTo>
                  <a:lnTo>
                    <a:pt x="448" y="185"/>
                  </a:lnTo>
                  <a:lnTo>
                    <a:pt x="400" y="208"/>
                  </a:lnTo>
                  <a:lnTo>
                    <a:pt x="360" y="232"/>
                  </a:lnTo>
                  <a:lnTo>
                    <a:pt x="323" y="259"/>
                  </a:lnTo>
                  <a:lnTo>
                    <a:pt x="289" y="290"/>
                  </a:lnTo>
                  <a:lnTo>
                    <a:pt x="257" y="323"/>
                  </a:lnTo>
                  <a:lnTo>
                    <a:pt x="229" y="360"/>
                  </a:lnTo>
                  <a:lnTo>
                    <a:pt x="206" y="400"/>
                  </a:lnTo>
                  <a:lnTo>
                    <a:pt x="186" y="443"/>
                  </a:lnTo>
                  <a:lnTo>
                    <a:pt x="170" y="489"/>
                  </a:lnTo>
                  <a:lnTo>
                    <a:pt x="157" y="540"/>
                  </a:lnTo>
                  <a:lnTo>
                    <a:pt x="151" y="592"/>
                  </a:lnTo>
                  <a:lnTo>
                    <a:pt x="150" y="643"/>
                  </a:lnTo>
                  <a:lnTo>
                    <a:pt x="155" y="695"/>
                  </a:lnTo>
                  <a:lnTo>
                    <a:pt x="167" y="746"/>
                  </a:lnTo>
                  <a:lnTo>
                    <a:pt x="184" y="796"/>
                  </a:lnTo>
                  <a:lnTo>
                    <a:pt x="206" y="845"/>
                  </a:lnTo>
                  <a:lnTo>
                    <a:pt x="213" y="864"/>
                  </a:lnTo>
                  <a:lnTo>
                    <a:pt x="216" y="884"/>
                  </a:lnTo>
                  <a:lnTo>
                    <a:pt x="213" y="903"/>
                  </a:lnTo>
                  <a:lnTo>
                    <a:pt x="205" y="920"/>
                  </a:lnTo>
                  <a:lnTo>
                    <a:pt x="193" y="936"/>
                  </a:lnTo>
                  <a:lnTo>
                    <a:pt x="176" y="948"/>
                  </a:lnTo>
                  <a:lnTo>
                    <a:pt x="157" y="954"/>
                  </a:lnTo>
                  <a:lnTo>
                    <a:pt x="138" y="954"/>
                  </a:lnTo>
                  <a:lnTo>
                    <a:pt x="120" y="949"/>
                  </a:lnTo>
                  <a:lnTo>
                    <a:pt x="105" y="941"/>
                  </a:lnTo>
                  <a:lnTo>
                    <a:pt x="91" y="931"/>
                  </a:lnTo>
                  <a:lnTo>
                    <a:pt x="81" y="921"/>
                  </a:lnTo>
                  <a:lnTo>
                    <a:pt x="73" y="911"/>
                  </a:lnTo>
                  <a:lnTo>
                    <a:pt x="47" y="856"/>
                  </a:lnTo>
                  <a:lnTo>
                    <a:pt x="27" y="801"/>
                  </a:lnTo>
                  <a:lnTo>
                    <a:pt x="13" y="745"/>
                  </a:lnTo>
                  <a:lnTo>
                    <a:pt x="3" y="689"/>
                  </a:lnTo>
                  <a:lnTo>
                    <a:pt x="0" y="632"/>
                  </a:lnTo>
                  <a:lnTo>
                    <a:pt x="1" y="576"/>
                  </a:lnTo>
                  <a:lnTo>
                    <a:pt x="7" y="521"/>
                  </a:lnTo>
                  <a:lnTo>
                    <a:pt x="19" y="466"/>
                  </a:lnTo>
                  <a:lnTo>
                    <a:pt x="36" y="413"/>
                  </a:lnTo>
                  <a:lnTo>
                    <a:pt x="57" y="361"/>
                  </a:lnTo>
                  <a:lnTo>
                    <a:pt x="83" y="311"/>
                  </a:lnTo>
                  <a:lnTo>
                    <a:pt x="114" y="265"/>
                  </a:lnTo>
                  <a:lnTo>
                    <a:pt x="147" y="219"/>
                  </a:lnTo>
                  <a:lnTo>
                    <a:pt x="187" y="178"/>
                  </a:lnTo>
                  <a:lnTo>
                    <a:pt x="229" y="140"/>
                  </a:lnTo>
                  <a:lnTo>
                    <a:pt x="276" y="105"/>
                  </a:lnTo>
                  <a:lnTo>
                    <a:pt x="327" y="74"/>
                  </a:lnTo>
                  <a:lnTo>
                    <a:pt x="383" y="46"/>
                  </a:lnTo>
                  <a:lnTo>
                    <a:pt x="440" y="25"/>
                  </a:lnTo>
                  <a:lnTo>
                    <a:pt x="499" y="11"/>
                  </a:lnTo>
                  <a:lnTo>
                    <a:pt x="558" y="2"/>
                  </a:lnTo>
                  <a:lnTo>
                    <a:pt x="6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8"/>
            <p:cNvSpPr>
              <a:spLocks noEditPoints="1"/>
            </p:cNvSpPr>
            <p:nvPr/>
          </p:nvSpPr>
          <p:spPr bwMode="auto">
            <a:xfrm>
              <a:off x="793751" y="3595688"/>
              <a:ext cx="495300" cy="449263"/>
            </a:xfrm>
            <a:custGeom>
              <a:avLst/>
              <a:gdLst>
                <a:gd name="T0" fmla="*/ 1449 w 2805"/>
                <a:gd name="T1" fmla="*/ 2389 h 2551"/>
                <a:gd name="T2" fmla="*/ 438 w 2805"/>
                <a:gd name="T3" fmla="*/ 150 h 2551"/>
                <a:gd name="T4" fmla="*/ 375 w 2805"/>
                <a:gd name="T5" fmla="*/ 176 h 2551"/>
                <a:gd name="T6" fmla="*/ 337 w 2805"/>
                <a:gd name="T7" fmla="*/ 231 h 2551"/>
                <a:gd name="T8" fmla="*/ 337 w 2805"/>
                <a:gd name="T9" fmla="*/ 298 h 2551"/>
                <a:gd name="T10" fmla="*/ 877 w 2805"/>
                <a:gd name="T11" fmla="*/ 1322 h 2551"/>
                <a:gd name="T12" fmla="*/ 868 w 2805"/>
                <a:gd name="T13" fmla="*/ 1375 h 2551"/>
                <a:gd name="T14" fmla="*/ 825 w 2805"/>
                <a:gd name="T15" fmla="*/ 1406 h 2551"/>
                <a:gd name="T16" fmla="*/ 300 w 2805"/>
                <a:gd name="T17" fmla="*/ 1257 h 2551"/>
                <a:gd name="T18" fmla="*/ 231 w 2805"/>
                <a:gd name="T19" fmla="*/ 1257 h 2551"/>
                <a:gd name="T20" fmla="*/ 176 w 2805"/>
                <a:gd name="T21" fmla="*/ 1294 h 2551"/>
                <a:gd name="T22" fmla="*/ 151 w 2805"/>
                <a:gd name="T23" fmla="*/ 1358 h 2551"/>
                <a:gd name="T24" fmla="*/ 163 w 2805"/>
                <a:gd name="T25" fmla="*/ 1422 h 2551"/>
                <a:gd name="T26" fmla="*/ 211 w 2805"/>
                <a:gd name="T27" fmla="*/ 1470 h 2551"/>
                <a:gd name="T28" fmla="*/ 1094 w 2805"/>
                <a:gd name="T29" fmla="*/ 1743 h 2551"/>
                <a:gd name="T30" fmla="*/ 1199 w 2805"/>
                <a:gd name="T31" fmla="*/ 1916 h 2551"/>
                <a:gd name="T32" fmla="*/ 1884 w 2805"/>
                <a:gd name="T33" fmla="*/ 332 h 2551"/>
                <a:gd name="T34" fmla="*/ 1827 w 2805"/>
                <a:gd name="T35" fmla="*/ 290 h 2551"/>
                <a:gd name="T36" fmla="*/ 1757 w 2805"/>
                <a:gd name="T37" fmla="*/ 281 h 2551"/>
                <a:gd name="T38" fmla="*/ 844 w 2805"/>
                <a:gd name="T39" fmla="*/ 758 h 2551"/>
                <a:gd name="T40" fmla="*/ 521 w 2805"/>
                <a:gd name="T41" fmla="*/ 175 h 2551"/>
                <a:gd name="T42" fmla="*/ 460 w 2805"/>
                <a:gd name="T43" fmla="*/ 150 h 2551"/>
                <a:gd name="T44" fmla="*/ 492 w 2805"/>
                <a:gd name="T45" fmla="*/ 3 h 2551"/>
                <a:gd name="T46" fmla="*/ 588 w 2805"/>
                <a:gd name="T47" fmla="*/ 39 h 2551"/>
                <a:gd name="T48" fmla="*/ 664 w 2805"/>
                <a:gd name="T49" fmla="*/ 109 h 2551"/>
                <a:gd name="T50" fmla="*/ 1643 w 2805"/>
                <a:gd name="T51" fmla="*/ 163 h 2551"/>
                <a:gd name="T52" fmla="*/ 1751 w 2805"/>
                <a:gd name="T53" fmla="*/ 130 h 2551"/>
                <a:gd name="T54" fmla="*/ 1859 w 2805"/>
                <a:gd name="T55" fmla="*/ 141 h 2551"/>
                <a:gd name="T56" fmla="*/ 1957 w 2805"/>
                <a:gd name="T57" fmla="*/ 193 h 2551"/>
                <a:gd name="T58" fmla="*/ 2029 w 2805"/>
                <a:gd name="T59" fmla="*/ 280 h 2551"/>
                <a:gd name="T60" fmla="*/ 2805 w 2805"/>
                <a:gd name="T61" fmla="*/ 1757 h 2551"/>
                <a:gd name="T62" fmla="*/ 2793 w 2805"/>
                <a:gd name="T63" fmla="*/ 1820 h 2551"/>
                <a:gd name="T64" fmla="*/ 2746 w 2805"/>
                <a:gd name="T65" fmla="*/ 1868 h 2551"/>
                <a:gd name="T66" fmla="*/ 1445 w 2805"/>
                <a:gd name="T67" fmla="*/ 2551 h 2551"/>
                <a:gd name="T68" fmla="*/ 1381 w 2805"/>
                <a:gd name="T69" fmla="*/ 2538 h 2551"/>
                <a:gd name="T70" fmla="*/ 1335 w 2805"/>
                <a:gd name="T71" fmla="*/ 2491 h 2551"/>
                <a:gd name="T72" fmla="*/ 152 w 2805"/>
                <a:gd name="T73" fmla="*/ 1607 h 2551"/>
                <a:gd name="T74" fmla="*/ 63 w 2805"/>
                <a:gd name="T75" fmla="*/ 1539 h 2551"/>
                <a:gd name="T76" fmla="*/ 11 w 2805"/>
                <a:gd name="T77" fmla="*/ 1441 h 2551"/>
                <a:gd name="T78" fmla="*/ 3 w 2805"/>
                <a:gd name="T79" fmla="*/ 1329 h 2551"/>
                <a:gd name="T80" fmla="*/ 45 w 2805"/>
                <a:gd name="T81" fmla="*/ 1220 h 2551"/>
                <a:gd name="T82" fmla="*/ 125 w 2805"/>
                <a:gd name="T83" fmla="*/ 1142 h 2551"/>
                <a:gd name="T84" fmla="*/ 229 w 2805"/>
                <a:gd name="T85" fmla="*/ 1104 h 2551"/>
                <a:gd name="T86" fmla="*/ 344 w 2805"/>
                <a:gd name="T87" fmla="*/ 1113 h 2551"/>
                <a:gd name="T88" fmla="*/ 199 w 2805"/>
                <a:gd name="T89" fmla="*/ 357 h 2551"/>
                <a:gd name="T90" fmla="*/ 182 w 2805"/>
                <a:gd name="T91" fmla="*/ 255 h 2551"/>
                <a:gd name="T92" fmla="*/ 206 w 2805"/>
                <a:gd name="T93" fmla="*/ 156 h 2551"/>
                <a:gd name="T94" fmla="*/ 265 w 2805"/>
                <a:gd name="T95" fmla="*/ 73 h 2551"/>
                <a:gd name="T96" fmla="*/ 356 w 2805"/>
                <a:gd name="T97" fmla="*/ 15 h 2551"/>
                <a:gd name="T98" fmla="*/ 458 w 2805"/>
                <a:gd name="T99" fmla="*/ 0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05" h="2551">
                  <a:moveTo>
                    <a:pt x="2469" y="1425"/>
                  </a:moveTo>
                  <a:lnTo>
                    <a:pt x="1275" y="2062"/>
                  </a:lnTo>
                  <a:lnTo>
                    <a:pt x="1449" y="2389"/>
                  </a:lnTo>
                  <a:lnTo>
                    <a:pt x="2643" y="1751"/>
                  </a:lnTo>
                  <a:lnTo>
                    <a:pt x="2469" y="1425"/>
                  </a:lnTo>
                  <a:close/>
                  <a:moveTo>
                    <a:pt x="438" y="150"/>
                  </a:moveTo>
                  <a:lnTo>
                    <a:pt x="415" y="154"/>
                  </a:lnTo>
                  <a:lnTo>
                    <a:pt x="394" y="164"/>
                  </a:lnTo>
                  <a:lnTo>
                    <a:pt x="375" y="176"/>
                  </a:lnTo>
                  <a:lnTo>
                    <a:pt x="359" y="192"/>
                  </a:lnTo>
                  <a:lnTo>
                    <a:pt x="346" y="211"/>
                  </a:lnTo>
                  <a:lnTo>
                    <a:pt x="337" y="231"/>
                  </a:lnTo>
                  <a:lnTo>
                    <a:pt x="333" y="254"/>
                  </a:lnTo>
                  <a:lnTo>
                    <a:pt x="333" y="276"/>
                  </a:lnTo>
                  <a:lnTo>
                    <a:pt x="337" y="298"/>
                  </a:lnTo>
                  <a:lnTo>
                    <a:pt x="346" y="320"/>
                  </a:lnTo>
                  <a:lnTo>
                    <a:pt x="871" y="1303"/>
                  </a:lnTo>
                  <a:lnTo>
                    <a:pt x="877" y="1322"/>
                  </a:lnTo>
                  <a:lnTo>
                    <a:pt x="880" y="1341"/>
                  </a:lnTo>
                  <a:lnTo>
                    <a:pt x="876" y="1359"/>
                  </a:lnTo>
                  <a:lnTo>
                    <a:pt x="868" y="1375"/>
                  </a:lnTo>
                  <a:lnTo>
                    <a:pt x="857" y="1388"/>
                  </a:lnTo>
                  <a:lnTo>
                    <a:pt x="842" y="1399"/>
                  </a:lnTo>
                  <a:lnTo>
                    <a:pt x="825" y="1406"/>
                  </a:lnTo>
                  <a:lnTo>
                    <a:pt x="806" y="1408"/>
                  </a:lnTo>
                  <a:lnTo>
                    <a:pt x="787" y="1405"/>
                  </a:lnTo>
                  <a:lnTo>
                    <a:pt x="300" y="1257"/>
                  </a:lnTo>
                  <a:lnTo>
                    <a:pt x="277" y="1253"/>
                  </a:lnTo>
                  <a:lnTo>
                    <a:pt x="254" y="1253"/>
                  </a:lnTo>
                  <a:lnTo>
                    <a:pt x="231" y="1257"/>
                  </a:lnTo>
                  <a:lnTo>
                    <a:pt x="211" y="1266"/>
                  </a:lnTo>
                  <a:lnTo>
                    <a:pt x="192" y="1278"/>
                  </a:lnTo>
                  <a:lnTo>
                    <a:pt x="176" y="1294"/>
                  </a:lnTo>
                  <a:lnTo>
                    <a:pt x="163" y="1312"/>
                  </a:lnTo>
                  <a:lnTo>
                    <a:pt x="155" y="1334"/>
                  </a:lnTo>
                  <a:lnTo>
                    <a:pt x="151" y="1358"/>
                  </a:lnTo>
                  <a:lnTo>
                    <a:pt x="151" y="1380"/>
                  </a:lnTo>
                  <a:lnTo>
                    <a:pt x="155" y="1402"/>
                  </a:lnTo>
                  <a:lnTo>
                    <a:pt x="163" y="1422"/>
                  </a:lnTo>
                  <a:lnTo>
                    <a:pt x="176" y="1441"/>
                  </a:lnTo>
                  <a:lnTo>
                    <a:pt x="192" y="1457"/>
                  </a:lnTo>
                  <a:lnTo>
                    <a:pt x="211" y="1470"/>
                  </a:lnTo>
                  <a:lnTo>
                    <a:pt x="232" y="1478"/>
                  </a:lnTo>
                  <a:lnTo>
                    <a:pt x="1078" y="1735"/>
                  </a:lnTo>
                  <a:lnTo>
                    <a:pt x="1094" y="1743"/>
                  </a:lnTo>
                  <a:lnTo>
                    <a:pt x="1109" y="1755"/>
                  </a:lnTo>
                  <a:lnTo>
                    <a:pt x="1119" y="1770"/>
                  </a:lnTo>
                  <a:lnTo>
                    <a:pt x="1199" y="1916"/>
                  </a:lnTo>
                  <a:lnTo>
                    <a:pt x="2393" y="1279"/>
                  </a:lnTo>
                  <a:lnTo>
                    <a:pt x="1898" y="353"/>
                  </a:lnTo>
                  <a:lnTo>
                    <a:pt x="1884" y="332"/>
                  </a:lnTo>
                  <a:lnTo>
                    <a:pt x="1867" y="314"/>
                  </a:lnTo>
                  <a:lnTo>
                    <a:pt x="1848" y="300"/>
                  </a:lnTo>
                  <a:lnTo>
                    <a:pt x="1827" y="290"/>
                  </a:lnTo>
                  <a:lnTo>
                    <a:pt x="1804" y="282"/>
                  </a:lnTo>
                  <a:lnTo>
                    <a:pt x="1780" y="279"/>
                  </a:lnTo>
                  <a:lnTo>
                    <a:pt x="1757" y="281"/>
                  </a:lnTo>
                  <a:lnTo>
                    <a:pt x="1733" y="286"/>
                  </a:lnTo>
                  <a:lnTo>
                    <a:pt x="1709" y="296"/>
                  </a:lnTo>
                  <a:lnTo>
                    <a:pt x="844" y="758"/>
                  </a:lnTo>
                  <a:lnTo>
                    <a:pt x="551" y="210"/>
                  </a:lnTo>
                  <a:lnTo>
                    <a:pt x="538" y="191"/>
                  </a:lnTo>
                  <a:lnTo>
                    <a:pt x="521" y="175"/>
                  </a:lnTo>
                  <a:lnTo>
                    <a:pt x="503" y="163"/>
                  </a:lnTo>
                  <a:lnTo>
                    <a:pt x="482" y="154"/>
                  </a:lnTo>
                  <a:lnTo>
                    <a:pt x="460" y="150"/>
                  </a:lnTo>
                  <a:lnTo>
                    <a:pt x="438" y="150"/>
                  </a:lnTo>
                  <a:close/>
                  <a:moveTo>
                    <a:pt x="458" y="0"/>
                  </a:moveTo>
                  <a:lnTo>
                    <a:pt x="492" y="3"/>
                  </a:lnTo>
                  <a:lnTo>
                    <a:pt x="526" y="10"/>
                  </a:lnTo>
                  <a:lnTo>
                    <a:pt x="558" y="23"/>
                  </a:lnTo>
                  <a:lnTo>
                    <a:pt x="588" y="39"/>
                  </a:lnTo>
                  <a:lnTo>
                    <a:pt x="616" y="58"/>
                  </a:lnTo>
                  <a:lnTo>
                    <a:pt x="642" y="82"/>
                  </a:lnTo>
                  <a:lnTo>
                    <a:pt x="664" y="109"/>
                  </a:lnTo>
                  <a:lnTo>
                    <a:pt x="683" y="139"/>
                  </a:lnTo>
                  <a:lnTo>
                    <a:pt x="905" y="556"/>
                  </a:lnTo>
                  <a:lnTo>
                    <a:pt x="1643" y="163"/>
                  </a:lnTo>
                  <a:lnTo>
                    <a:pt x="1678" y="147"/>
                  </a:lnTo>
                  <a:lnTo>
                    <a:pt x="1714" y="136"/>
                  </a:lnTo>
                  <a:lnTo>
                    <a:pt x="1751" y="130"/>
                  </a:lnTo>
                  <a:lnTo>
                    <a:pt x="1788" y="130"/>
                  </a:lnTo>
                  <a:lnTo>
                    <a:pt x="1824" y="133"/>
                  </a:lnTo>
                  <a:lnTo>
                    <a:pt x="1859" y="141"/>
                  </a:lnTo>
                  <a:lnTo>
                    <a:pt x="1894" y="154"/>
                  </a:lnTo>
                  <a:lnTo>
                    <a:pt x="1926" y="171"/>
                  </a:lnTo>
                  <a:lnTo>
                    <a:pt x="1957" y="193"/>
                  </a:lnTo>
                  <a:lnTo>
                    <a:pt x="1983" y="218"/>
                  </a:lnTo>
                  <a:lnTo>
                    <a:pt x="2008" y="247"/>
                  </a:lnTo>
                  <a:lnTo>
                    <a:pt x="2029" y="280"/>
                  </a:lnTo>
                  <a:lnTo>
                    <a:pt x="2793" y="1713"/>
                  </a:lnTo>
                  <a:lnTo>
                    <a:pt x="2801" y="1734"/>
                  </a:lnTo>
                  <a:lnTo>
                    <a:pt x="2805" y="1757"/>
                  </a:lnTo>
                  <a:lnTo>
                    <a:pt x="2805" y="1778"/>
                  </a:lnTo>
                  <a:lnTo>
                    <a:pt x="2801" y="1800"/>
                  </a:lnTo>
                  <a:lnTo>
                    <a:pt x="2793" y="1820"/>
                  </a:lnTo>
                  <a:lnTo>
                    <a:pt x="2781" y="1838"/>
                  </a:lnTo>
                  <a:lnTo>
                    <a:pt x="2765" y="1854"/>
                  </a:lnTo>
                  <a:lnTo>
                    <a:pt x="2746" y="1868"/>
                  </a:lnTo>
                  <a:lnTo>
                    <a:pt x="1489" y="2538"/>
                  </a:lnTo>
                  <a:lnTo>
                    <a:pt x="1467" y="2546"/>
                  </a:lnTo>
                  <a:lnTo>
                    <a:pt x="1445" y="2551"/>
                  </a:lnTo>
                  <a:lnTo>
                    <a:pt x="1423" y="2551"/>
                  </a:lnTo>
                  <a:lnTo>
                    <a:pt x="1402" y="2546"/>
                  </a:lnTo>
                  <a:lnTo>
                    <a:pt x="1381" y="2538"/>
                  </a:lnTo>
                  <a:lnTo>
                    <a:pt x="1363" y="2526"/>
                  </a:lnTo>
                  <a:lnTo>
                    <a:pt x="1348" y="2510"/>
                  </a:lnTo>
                  <a:lnTo>
                    <a:pt x="1335" y="2491"/>
                  </a:lnTo>
                  <a:lnTo>
                    <a:pt x="1003" y="1870"/>
                  </a:lnTo>
                  <a:lnTo>
                    <a:pt x="189" y="1622"/>
                  </a:lnTo>
                  <a:lnTo>
                    <a:pt x="152" y="1607"/>
                  </a:lnTo>
                  <a:lnTo>
                    <a:pt x="119" y="1589"/>
                  </a:lnTo>
                  <a:lnTo>
                    <a:pt x="89" y="1566"/>
                  </a:lnTo>
                  <a:lnTo>
                    <a:pt x="63" y="1539"/>
                  </a:lnTo>
                  <a:lnTo>
                    <a:pt x="41" y="1509"/>
                  </a:lnTo>
                  <a:lnTo>
                    <a:pt x="23" y="1476"/>
                  </a:lnTo>
                  <a:lnTo>
                    <a:pt x="11" y="1441"/>
                  </a:lnTo>
                  <a:lnTo>
                    <a:pt x="3" y="1404"/>
                  </a:lnTo>
                  <a:lnTo>
                    <a:pt x="0" y="1367"/>
                  </a:lnTo>
                  <a:lnTo>
                    <a:pt x="3" y="1329"/>
                  </a:lnTo>
                  <a:lnTo>
                    <a:pt x="12" y="1290"/>
                  </a:lnTo>
                  <a:lnTo>
                    <a:pt x="26" y="1253"/>
                  </a:lnTo>
                  <a:lnTo>
                    <a:pt x="45" y="1220"/>
                  </a:lnTo>
                  <a:lnTo>
                    <a:pt x="68" y="1189"/>
                  </a:lnTo>
                  <a:lnTo>
                    <a:pt x="95" y="1164"/>
                  </a:lnTo>
                  <a:lnTo>
                    <a:pt x="125" y="1142"/>
                  </a:lnTo>
                  <a:lnTo>
                    <a:pt x="158" y="1125"/>
                  </a:lnTo>
                  <a:lnTo>
                    <a:pt x="193" y="1112"/>
                  </a:lnTo>
                  <a:lnTo>
                    <a:pt x="229" y="1104"/>
                  </a:lnTo>
                  <a:lnTo>
                    <a:pt x="267" y="1101"/>
                  </a:lnTo>
                  <a:lnTo>
                    <a:pt x="306" y="1105"/>
                  </a:lnTo>
                  <a:lnTo>
                    <a:pt x="344" y="1113"/>
                  </a:lnTo>
                  <a:lnTo>
                    <a:pt x="649" y="1206"/>
                  </a:lnTo>
                  <a:lnTo>
                    <a:pt x="214" y="390"/>
                  </a:lnTo>
                  <a:lnTo>
                    <a:pt x="199" y="357"/>
                  </a:lnTo>
                  <a:lnTo>
                    <a:pt x="189" y="323"/>
                  </a:lnTo>
                  <a:lnTo>
                    <a:pt x="184" y="290"/>
                  </a:lnTo>
                  <a:lnTo>
                    <a:pt x="182" y="255"/>
                  </a:lnTo>
                  <a:lnTo>
                    <a:pt x="187" y="221"/>
                  </a:lnTo>
                  <a:lnTo>
                    <a:pt x="194" y="188"/>
                  </a:lnTo>
                  <a:lnTo>
                    <a:pt x="206" y="156"/>
                  </a:lnTo>
                  <a:lnTo>
                    <a:pt x="222" y="126"/>
                  </a:lnTo>
                  <a:lnTo>
                    <a:pt x="242" y="98"/>
                  </a:lnTo>
                  <a:lnTo>
                    <a:pt x="265" y="73"/>
                  </a:lnTo>
                  <a:lnTo>
                    <a:pt x="293" y="49"/>
                  </a:lnTo>
                  <a:lnTo>
                    <a:pt x="324" y="30"/>
                  </a:lnTo>
                  <a:lnTo>
                    <a:pt x="356" y="15"/>
                  </a:lnTo>
                  <a:lnTo>
                    <a:pt x="390" y="6"/>
                  </a:lnTo>
                  <a:lnTo>
                    <a:pt x="424" y="0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958370" y="3111455"/>
            <a:ext cx="270767" cy="348454"/>
            <a:chOff x="3457575" y="2789238"/>
            <a:chExt cx="376238" cy="484187"/>
          </a:xfrm>
          <a:solidFill>
            <a:schemeClr val="bg1"/>
          </a:solidFill>
        </p:grpSpPr>
        <p:sp>
          <p:nvSpPr>
            <p:cNvPr id="42" name="Freeform 55"/>
            <p:cNvSpPr>
              <a:spLocks noEditPoints="1"/>
            </p:cNvSpPr>
            <p:nvPr/>
          </p:nvSpPr>
          <p:spPr bwMode="auto">
            <a:xfrm>
              <a:off x="3543300" y="2789238"/>
              <a:ext cx="201613" cy="200025"/>
            </a:xfrm>
            <a:custGeom>
              <a:avLst/>
              <a:gdLst>
                <a:gd name="T0" fmla="*/ 522 w 1139"/>
                <a:gd name="T1" fmla="*/ 158 h 1142"/>
                <a:gd name="T2" fmla="*/ 430 w 1139"/>
                <a:gd name="T3" fmla="*/ 179 h 1142"/>
                <a:gd name="T4" fmla="*/ 346 w 1139"/>
                <a:gd name="T5" fmla="*/ 220 h 1142"/>
                <a:gd name="T6" fmla="*/ 274 w 1139"/>
                <a:gd name="T7" fmla="*/ 277 h 1142"/>
                <a:gd name="T8" fmla="*/ 215 w 1139"/>
                <a:gd name="T9" fmla="*/ 350 h 1142"/>
                <a:gd name="T10" fmla="*/ 174 w 1139"/>
                <a:gd name="T11" fmla="*/ 433 h 1142"/>
                <a:gd name="T12" fmla="*/ 152 w 1139"/>
                <a:gd name="T13" fmla="*/ 527 h 1142"/>
                <a:gd name="T14" fmla="*/ 152 w 1139"/>
                <a:gd name="T15" fmla="*/ 626 h 1142"/>
                <a:gd name="T16" fmla="*/ 173 w 1139"/>
                <a:gd name="T17" fmla="*/ 718 h 1142"/>
                <a:gd name="T18" fmla="*/ 214 w 1139"/>
                <a:gd name="T19" fmla="*/ 803 h 1142"/>
                <a:gd name="T20" fmla="*/ 271 w 1139"/>
                <a:gd name="T21" fmla="*/ 875 h 1142"/>
                <a:gd name="T22" fmla="*/ 343 w 1139"/>
                <a:gd name="T23" fmla="*/ 933 h 1142"/>
                <a:gd name="T24" fmla="*/ 427 w 1139"/>
                <a:gd name="T25" fmla="*/ 975 h 1142"/>
                <a:gd name="T26" fmla="*/ 520 w 1139"/>
                <a:gd name="T27" fmla="*/ 997 h 1142"/>
                <a:gd name="T28" fmla="*/ 618 w 1139"/>
                <a:gd name="T29" fmla="*/ 997 h 1142"/>
                <a:gd name="T30" fmla="*/ 711 w 1139"/>
                <a:gd name="T31" fmla="*/ 976 h 1142"/>
                <a:gd name="T32" fmla="*/ 794 w 1139"/>
                <a:gd name="T33" fmla="*/ 935 h 1142"/>
                <a:gd name="T34" fmla="*/ 867 w 1139"/>
                <a:gd name="T35" fmla="*/ 878 h 1142"/>
                <a:gd name="T36" fmla="*/ 925 w 1139"/>
                <a:gd name="T37" fmla="*/ 805 h 1142"/>
                <a:gd name="T38" fmla="*/ 967 w 1139"/>
                <a:gd name="T39" fmla="*/ 721 h 1142"/>
                <a:gd name="T40" fmla="*/ 988 w 1139"/>
                <a:gd name="T41" fmla="*/ 628 h 1142"/>
                <a:gd name="T42" fmla="*/ 988 w 1139"/>
                <a:gd name="T43" fmla="*/ 524 h 1142"/>
                <a:gd name="T44" fmla="*/ 964 w 1139"/>
                <a:gd name="T45" fmla="*/ 424 h 1142"/>
                <a:gd name="T46" fmla="*/ 916 w 1139"/>
                <a:gd name="T47" fmla="*/ 335 h 1142"/>
                <a:gd name="T48" fmla="*/ 851 w 1139"/>
                <a:gd name="T49" fmla="*/ 260 h 1142"/>
                <a:gd name="T50" fmla="*/ 770 w 1139"/>
                <a:gd name="T51" fmla="*/ 204 h 1142"/>
                <a:gd name="T52" fmla="*/ 675 w 1139"/>
                <a:gd name="T53" fmla="*/ 168 h 1142"/>
                <a:gd name="T54" fmla="*/ 570 w 1139"/>
                <a:gd name="T55" fmla="*/ 155 h 1142"/>
                <a:gd name="T56" fmla="*/ 629 w 1139"/>
                <a:gd name="T57" fmla="*/ 3 h 1142"/>
                <a:gd name="T58" fmla="*/ 740 w 1139"/>
                <a:gd name="T59" fmla="*/ 25 h 1142"/>
                <a:gd name="T60" fmla="*/ 844 w 1139"/>
                <a:gd name="T61" fmla="*/ 68 h 1142"/>
                <a:gd name="T62" fmla="*/ 934 w 1139"/>
                <a:gd name="T63" fmla="*/ 128 h 1142"/>
                <a:gd name="T64" fmla="*/ 1011 w 1139"/>
                <a:gd name="T65" fmla="*/ 205 h 1142"/>
                <a:gd name="T66" fmla="*/ 1071 w 1139"/>
                <a:gd name="T67" fmla="*/ 296 h 1142"/>
                <a:gd name="T68" fmla="*/ 1114 w 1139"/>
                <a:gd name="T69" fmla="*/ 400 h 1142"/>
                <a:gd name="T70" fmla="*/ 1136 w 1139"/>
                <a:gd name="T71" fmla="*/ 511 h 1142"/>
                <a:gd name="T72" fmla="*/ 1136 w 1139"/>
                <a:gd name="T73" fmla="*/ 630 h 1142"/>
                <a:gd name="T74" fmla="*/ 1114 w 1139"/>
                <a:gd name="T75" fmla="*/ 742 h 1142"/>
                <a:gd name="T76" fmla="*/ 1071 w 1139"/>
                <a:gd name="T77" fmla="*/ 844 h 1142"/>
                <a:gd name="T78" fmla="*/ 1010 w 1139"/>
                <a:gd name="T79" fmla="*/ 935 h 1142"/>
                <a:gd name="T80" fmla="*/ 933 w 1139"/>
                <a:gd name="T81" fmla="*/ 1012 h 1142"/>
                <a:gd name="T82" fmla="*/ 843 w 1139"/>
                <a:gd name="T83" fmla="*/ 1073 h 1142"/>
                <a:gd name="T84" fmla="*/ 740 w 1139"/>
                <a:gd name="T85" fmla="*/ 1116 h 1142"/>
                <a:gd name="T86" fmla="*/ 629 w 1139"/>
                <a:gd name="T87" fmla="*/ 1138 h 1142"/>
                <a:gd name="T88" fmla="*/ 512 w 1139"/>
                <a:gd name="T89" fmla="*/ 1138 h 1142"/>
                <a:gd name="T90" fmla="*/ 403 w 1139"/>
                <a:gd name="T91" fmla="*/ 1116 h 1142"/>
                <a:gd name="T92" fmla="*/ 300 w 1139"/>
                <a:gd name="T93" fmla="*/ 1073 h 1142"/>
                <a:gd name="T94" fmla="*/ 210 w 1139"/>
                <a:gd name="T95" fmla="*/ 1012 h 1142"/>
                <a:gd name="T96" fmla="*/ 132 w 1139"/>
                <a:gd name="T97" fmla="*/ 935 h 1142"/>
                <a:gd name="T98" fmla="*/ 70 w 1139"/>
                <a:gd name="T99" fmla="*/ 844 h 1142"/>
                <a:gd name="T100" fmla="*/ 27 w 1139"/>
                <a:gd name="T101" fmla="*/ 742 h 1142"/>
                <a:gd name="T102" fmla="*/ 4 w 1139"/>
                <a:gd name="T103" fmla="*/ 630 h 1142"/>
                <a:gd name="T104" fmla="*/ 4 w 1139"/>
                <a:gd name="T105" fmla="*/ 511 h 1142"/>
                <a:gd name="T106" fmla="*/ 26 w 1139"/>
                <a:gd name="T107" fmla="*/ 400 h 1142"/>
                <a:gd name="T108" fmla="*/ 69 w 1139"/>
                <a:gd name="T109" fmla="*/ 296 h 1142"/>
                <a:gd name="T110" fmla="*/ 130 w 1139"/>
                <a:gd name="T111" fmla="*/ 205 h 1142"/>
                <a:gd name="T112" fmla="*/ 207 w 1139"/>
                <a:gd name="T113" fmla="*/ 128 h 1142"/>
                <a:gd name="T114" fmla="*/ 297 w 1139"/>
                <a:gd name="T115" fmla="*/ 68 h 1142"/>
                <a:gd name="T116" fmla="*/ 399 w 1139"/>
                <a:gd name="T117" fmla="*/ 25 h 1142"/>
                <a:gd name="T118" fmla="*/ 511 w 1139"/>
                <a:gd name="T119" fmla="*/ 3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9" h="1142">
                  <a:moveTo>
                    <a:pt x="570" y="155"/>
                  </a:moveTo>
                  <a:lnTo>
                    <a:pt x="522" y="158"/>
                  </a:lnTo>
                  <a:lnTo>
                    <a:pt x="474" y="166"/>
                  </a:lnTo>
                  <a:lnTo>
                    <a:pt x="430" y="179"/>
                  </a:lnTo>
                  <a:lnTo>
                    <a:pt x="387" y="198"/>
                  </a:lnTo>
                  <a:lnTo>
                    <a:pt x="346" y="220"/>
                  </a:lnTo>
                  <a:lnTo>
                    <a:pt x="308" y="247"/>
                  </a:lnTo>
                  <a:lnTo>
                    <a:pt x="274" y="277"/>
                  </a:lnTo>
                  <a:lnTo>
                    <a:pt x="243" y="312"/>
                  </a:lnTo>
                  <a:lnTo>
                    <a:pt x="215" y="350"/>
                  </a:lnTo>
                  <a:lnTo>
                    <a:pt x="192" y="390"/>
                  </a:lnTo>
                  <a:lnTo>
                    <a:pt x="174" y="433"/>
                  </a:lnTo>
                  <a:lnTo>
                    <a:pt x="160" y="480"/>
                  </a:lnTo>
                  <a:lnTo>
                    <a:pt x="152" y="527"/>
                  </a:lnTo>
                  <a:lnTo>
                    <a:pt x="149" y="578"/>
                  </a:lnTo>
                  <a:lnTo>
                    <a:pt x="152" y="626"/>
                  </a:lnTo>
                  <a:lnTo>
                    <a:pt x="160" y="673"/>
                  </a:lnTo>
                  <a:lnTo>
                    <a:pt x="173" y="718"/>
                  </a:lnTo>
                  <a:lnTo>
                    <a:pt x="191" y="762"/>
                  </a:lnTo>
                  <a:lnTo>
                    <a:pt x="214" y="803"/>
                  </a:lnTo>
                  <a:lnTo>
                    <a:pt x="240" y="840"/>
                  </a:lnTo>
                  <a:lnTo>
                    <a:pt x="271" y="875"/>
                  </a:lnTo>
                  <a:lnTo>
                    <a:pt x="306" y="906"/>
                  </a:lnTo>
                  <a:lnTo>
                    <a:pt x="343" y="933"/>
                  </a:lnTo>
                  <a:lnTo>
                    <a:pt x="384" y="956"/>
                  </a:lnTo>
                  <a:lnTo>
                    <a:pt x="427" y="975"/>
                  </a:lnTo>
                  <a:lnTo>
                    <a:pt x="472" y="989"/>
                  </a:lnTo>
                  <a:lnTo>
                    <a:pt x="520" y="997"/>
                  </a:lnTo>
                  <a:lnTo>
                    <a:pt x="570" y="1000"/>
                  </a:lnTo>
                  <a:lnTo>
                    <a:pt x="618" y="997"/>
                  </a:lnTo>
                  <a:lnTo>
                    <a:pt x="666" y="989"/>
                  </a:lnTo>
                  <a:lnTo>
                    <a:pt x="711" y="976"/>
                  </a:lnTo>
                  <a:lnTo>
                    <a:pt x="754" y="958"/>
                  </a:lnTo>
                  <a:lnTo>
                    <a:pt x="794" y="935"/>
                  </a:lnTo>
                  <a:lnTo>
                    <a:pt x="832" y="908"/>
                  </a:lnTo>
                  <a:lnTo>
                    <a:pt x="867" y="878"/>
                  </a:lnTo>
                  <a:lnTo>
                    <a:pt x="897" y="843"/>
                  </a:lnTo>
                  <a:lnTo>
                    <a:pt x="925" y="805"/>
                  </a:lnTo>
                  <a:lnTo>
                    <a:pt x="948" y="765"/>
                  </a:lnTo>
                  <a:lnTo>
                    <a:pt x="967" y="721"/>
                  </a:lnTo>
                  <a:lnTo>
                    <a:pt x="979" y="675"/>
                  </a:lnTo>
                  <a:lnTo>
                    <a:pt x="988" y="628"/>
                  </a:lnTo>
                  <a:lnTo>
                    <a:pt x="991" y="578"/>
                  </a:lnTo>
                  <a:lnTo>
                    <a:pt x="988" y="524"/>
                  </a:lnTo>
                  <a:lnTo>
                    <a:pt x="978" y="472"/>
                  </a:lnTo>
                  <a:lnTo>
                    <a:pt x="964" y="424"/>
                  </a:lnTo>
                  <a:lnTo>
                    <a:pt x="943" y="377"/>
                  </a:lnTo>
                  <a:lnTo>
                    <a:pt x="916" y="335"/>
                  </a:lnTo>
                  <a:lnTo>
                    <a:pt x="886" y="296"/>
                  </a:lnTo>
                  <a:lnTo>
                    <a:pt x="851" y="260"/>
                  </a:lnTo>
                  <a:lnTo>
                    <a:pt x="812" y="230"/>
                  </a:lnTo>
                  <a:lnTo>
                    <a:pt x="770" y="204"/>
                  </a:lnTo>
                  <a:lnTo>
                    <a:pt x="724" y="183"/>
                  </a:lnTo>
                  <a:lnTo>
                    <a:pt x="675" y="168"/>
                  </a:lnTo>
                  <a:lnTo>
                    <a:pt x="624" y="159"/>
                  </a:lnTo>
                  <a:lnTo>
                    <a:pt x="570" y="155"/>
                  </a:lnTo>
                  <a:close/>
                  <a:moveTo>
                    <a:pt x="570" y="0"/>
                  </a:moveTo>
                  <a:lnTo>
                    <a:pt x="629" y="3"/>
                  </a:lnTo>
                  <a:lnTo>
                    <a:pt x="686" y="11"/>
                  </a:lnTo>
                  <a:lnTo>
                    <a:pt x="740" y="25"/>
                  </a:lnTo>
                  <a:lnTo>
                    <a:pt x="793" y="44"/>
                  </a:lnTo>
                  <a:lnTo>
                    <a:pt x="844" y="68"/>
                  </a:lnTo>
                  <a:lnTo>
                    <a:pt x="890" y="96"/>
                  </a:lnTo>
                  <a:lnTo>
                    <a:pt x="934" y="128"/>
                  </a:lnTo>
                  <a:lnTo>
                    <a:pt x="974" y="165"/>
                  </a:lnTo>
                  <a:lnTo>
                    <a:pt x="1011" y="205"/>
                  </a:lnTo>
                  <a:lnTo>
                    <a:pt x="1044" y="250"/>
                  </a:lnTo>
                  <a:lnTo>
                    <a:pt x="1071" y="296"/>
                  </a:lnTo>
                  <a:lnTo>
                    <a:pt x="1095" y="347"/>
                  </a:lnTo>
                  <a:lnTo>
                    <a:pt x="1114" y="400"/>
                  </a:lnTo>
                  <a:lnTo>
                    <a:pt x="1128" y="454"/>
                  </a:lnTo>
                  <a:lnTo>
                    <a:pt x="1136" y="511"/>
                  </a:lnTo>
                  <a:lnTo>
                    <a:pt x="1139" y="571"/>
                  </a:lnTo>
                  <a:lnTo>
                    <a:pt x="1136" y="630"/>
                  </a:lnTo>
                  <a:lnTo>
                    <a:pt x="1128" y="687"/>
                  </a:lnTo>
                  <a:lnTo>
                    <a:pt x="1114" y="742"/>
                  </a:lnTo>
                  <a:lnTo>
                    <a:pt x="1095" y="794"/>
                  </a:lnTo>
                  <a:lnTo>
                    <a:pt x="1071" y="844"/>
                  </a:lnTo>
                  <a:lnTo>
                    <a:pt x="1043" y="891"/>
                  </a:lnTo>
                  <a:lnTo>
                    <a:pt x="1010" y="935"/>
                  </a:lnTo>
                  <a:lnTo>
                    <a:pt x="974" y="976"/>
                  </a:lnTo>
                  <a:lnTo>
                    <a:pt x="933" y="1012"/>
                  </a:lnTo>
                  <a:lnTo>
                    <a:pt x="890" y="1044"/>
                  </a:lnTo>
                  <a:lnTo>
                    <a:pt x="843" y="1073"/>
                  </a:lnTo>
                  <a:lnTo>
                    <a:pt x="793" y="1097"/>
                  </a:lnTo>
                  <a:lnTo>
                    <a:pt x="740" y="1116"/>
                  </a:lnTo>
                  <a:lnTo>
                    <a:pt x="686" y="1130"/>
                  </a:lnTo>
                  <a:lnTo>
                    <a:pt x="629" y="1138"/>
                  </a:lnTo>
                  <a:lnTo>
                    <a:pt x="570" y="1142"/>
                  </a:lnTo>
                  <a:lnTo>
                    <a:pt x="512" y="1138"/>
                  </a:lnTo>
                  <a:lnTo>
                    <a:pt x="456" y="1130"/>
                  </a:lnTo>
                  <a:lnTo>
                    <a:pt x="403" y="1116"/>
                  </a:lnTo>
                  <a:lnTo>
                    <a:pt x="350" y="1097"/>
                  </a:lnTo>
                  <a:lnTo>
                    <a:pt x="300" y="1073"/>
                  </a:lnTo>
                  <a:lnTo>
                    <a:pt x="253" y="1044"/>
                  </a:lnTo>
                  <a:lnTo>
                    <a:pt x="210" y="1012"/>
                  </a:lnTo>
                  <a:lnTo>
                    <a:pt x="169" y="976"/>
                  </a:lnTo>
                  <a:lnTo>
                    <a:pt x="132" y="935"/>
                  </a:lnTo>
                  <a:lnTo>
                    <a:pt x="99" y="891"/>
                  </a:lnTo>
                  <a:lnTo>
                    <a:pt x="70" y="844"/>
                  </a:lnTo>
                  <a:lnTo>
                    <a:pt x="46" y="794"/>
                  </a:lnTo>
                  <a:lnTo>
                    <a:pt x="27" y="742"/>
                  </a:lnTo>
                  <a:lnTo>
                    <a:pt x="12" y="687"/>
                  </a:lnTo>
                  <a:lnTo>
                    <a:pt x="4" y="630"/>
                  </a:lnTo>
                  <a:lnTo>
                    <a:pt x="0" y="571"/>
                  </a:lnTo>
                  <a:lnTo>
                    <a:pt x="4" y="511"/>
                  </a:lnTo>
                  <a:lnTo>
                    <a:pt x="12" y="454"/>
                  </a:lnTo>
                  <a:lnTo>
                    <a:pt x="26" y="400"/>
                  </a:lnTo>
                  <a:lnTo>
                    <a:pt x="45" y="347"/>
                  </a:lnTo>
                  <a:lnTo>
                    <a:pt x="69" y="296"/>
                  </a:lnTo>
                  <a:lnTo>
                    <a:pt x="97" y="250"/>
                  </a:lnTo>
                  <a:lnTo>
                    <a:pt x="130" y="205"/>
                  </a:lnTo>
                  <a:lnTo>
                    <a:pt x="166" y="165"/>
                  </a:lnTo>
                  <a:lnTo>
                    <a:pt x="207" y="128"/>
                  </a:lnTo>
                  <a:lnTo>
                    <a:pt x="250" y="96"/>
                  </a:lnTo>
                  <a:lnTo>
                    <a:pt x="297" y="68"/>
                  </a:lnTo>
                  <a:lnTo>
                    <a:pt x="347" y="44"/>
                  </a:lnTo>
                  <a:lnTo>
                    <a:pt x="399" y="25"/>
                  </a:lnTo>
                  <a:lnTo>
                    <a:pt x="454" y="11"/>
                  </a:lnTo>
                  <a:lnTo>
                    <a:pt x="511" y="3"/>
                  </a:lnTo>
                  <a:lnTo>
                    <a:pt x="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57"/>
            <p:cNvSpPr>
              <a:spLocks noEditPoints="1"/>
            </p:cNvSpPr>
            <p:nvPr/>
          </p:nvSpPr>
          <p:spPr bwMode="auto">
            <a:xfrm>
              <a:off x="3457575" y="3028950"/>
              <a:ext cx="376238" cy="244475"/>
            </a:xfrm>
            <a:custGeom>
              <a:avLst/>
              <a:gdLst>
                <a:gd name="T0" fmla="*/ 405 w 2129"/>
                <a:gd name="T1" fmla="*/ 151 h 1386"/>
                <a:gd name="T2" fmla="*/ 334 w 2129"/>
                <a:gd name="T3" fmla="*/ 171 h 1386"/>
                <a:gd name="T4" fmla="*/ 269 w 2129"/>
                <a:gd name="T5" fmla="*/ 208 h 1386"/>
                <a:gd name="T6" fmla="*/ 217 w 2129"/>
                <a:gd name="T7" fmla="*/ 260 h 1386"/>
                <a:gd name="T8" fmla="*/ 179 w 2129"/>
                <a:gd name="T9" fmla="*/ 323 h 1386"/>
                <a:gd name="T10" fmla="*/ 158 w 2129"/>
                <a:gd name="T11" fmla="*/ 398 h 1386"/>
                <a:gd name="T12" fmla="*/ 155 w 2129"/>
                <a:gd name="T13" fmla="*/ 1237 h 1386"/>
                <a:gd name="T14" fmla="*/ 1974 w 2129"/>
                <a:gd name="T15" fmla="*/ 438 h 1386"/>
                <a:gd name="T16" fmla="*/ 1963 w 2129"/>
                <a:gd name="T17" fmla="*/ 362 h 1386"/>
                <a:gd name="T18" fmla="*/ 1935 w 2129"/>
                <a:gd name="T19" fmla="*/ 294 h 1386"/>
                <a:gd name="T20" fmla="*/ 1891 w 2129"/>
                <a:gd name="T21" fmla="*/ 234 h 1386"/>
                <a:gd name="T22" fmla="*/ 1833 w 2129"/>
                <a:gd name="T23" fmla="*/ 189 h 1386"/>
                <a:gd name="T24" fmla="*/ 1763 w 2129"/>
                <a:gd name="T25" fmla="*/ 160 h 1386"/>
                <a:gd name="T26" fmla="*/ 1685 w 2129"/>
                <a:gd name="T27" fmla="*/ 148 h 1386"/>
                <a:gd name="T28" fmla="*/ 1116 w 2129"/>
                <a:gd name="T29" fmla="*/ 422 h 1386"/>
                <a:gd name="T30" fmla="*/ 1082 w 2129"/>
                <a:gd name="T31" fmla="*/ 442 h 1386"/>
                <a:gd name="T32" fmla="*/ 1045 w 2129"/>
                <a:gd name="T33" fmla="*/ 442 h 1386"/>
                <a:gd name="T34" fmla="*/ 1013 w 2129"/>
                <a:gd name="T35" fmla="*/ 422 h 1386"/>
                <a:gd name="T36" fmla="*/ 444 w 2129"/>
                <a:gd name="T37" fmla="*/ 148 h 1386"/>
                <a:gd name="T38" fmla="*/ 768 w 2129"/>
                <a:gd name="T39" fmla="*/ 0 h 1386"/>
                <a:gd name="T40" fmla="*/ 797 w 2129"/>
                <a:gd name="T41" fmla="*/ 7 h 1386"/>
                <a:gd name="T42" fmla="*/ 820 w 2129"/>
                <a:gd name="T43" fmla="*/ 22 h 1386"/>
                <a:gd name="T44" fmla="*/ 1309 w 2129"/>
                <a:gd name="T45" fmla="*/ 22 h 1386"/>
                <a:gd name="T46" fmla="*/ 1332 w 2129"/>
                <a:gd name="T47" fmla="*/ 7 h 1386"/>
                <a:gd name="T48" fmla="*/ 1360 w 2129"/>
                <a:gd name="T49" fmla="*/ 0 h 1386"/>
                <a:gd name="T50" fmla="*/ 1742 w 2129"/>
                <a:gd name="T51" fmla="*/ 3 h 1386"/>
                <a:gd name="T52" fmla="*/ 1838 w 2129"/>
                <a:gd name="T53" fmla="*/ 26 h 1386"/>
                <a:gd name="T54" fmla="*/ 1924 w 2129"/>
                <a:gd name="T55" fmla="*/ 68 h 1386"/>
                <a:gd name="T56" fmla="*/ 1999 w 2129"/>
                <a:gd name="T57" fmla="*/ 128 h 1386"/>
                <a:gd name="T58" fmla="*/ 2059 w 2129"/>
                <a:gd name="T59" fmla="*/ 202 h 1386"/>
                <a:gd name="T60" fmla="*/ 2102 w 2129"/>
                <a:gd name="T61" fmla="*/ 289 h 1386"/>
                <a:gd name="T62" fmla="*/ 2125 w 2129"/>
                <a:gd name="T63" fmla="*/ 386 h 1386"/>
                <a:gd name="T64" fmla="*/ 2129 w 2129"/>
                <a:gd name="T65" fmla="*/ 1312 h 1386"/>
                <a:gd name="T66" fmla="*/ 2113 w 2129"/>
                <a:gd name="T67" fmla="*/ 1351 h 1386"/>
                <a:gd name="T68" fmla="*/ 2083 w 2129"/>
                <a:gd name="T69" fmla="*/ 1377 h 1386"/>
                <a:gd name="T70" fmla="*/ 2048 w 2129"/>
                <a:gd name="T71" fmla="*/ 1386 h 1386"/>
                <a:gd name="T72" fmla="*/ 53 w 2129"/>
                <a:gd name="T73" fmla="*/ 1384 h 1386"/>
                <a:gd name="T74" fmla="*/ 20 w 2129"/>
                <a:gd name="T75" fmla="*/ 1366 h 1386"/>
                <a:gd name="T76" fmla="*/ 2 w 2129"/>
                <a:gd name="T77" fmla="*/ 1333 h 1386"/>
                <a:gd name="T78" fmla="*/ 0 w 2129"/>
                <a:gd name="T79" fmla="*/ 438 h 1386"/>
                <a:gd name="T80" fmla="*/ 12 w 2129"/>
                <a:gd name="T81" fmla="*/ 339 h 1386"/>
                <a:gd name="T82" fmla="*/ 44 w 2129"/>
                <a:gd name="T83" fmla="*/ 247 h 1386"/>
                <a:gd name="T84" fmla="*/ 95 w 2129"/>
                <a:gd name="T85" fmla="*/ 166 h 1386"/>
                <a:gd name="T86" fmla="*/ 162 w 2129"/>
                <a:gd name="T87" fmla="*/ 98 h 1386"/>
                <a:gd name="T88" fmla="*/ 243 w 2129"/>
                <a:gd name="T89" fmla="*/ 46 h 1386"/>
                <a:gd name="T90" fmla="*/ 335 w 2129"/>
                <a:gd name="T91" fmla="*/ 13 h 1386"/>
                <a:gd name="T92" fmla="*/ 436 w 2129"/>
                <a:gd name="T93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29" h="1386">
                  <a:moveTo>
                    <a:pt x="444" y="148"/>
                  </a:moveTo>
                  <a:lnTo>
                    <a:pt x="405" y="151"/>
                  </a:lnTo>
                  <a:lnTo>
                    <a:pt x="368" y="159"/>
                  </a:lnTo>
                  <a:lnTo>
                    <a:pt x="334" y="171"/>
                  </a:lnTo>
                  <a:lnTo>
                    <a:pt x="300" y="187"/>
                  </a:lnTo>
                  <a:lnTo>
                    <a:pt x="269" y="208"/>
                  </a:lnTo>
                  <a:lnTo>
                    <a:pt x="241" y="231"/>
                  </a:lnTo>
                  <a:lnTo>
                    <a:pt x="217" y="260"/>
                  </a:lnTo>
                  <a:lnTo>
                    <a:pt x="196" y="290"/>
                  </a:lnTo>
                  <a:lnTo>
                    <a:pt x="179" y="323"/>
                  </a:lnTo>
                  <a:lnTo>
                    <a:pt x="166" y="360"/>
                  </a:lnTo>
                  <a:lnTo>
                    <a:pt x="158" y="398"/>
                  </a:lnTo>
                  <a:lnTo>
                    <a:pt x="155" y="438"/>
                  </a:lnTo>
                  <a:lnTo>
                    <a:pt x="155" y="1237"/>
                  </a:lnTo>
                  <a:lnTo>
                    <a:pt x="1974" y="1237"/>
                  </a:lnTo>
                  <a:lnTo>
                    <a:pt x="1974" y="438"/>
                  </a:lnTo>
                  <a:lnTo>
                    <a:pt x="1971" y="399"/>
                  </a:lnTo>
                  <a:lnTo>
                    <a:pt x="1963" y="362"/>
                  </a:lnTo>
                  <a:lnTo>
                    <a:pt x="1952" y="327"/>
                  </a:lnTo>
                  <a:lnTo>
                    <a:pt x="1935" y="294"/>
                  </a:lnTo>
                  <a:lnTo>
                    <a:pt x="1915" y="263"/>
                  </a:lnTo>
                  <a:lnTo>
                    <a:pt x="1891" y="234"/>
                  </a:lnTo>
                  <a:lnTo>
                    <a:pt x="1863" y="210"/>
                  </a:lnTo>
                  <a:lnTo>
                    <a:pt x="1833" y="189"/>
                  </a:lnTo>
                  <a:lnTo>
                    <a:pt x="1799" y="172"/>
                  </a:lnTo>
                  <a:lnTo>
                    <a:pt x="1763" y="160"/>
                  </a:lnTo>
                  <a:lnTo>
                    <a:pt x="1725" y="151"/>
                  </a:lnTo>
                  <a:lnTo>
                    <a:pt x="1685" y="148"/>
                  </a:lnTo>
                  <a:lnTo>
                    <a:pt x="1390" y="148"/>
                  </a:lnTo>
                  <a:lnTo>
                    <a:pt x="1116" y="422"/>
                  </a:lnTo>
                  <a:lnTo>
                    <a:pt x="1100" y="435"/>
                  </a:lnTo>
                  <a:lnTo>
                    <a:pt x="1082" y="442"/>
                  </a:lnTo>
                  <a:lnTo>
                    <a:pt x="1064" y="446"/>
                  </a:lnTo>
                  <a:lnTo>
                    <a:pt x="1045" y="442"/>
                  </a:lnTo>
                  <a:lnTo>
                    <a:pt x="1029" y="435"/>
                  </a:lnTo>
                  <a:lnTo>
                    <a:pt x="1013" y="422"/>
                  </a:lnTo>
                  <a:lnTo>
                    <a:pt x="739" y="148"/>
                  </a:lnTo>
                  <a:lnTo>
                    <a:pt x="444" y="148"/>
                  </a:lnTo>
                  <a:close/>
                  <a:moveTo>
                    <a:pt x="436" y="0"/>
                  </a:moveTo>
                  <a:lnTo>
                    <a:pt x="768" y="0"/>
                  </a:lnTo>
                  <a:lnTo>
                    <a:pt x="784" y="2"/>
                  </a:lnTo>
                  <a:lnTo>
                    <a:pt x="797" y="7"/>
                  </a:lnTo>
                  <a:lnTo>
                    <a:pt x="808" y="13"/>
                  </a:lnTo>
                  <a:lnTo>
                    <a:pt x="820" y="22"/>
                  </a:lnTo>
                  <a:lnTo>
                    <a:pt x="1064" y="267"/>
                  </a:lnTo>
                  <a:lnTo>
                    <a:pt x="1309" y="22"/>
                  </a:lnTo>
                  <a:lnTo>
                    <a:pt x="1319" y="13"/>
                  </a:lnTo>
                  <a:lnTo>
                    <a:pt x="1332" y="7"/>
                  </a:lnTo>
                  <a:lnTo>
                    <a:pt x="1344" y="2"/>
                  </a:lnTo>
                  <a:lnTo>
                    <a:pt x="1360" y="0"/>
                  </a:lnTo>
                  <a:lnTo>
                    <a:pt x="1693" y="0"/>
                  </a:lnTo>
                  <a:lnTo>
                    <a:pt x="1742" y="3"/>
                  </a:lnTo>
                  <a:lnTo>
                    <a:pt x="1791" y="12"/>
                  </a:lnTo>
                  <a:lnTo>
                    <a:pt x="1838" y="26"/>
                  </a:lnTo>
                  <a:lnTo>
                    <a:pt x="1882" y="45"/>
                  </a:lnTo>
                  <a:lnTo>
                    <a:pt x="1924" y="68"/>
                  </a:lnTo>
                  <a:lnTo>
                    <a:pt x="1963" y="95"/>
                  </a:lnTo>
                  <a:lnTo>
                    <a:pt x="1999" y="128"/>
                  </a:lnTo>
                  <a:lnTo>
                    <a:pt x="2032" y="163"/>
                  </a:lnTo>
                  <a:lnTo>
                    <a:pt x="2059" y="202"/>
                  </a:lnTo>
                  <a:lnTo>
                    <a:pt x="2083" y="244"/>
                  </a:lnTo>
                  <a:lnTo>
                    <a:pt x="2102" y="289"/>
                  </a:lnTo>
                  <a:lnTo>
                    <a:pt x="2117" y="337"/>
                  </a:lnTo>
                  <a:lnTo>
                    <a:pt x="2125" y="386"/>
                  </a:lnTo>
                  <a:lnTo>
                    <a:pt x="2129" y="438"/>
                  </a:lnTo>
                  <a:lnTo>
                    <a:pt x="2129" y="1312"/>
                  </a:lnTo>
                  <a:lnTo>
                    <a:pt x="2122" y="1333"/>
                  </a:lnTo>
                  <a:lnTo>
                    <a:pt x="2113" y="1351"/>
                  </a:lnTo>
                  <a:lnTo>
                    <a:pt x="2099" y="1366"/>
                  </a:lnTo>
                  <a:lnTo>
                    <a:pt x="2083" y="1377"/>
                  </a:lnTo>
                  <a:lnTo>
                    <a:pt x="2065" y="1384"/>
                  </a:lnTo>
                  <a:lnTo>
                    <a:pt x="2048" y="1386"/>
                  </a:lnTo>
                  <a:lnTo>
                    <a:pt x="74" y="1386"/>
                  </a:lnTo>
                  <a:lnTo>
                    <a:pt x="53" y="1384"/>
                  </a:lnTo>
                  <a:lnTo>
                    <a:pt x="35" y="1377"/>
                  </a:lnTo>
                  <a:lnTo>
                    <a:pt x="20" y="1366"/>
                  </a:lnTo>
                  <a:lnTo>
                    <a:pt x="9" y="1351"/>
                  </a:lnTo>
                  <a:lnTo>
                    <a:pt x="2" y="1333"/>
                  </a:lnTo>
                  <a:lnTo>
                    <a:pt x="0" y="1312"/>
                  </a:lnTo>
                  <a:lnTo>
                    <a:pt x="0" y="438"/>
                  </a:lnTo>
                  <a:lnTo>
                    <a:pt x="3" y="388"/>
                  </a:lnTo>
                  <a:lnTo>
                    <a:pt x="12" y="339"/>
                  </a:lnTo>
                  <a:lnTo>
                    <a:pt x="25" y="291"/>
                  </a:lnTo>
                  <a:lnTo>
                    <a:pt x="44" y="247"/>
                  </a:lnTo>
                  <a:lnTo>
                    <a:pt x="67" y="205"/>
                  </a:lnTo>
                  <a:lnTo>
                    <a:pt x="95" y="166"/>
                  </a:lnTo>
                  <a:lnTo>
                    <a:pt x="126" y="130"/>
                  </a:lnTo>
                  <a:lnTo>
                    <a:pt x="162" y="98"/>
                  </a:lnTo>
                  <a:lnTo>
                    <a:pt x="201" y="70"/>
                  </a:lnTo>
                  <a:lnTo>
                    <a:pt x="243" y="46"/>
                  </a:lnTo>
                  <a:lnTo>
                    <a:pt x="287" y="27"/>
                  </a:lnTo>
                  <a:lnTo>
                    <a:pt x="335" y="13"/>
                  </a:lnTo>
                  <a:lnTo>
                    <a:pt x="384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8" name="Freeform 91"/>
          <p:cNvSpPr>
            <a:spLocks noEditPoints="1"/>
          </p:cNvSpPr>
          <p:nvPr/>
        </p:nvSpPr>
        <p:spPr bwMode="auto">
          <a:xfrm>
            <a:off x="6589232" y="3110451"/>
            <a:ext cx="377634" cy="377634"/>
          </a:xfrm>
          <a:custGeom>
            <a:avLst/>
            <a:gdLst>
              <a:gd name="T0" fmla="*/ 1133 w 3474"/>
              <a:gd name="T1" fmla="*/ 1077 h 3475"/>
              <a:gd name="T2" fmla="*/ 1072 w 3474"/>
              <a:gd name="T3" fmla="*/ 1158 h 3475"/>
              <a:gd name="T4" fmla="*/ 1124 w 3474"/>
              <a:gd name="T5" fmla="*/ 1172 h 3475"/>
              <a:gd name="T6" fmla="*/ 1180 w 3474"/>
              <a:gd name="T7" fmla="*/ 1194 h 3475"/>
              <a:gd name="T8" fmla="*/ 1199 w 3474"/>
              <a:gd name="T9" fmla="*/ 1253 h 3475"/>
              <a:gd name="T10" fmla="*/ 1167 w 3474"/>
              <a:gd name="T11" fmla="*/ 1309 h 3475"/>
              <a:gd name="T12" fmla="*/ 1228 w 3474"/>
              <a:gd name="T13" fmla="*/ 1326 h 3475"/>
              <a:gd name="T14" fmla="*/ 1315 w 3474"/>
              <a:gd name="T15" fmla="*/ 1268 h 3475"/>
              <a:gd name="T16" fmla="*/ 1334 w 3474"/>
              <a:gd name="T17" fmla="*/ 1166 h 3475"/>
              <a:gd name="T18" fmla="*/ 1287 w 3474"/>
              <a:gd name="T19" fmla="*/ 1085 h 3475"/>
              <a:gd name="T20" fmla="*/ 1210 w 3474"/>
              <a:gd name="T21" fmla="*/ 1057 h 3475"/>
              <a:gd name="T22" fmla="*/ 736 w 3474"/>
              <a:gd name="T23" fmla="*/ 1040 h 3475"/>
              <a:gd name="T24" fmla="*/ 924 w 3474"/>
              <a:gd name="T25" fmla="*/ 1147 h 3475"/>
              <a:gd name="T26" fmla="*/ 978 w 3474"/>
              <a:gd name="T27" fmla="*/ 1020 h 3475"/>
              <a:gd name="T28" fmla="*/ 1094 w 3474"/>
              <a:gd name="T29" fmla="*/ 934 h 3475"/>
              <a:gd name="T30" fmla="*/ 1236 w 3474"/>
              <a:gd name="T31" fmla="*/ 916 h 3475"/>
              <a:gd name="T32" fmla="*/ 1372 w 3474"/>
              <a:gd name="T33" fmla="*/ 968 h 3475"/>
              <a:gd name="T34" fmla="*/ 1464 w 3474"/>
              <a:gd name="T35" fmla="*/ 1085 h 3475"/>
              <a:gd name="T36" fmla="*/ 1482 w 3474"/>
              <a:gd name="T37" fmla="*/ 1227 h 3475"/>
              <a:gd name="T38" fmla="*/ 1427 w 3474"/>
              <a:gd name="T39" fmla="*/ 1363 h 3475"/>
              <a:gd name="T40" fmla="*/ 1310 w 3474"/>
              <a:gd name="T41" fmla="*/ 1452 h 3475"/>
              <a:gd name="T42" fmla="*/ 1165 w 3474"/>
              <a:gd name="T43" fmla="*/ 1471 h 3475"/>
              <a:gd name="T44" fmla="*/ 1031 w 3474"/>
              <a:gd name="T45" fmla="*/ 1415 h 3475"/>
              <a:gd name="T46" fmla="*/ 942 w 3474"/>
              <a:gd name="T47" fmla="*/ 1299 h 3475"/>
              <a:gd name="T48" fmla="*/ 719 w 3474"/>
              <a:gd name="T49" fmla="*/ 1199 h 3475"/>
              <a:gd name="T50" fmla="*/ 3298 w 3474"/>
              <a:gd name="T51" fmla="*/ 2319 h 3475"/>
              <a:gd name="T52" fmla="*/ 208 w 3474"/>
              <a:gd name="T53" fmla="*/ 148 h 3475"/>
              <a:gd name="T54" fmla="*/ 147 w 3474"/>
              <a:gd name="T55" fmla="*/ 208 h 3475"/>
              <a:gd name="T56" fmla="*/ 151 w 3474"/>
              <a:gd name="T57" fmla="*/ 322 h 3475"/>
              <a:gd name="T58" fmla="*/ 214 w 3474"/>
              <a:gd name="T59" fmla="*/ 473 h 3475"/>
              <a:gd name="T60" fmla="*/ 329 w 3474"/>
              <a:gd name="T61" fmla="*/ 647 h 3475"/>
              <a:gd name="T62" fmla="*/ 489 w 3474"/>
              <a:gd name="T63" fmla="*/ 830 h 3475"/>
              <a:gd name="T64" fmla="*/ 602 w 3474"/>
              <a:gd name="T65" fmla="*/ 609 h 3475"/>
              <a:gd name="T66" fmla="*/ 649 w 3474"/>
              <a:gd name="T67" fmla="*/ 577 h 3475"/>
              <a:gd name="T68" fmla="*/ 734 w 3474"/>
              <a:gd name="T69" fmla="*/ 408 h 3475"/>
              <a:gd name="T70" fmla="*/ 555 w 3474"/>
              <a:gd name="T71" fmla="*/ 269 h 3475"/>
              <a:gd name="T72" fmla="*/ 392 w 3474"/>
              <a:gd name="T73" fmla="*/ 177 h 3475"/>
              <a:gd name="T74" fmla="*/ 259 w 3474"/>
              <a:gd name="T75" fmla="*/ 142 h 3475"/>
              <a:gd name="T76" fmla="*/ 336 w 3474"/>
              <a:gd name="T77" fmla="*/ 15 h 3475"/>
              <a:gd name="T78" fmla="*/ 524 w 3474"/>
              <a:gd name="T79" fmla="*/ 87 h 3475"/>
              <a:gd name="T80" fmla="*/ 726 w 3474"/>
              <a:gd name="T81" fmla="*/ 213 h 3475"/>
              <a:gd name="T82" fmla="*/ 929 w 3474"/>
              <a:gd name="T83" fmla="*/ 389 h 3475"/>
              <a:gd name="T84" fmla="*/ 1592 w 3474"/>
              <a:gd name="T85" fmla="*/ 427 h 3475"/>
              <a:gd name="T86" fmla="*/ 1645 w 3474"/>
              <a:gd name="T87" fmla="*/ 452 h 3475"/>
              <a:gd name="T88" fmla="*/ 3474 w 3474"/>
              <a:gd name="T89" fmla="*/ 2318 h 3475"/>
              <a:gd name="T90" fmla="*/ 2375 w 3474"/>
              <a:gd name="T91" fmla="*/ 3452 h 3475"/>
              <a:gd name="T92" fmla="*/ 2323 w 3474"/>
              <a:gd name="T93" fmla="*/ 3475 h 3475"/>
              <a:gd name="T94" fmla="*/ 2272 w 3474"/>
              <a:gd name="T95" fmla="*/ 3452 h 3475"/>
              <a:gd name="T96" fmla="*/ 443 w 3474"/>
              <a:gd name="T97" fmla="*/ 1592 h 3475"/>
              <a:gd name="T98" fmla="*/ 430 w 3474"/>
              <a:gd name="T99" fmla="*/ 978 h 3475"/>
              <a:gd name="T100" fmla="*/ 249 w 3474"/>
              <a:gd name="T101" fmla="*/ 781 h 3475"/>
              <a:gd name="T102" fmla="*/ 111 w 3474"/>
              <a:gd name="T103" fmla="*/ 575 h 3475"/>
              <a:gd name="T104" fmla="*/ 26 w 3474"/>
              <a:gd name="T105" fmla="*/ 381 h 3475"/>
              <a:gd name="T106" fmla="*/ 0 w 3474"/>
              <a:gd name="T107" fmla="*/ 212 h 3475"/>
              <a:gd name="T108" fmla="*/ 39 w 3474"/>
              <a:gd name="T109" fmla="*/ 83 h 3475"/>
              <a:gd name="T110" fmla="*/ 142 w 3474"/>
              <a:gd name="T111" fmla="*/ 11 h 3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74" h="3475">
                <a:moveTo>
                  <a:pt x="1210" y="1057"/>
                </a:moveTo>
                <a:lnTo>
                  <a:pt x="1184" y="1059"/>
                </a:lnTo>
                <a:lnTo>
                  <a:pt x="1159" y="1065"/>
                </a:lnTo>
                <a:lnTo>
                  <a:pt x="1133" y="1077"/>
                </a:lnTo>
                <a:lnTo>
                  <a:pt x="1107" y="1097"/>
                </a:lnTo>
                <a:lnTo>
                  <a:pt x="1091" y="1115"/>
                </a:lnTo>
                <a:lnTo>
                  <a:pt x="1080" y="1136"/>
                </a:lnTo>
                <a:lnTo>
                  <a:pt x="1072" y="1158"/>
                </a:lnTo>
                <a:lnTo>
                  <a:pt x="1068" y="1181"/>
                </a:lnTo>
                <a:lnTo>
                  <a:pt x="1088" y="1180"/>
                </a:lnTo>
                <a:lnTo>
                  <a:pt x="1106" y="1176"/>
                </a:lnTo>
                <a:lnTo>
                  <a:pt x="1124" y="1172"/>
                </a:lnTo>
                <a:lnTo>
                  <a:pt x="1141" y="1172"/>
                </a:lnTo>
                <a:lnTo>
                  <a:pt x="1157" y="1176"/>
                </a:lnTo>
                <a:lnTo>
                  <a:pt x="1170" y="1183"/>
                </a:lnTo>
                <a:lnTo>
                  <a:pt x="1180" y="1194"/>
                </a:lnTo>
                <a:lnTo>
                  <a:pt x="1190" y="1207"/>
                </a:lnTo>
                <a:lnTo>
                  <a:pt x="1195" y="1222"/>
                </a:lnTo>
                <a:lnTo>
                  <a:pt x="1199" y="1237"/>
                </a:lnTo>
                <a:lnTo>
                  <a:pt x="1199" y="1253"/>
                </a:lnTo>
                <a:lnTo>
                  <a:pt x="1196" y="1269"/>
                </a:lnTo>
                <a:lnTo>
                  <a:pt x="1191" y="1283"/>
                </a:lnTo>
                <a:lnTo>
                  <a:pt x="1181" y="1297"/>
                </a:lnTo>
                <a:lnTo>
                  <a:pt x="1167" y="1309"/>
                </a:lnTo>
                <a:lnTo>
                  <a:pt x="1151" y="1317"/>
                </a:lnTo>
                <a:lnTo>
                  <a:pt x="1175" y="1325"/>
                </a:lnTo>
                <a:lnTo>
                  <a:pt x="1201" y="1328"/>
                </a:lnTo>
                <a:lnTo>
                  <a:pt x="1228" y="1326"/>
                </a:lnTo>
                <a:lnTo>
                  <a:pt x="1253" y="1318"/>
                </a:lnTo>
                <a:lnTo>
                  <a:pt x="1277" y="1306"/>
                </a:lnTo>
                <a:lnTo>
                  <a:pt x="1298" y="1289"/>
                </a:lnTo>
                <a:lnTo>
                  <a:pt x="1315" y="1268"/>
                </a:lnTo>
                <a:lnTo>
                  <a:pt x="1328" y="1244"/>
                </a:lnTo>
                <a:lnTo>
                  <a:pt x="1334" y="1219"/>
                </a:lnTo>
                <a:lnTo>
                  <a:pt x="1337" y="1193"/>
                </a:lnTo>
                <a:lnTo>
                  <a:pt x="1334" y="1166"/>
                </a:lnTo>
                <a:lnTo>
                  <a:pt x="1328" y="1141"/>
                </a:lnTo>
                <a:lnTo>
                  <a:pt x="1315" y="1117"/>
                </a:lnTo>
                <a:lnTo>
                  <a:pt x="1298" y="1097"/>
                </a:lnTo>
                <a:lnTo>
                  <a:pt x="1287" y="1085"/>
                </a:lnTo>
                <a:lnTo>
                  <a:pt x="1271" y="1074"/>
                </a:lnTo>
                <a:lnTo>
                  <a:pt x="1253" y="1066"/>
                </a:lnTo>
                <a:lnTo>
                  <a:pt x="1232" y="1060"/>
                </a:lnTo>
                <a:lnTo>
                  <a:pt x="1210" y="1057"/>
                </a:lnTo>
                <a:close/>
                <a:moveTo>
                  <a:pt x="1572" y="585"/>
                </a:moveTo>
                <a:lnTo>
                  <a:pt x="730" y="718"/>
                </a:lnTo>
                <a:lnTo>
                  <a:pt x="686" y="1004"/>
                </a:lnTo>
                <a:lnTo>
                  <a:pt x="736" y="1040"/>
                </a:lnTo>
                <a:lnTo>
                  <a:pt x="785" y="1073"/>
                </a:lnTo>
                <a:lnTo>
                  <a:pt x="834" y="1102"/>
                </a:lnTo>
                <a:lnTo>
                  <a:pt x="879" y="1126"/>
                </a:lnTo>
                <a:lnTo>
                  <a:pt x="924" y="1147"/>
                </a:lnTo>
                <a:lnTo>
                  <a:pt x="931" y="1114"/>
                </a:lnTo>
                <a:lnTo>
                  <a:pt x="944" y="1081"/>
                </a:lnTo>
                <a:lnTo>
                  <a:pt x="959" y="1049"/>
                </a:lnTo>
                <a:lnTo>
                  <a:pt x="978" y="1020"/>
                </a:lnTo>
                <a:lnTo>
                  <a:pt x="1003" y="992"/>
                </a:lnTo>
                <a:lnTo>
                  <a:pt x="1030" y="968"/>
                </a:lnTo>
                <a:lnTo>
                  <a:pt x="1061" y="949"/>
                </a:lnTo>
                <a:lnTo>
                  <a:pt x="1094" y="934"/>
                </a:lnTo>
                <a:lnTo>
                  <a:pt x="1128" y="922"/>
                </a:lnTo>
                <a:lnTo>
                  <a:pt x="1163" y="916"/>
                </a:lnTo>
                <a:lnTo>
                  <a:pt x="1200" y="914"/>
                </a:lnTo>
                <a:lnTo>
                  <a:pt x="1236" y="916"/>
                </a:lnTo>
                <a:lnTo>
                  <a:pt x="1272" y="922"/>
                </a:lnTo>
                <a:lnTo>
                  <a:pt x="1308" y="934"/>
                </a:lnTo>
                <a:lnTo>
                  <a:pt x="1341" y="949"/>
                </a:lnTo>
                <a:lnTo>
                  <a:pt x="1372" y="968"/>
                </a:lnTo>
                <a:lnTo>
                  <a:pt x="1402" y="992"/>
                </a:lnTo>
                <a:lnTo>
                  <a:pt x="1427" y="1021"/>
                </a:lnTo>
                <a:lnTo>
                  <a:pt x="1448" y="1052"/>
                </a:lnTo>
                <a:lnTo>
                  <a:pt x="1464" y="1085"/>
                </a:lnTo>
                <a:lnTo>
                  <a:pt x="1476" y="1120"/>
                </a:lnTo>
                <a:lnTo>
                  <a:pt x="1482" y="1156"/>
                </a:lnTo>
                <a:lnTo>
                  <a:pt x="1485" y="1192"/>
                </a:lnTo>
                <a:lnTo>
                  <a:pt x="1482" y="1227"/>
                </a:lnTo>
                <a:lnTo>
                  <a:pt x="1476" y="1263"/>
                </a:lnTo>
                <a:lnTo>
                  <a:pt x="1464" y="1298"/>
                </a:lnTo>
                <a:lnTo>
                  <a:pt x="1448" y="1331"/>
                </a:lnTo>
                <a:lnTo>
                  <a:pt x="1427" y="1363"/>
                </a:lnTo>
                <a:lnTo>
                  <a:pt x="1402" y="1392"/>
                </a:lnTo>
                <a:lnTo>
                  <a:pt x="1374" y="1415"/>
                </a:lnTo>
                <a:lnTo>
                  <a:pt x="1344" y="1435"/>
                </a:lnTo>
                <a:lnTo>
                  <a:pt x="1310" y="1452"/>
                </a:lnTo>
                <a:lnTo>
                  <a:pt x="1275" y="1464"/>
                </a:lnTo>
                <a:lnTo>
                  <a:pt x="1239" y="1471"/>
                </a:lnTo>
                <a:lnTo>
                  <a:pt x="1202" y="1473"/>
                </a:lnTo>
                <a:lnTo>
                  <a:pt x="1165" y="1471"/>
                </a:lnTo>
                <a:lnTo>
                  <a:pt x="1129" y="1464"/>
                </a:lnTo>
                <a:lnTo>
                  <a:pt x="1095" y="1452"/>
                </a:lnTo>
                <a:lnTo>
                  <a:pt x="1062" y="1435"/>
                </a:lnTo>
                <a:lnTo>
                  <a:pt x="1031" y="1415"/>
                </a:lnTo>
                <a:lnTo>
                  <a:pt x="1003" y="1392"/>
                </a:lnTo>
                <a:lnTo>
                  <a:pt x="978" y="1363"/>
                </a:lnTo>
                <a:lnTo>
                  <a:pt x="957" y="1332"/>
                </a:lnTo>
                <a:lnTo>
                  <a:pt x="942" y="1299"/>
                </a:lnTo>
                <a:lnTo>
                  <a:pt x="889" y="1281"/>
                </a:lnTo>
                <a:lnTo>
                  <a:pt x="833" y="1258"/>
                </a:lnTo>
                <a:lnTo>
                  <a:pt x="777" y="1231"/>
                </a:lnTo>
                <a:lnTo>
                  <a:pt x="719" y="1199"/>
                </a:lnTo>
                <a:lnTo>
                  <a:pt x="661" y="1162"/>
                </a:lnTo>
                <a:lnTo>
                  <a:pt x="597" y="1563"/>
                </a:lnTo>
                <a:lnTo>
                  <a:pt x="2323" y="3296"/>
                </a:lnTo>
                <a:lnTo>
                  <a:pt x="3298" y="2319"/>
                </a:lnTo>
                <a:lnTo>
                  <a:pt x="1572" y="585"/>
                </a:lnTo>
                <a:close/>
                <a:moveTo>
                  <a:pt x="259" y="142"/>
                </a:moveTo>
                <a:lnTo>
                  <a:pt x="231" y="144"/>
                </a:lnTo>
                <a:lnTo>
                  <a:pt x="208" y="148"/>
                </a:lnTo>
                <a:lnTo>
                  <a:pt x="187" y="157"/>
                </a:lnTo>
                <a:lnTo>
                  <a:pt x="169" y="170"/>
                </a:lnTo>
                <a:lnTo>
                  <a:pt x="156" y="188"/>
                </a:lnTo>
                <a:lnTo>
                  <a:pt x="147" y="208"/>
                </a:lnTo>
                <a:lnTo>
                  <a:pt x="142" y="232"/>
                </a:lnTo>
                <a:lnTo>
                  <a:pt x="141" y="260"/>
                </a:lnTo>
                <a:lnTo>
                  <a:pt x="145" y="289"/>
                </a:lnTo>
                <a:lnTo>
                  <a:pt x="151" y="322"/>
                </a:lnTo>
                <a:lnTo>
                  <a:pt x="161" y="357"/>
                </a:lnTo>
                <a:lnTo>
                  <a:pt x="176" y="394"/>
                </a:lnTo>
                <a:lnTo>
                  <a:pt x="193" y="433"/>
                </a:lnTo>
                <a:lnTo>
                  <a:pt x="214" y="473"/>
                </a:lnTo>
                <a:lnTo>
                  <a:pt x="239" y="515"/>
                </a:lnTo>
                <a:lnTo>
                  <a:pt x="266" y="558"/>
                </a:lnTo>
                <a:lnTo>
                  <a:pt x="296" y="603"/>
                </a:lnTo>
                <a:lnTo>
                  <a:pt x="329" y="647"/>
                </a:lnTo>
                <a:lnTo>
                  <a:pt x="365" y="692"/>
                </a:lnTo>
                <a:lnTo>
                  <a:pt x="403" y="739"/>
                </a:lnTo>
                <a:lnTo>
                  <a:pt x="444" y="784"/>
                </a:lnTo>
                <a:lnTo>
                  <a:pt x="489" y="830"/>
                </a:lnTo>
                <a:lnTo>
                  <a:pt x="550" y="889"/>
                </a:lnTo>
                <a:lnTo>
                  <a:pt x="590" y="637"/>
                </a:lnTo>
                <a:lnTo>
                  <a:pt x="594" y="623"/>
                </a:lnTo>
                <a:lnTo>
                  <a:pt x="602" y="609"/>
                </a:lnTo>
                <a:lnTo>
                  <a:pt x="611" y="596"/>
                </a:lnTo>
                <a:lnTo>
                  <a:pt x="622" y="587"/>
                </a:lnTo>
                <a:lnTo>
                  <a:pt x="634" y="581"/>
                </a:lnTo>
                <a:lnTo>
                  <a:pt x="649" y="577"/>
                </a:lnTo>
                <a:lnTo>
                  <a:pt x="870" y="543"/>
                </a:lnTo>
                <a:lnTo>
                  <a:pt x="824" y="494"/>
                </a:lnTo>
                <a:lnTo>
                  <a:pt x="779" y="450"/>
                </a:lnTo>
                <a:lnTo>
                  <a:pt x="734" y="408"/>
                </a:lnTo>
                <a:lnTo>
                  <a:pt x="688" y="369"/>
                </a:lnTo>
                <a:lnTo>
                  <a:pt x="644" y="334"/>
                </a:lnTo>
                <a:lnTo>
                  <a:pt x="600" y="300"/>
                </a:lnTo>
                <a:lnTo>
                  <a:pt x="555" y="269"/>
                </a:lnTo>
                <a:lnTo>
                  <a:pt x="513" y="242"/>
                </a:lnTo>
                <a:lnTo>
                  <a:pt x="471" y="216"/>
                </a:lnTo>
                <a:lnTo>
                  <a:pt x="431" y="195"/>
                </a:lnTo>
                <a:lnTo>
                  <a:pt x="392" y="177"/>
                </a:lnTo>
                <a:lnTo>
                  <a:pt x="356" y="164"/>
                </a:lnTo>
                <a:lnTo>
                  <a:pt x="321" y="153"/>
                </a:lnTo>
                <a:lnTo>
                  <a:pt x="288" y="146"/>
                </a:lnTo>
                <a:lnTo>
                  <a:pt x="259" y="142"/>
                </a:lnTo>
                <a:close/>
                <a:moveTo>
                  <a:pt x="212" y="0"/>
                </a:moveTo>
                <a:lnTo>
                  <a:pt x="251" y="1"/>
                </a:lnTo>
                <a:lnTo>
                  <a:pt x="292" y="6"/>
                </a:lnTo>
                <a:lnTo>
                  <a:pt x="336" y="15"/>
                </a:lnTo>
                <a:lnTo>
                  <a:pt x="380" y="27"/>
                </a:lnTo>
                <a:lnTo>
                  <a:pt x="426" y="43"/>
                </a:lnTo>
                <a:lnTo>
                  <a:pt x="474" y="63"/>
                </a:lnTo>
                <a:lnTo>
                  <a:pt x="524" y="87"/>
                </a:lnTo>
                <a:lnTo>
                  <a:pt x="573" y="113"/>
                </a:lnTo>
                <a:lnTo>
                  <a:pt x="624" y="144"/>
                </a:lnTo>
                <a:lnTo>
                  <a:pt x="674" y="176"/>
                </a:lnTo>
                <a:lnTo>
                  <a:pt x="726" y="213"/>
                </a:lnTo>
                <a:lnTo>
                  <a:pt x="777" y="253"/>
                </a:lnTo>
                <a:lnTo>
                  <a:pt x="829" y="296"/>
                </a:lnTo>
                <a:lnTo>
                  <a:pt x="879" y="341"/>
                </a:lnTo>
                <a:lnTo>
                  <a:pt x="929" y="389"/>
                </a:lnTo>
                <a:lnTo>
                  <a:pt x="987" y="452"/>
                </a:lnTo>
                <a:lnTo>
                  <a:pt x="1042" y="515"/>
                </a:lnTo>
                <a:lnTo>
                  <a:pt x="1578" y="430"/>
                </a:lnTo>
                <a:lnTo>
                  <a:pt x="1592" y="427"/>
                </a:lnTo>
                <a:lnTo>
                  <a:pt x="1606" y="430"/>
                </a:lnTo>
                <a:lnTo>
                  <a:pt x="1618" y="435"/>
                </a:lnTo>
                <a:lnTo>
                  <a:pt x="1632" y="443"/>
                </a:lnTo>
                <a:lnTo>
                  <a:pt x="1645" y="452"/>
                </a:lnTo>
                <a:lnTo>
                  <a:pt x="3453" y="2267"/>
                </a:lnTo>
                <a:lnTo>
                  <a:pt x="3464" y="2282"/>
                </a:lnTo>
                <a:lnTo>
                  <a:pt x="3472" y="2300"/>
                </a:lnTo>
                <a:lnTo>
                  <a:pt x="3474" y="2318"/>
                </a:lnTo>
                <a:lnTo>
                  <a:pt x="3472" y="2337"/>
                </a:lnTo>
                <a:lnTo>
                  <a:pt x="3464" y="2355"/>
                </a:lnTo>
                <a:lnTo>
                  <a:pt x="3453" y="2371"/>
                </a:lnTo>
                <a:lnTo>
                  <a:pt x="2375" y="3452"/>
                </a:lnTo>
                <a:lnTo>
                  <a:pt x="2365" y="3462"/>
                </a:lnTo>
                <a:lnTo>
                  <a:pt x="2352" y="3468"/>
                </a:lnTo>
                <a:lnTo>
                  <a:pt x="2339" y="3472"/>
                </a:lnTo>
                <a:lnTo>
                  <a:pt x="2323" y="3475"/>
                </a:lnTo>
                <a:lnTo>
                  <a:pt x="2309" y="3472"/>
                </a:lnTo>
                <a:lnTo>
                  <a:pt x="2295" y="3468"/>
                </a:lnTo>
                <a:lnTo>
                  <a:pt x="2283" y="3462"/>
                </a:lnTo>
                <a:lnTo>
                  <a:pt x="2272" y="3452"/>
                </a:lnTo>
                <a:lnTo>
                  <a:pt x="464" y="1637"/>
                </a:lnTo>
                <a:lnTo>
                  <a:pt x="455" y="1624"/>
                </a:lnTo>
                <a:lnTo>
                  <a:pt x="448" y="1610"/>
                </a:lnTo>
                <a:lnTo>
                  <a:pt x="443" y="1592"/>
                </a:lnTo>
                <a:lnTo>
                  <a:pt x="442" y="1571"/>
                </a:lnTo>
                <a:lnTo>
                  <a:pt x="524" y="1061"/>
                </a:lnTo>
                <a:lnTo>
                  <a:pt x="476" y="1021"/>
                </a:lnTo>
                <a:lnTo>
                  <a:pt x="430" y="978"/>
                </a:lnTo>
                <a:lnTo>
                  <a:pt x="384" y="934"/>
                </a:lnTo>
                <a:lnTo>
                  <a:pt x="336" y="883"/>
                </a:lnTo>
                <a:lnTo>
                  <a:pt x="291" y="833"/>
                </a:lnTo>
                <a:lnTo>
                  <a:pt x="249" y="781"/>
                </a:lnTo>
                <a:lnTo>
                  <a:pt x="209" y="729"/>
                </a:lnTo>
                <a:lnTo>
                  <a:pt x="173" y="678"/>
                </a:lnTo>
                <a:lnTo>
                  <a:pt x="140" y="626"/>
                </a:lnTo>
                <a:lnTo>
                  <a:pt x="111" y="575"/>
                </a:lnTo>
                <a:lnTo>
                  <a:pt x="84" y="526"/>
                </a:lnTo>
                <a:lnTo>
                  <a:pt x="61" y="476"/>
                </a:lnTo>
                <a:lnTo>
                  <a:pt x="42" y="427"/>
                </a:lnTo>
                <a:lnTo>
                  <a:pt x="26" y="381"/>
                </a:lnTo>
                <a:lnTo>
                  <a:pt x="14" y="336"/>
                </a:lnTo>
                <a:lnTo>
                  <a:pt x="5" y="292"/>
                </a:lnTo>
                <a:lnTo>
                  <a:pt x="1" y="251"/>
                </a:lnTo>
                <a:lnTo>
                  <a:pt x="0" y="212"/>
                </a:lnTo>
                <a:lnTo>
                  <a:pt x="4" y="175"/>
                </a:lnTo>
                <a:lnTo>
                  <a:pt x="12" y="141"/>
                </a:lnTo>
                <a:lnTo>
                  <a:pt x="23" y="111"/>
                </a:lnTo>
                <a:lnTo>
                  <a:pt x="39" y="83"/>
                </a:lnTo>
                <a:lnTo>
                  <a:pt x="59" y="59"/>
                </a:lnTo>
                <a:lnTo>
                  <a:pt x="83" y="38"/>
                </a:lnTo>
                <a:lnTo>
                  <a:pt x="112" y="22"/>
                </a:lnTo>
                <a:lnTo>
                  <a:pt x="142" y="11"/>
                </a:lnTo>
                <a:lnTo>
                  <a:pt x="176" y="3"/>
                </a:lnTo>
                <a:lnTo>
                  <a:pt x="21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8174267" y="3134967"/>
            <a:ext cx="404002" cy="404002"/>
            <a:chOff x="9059863" y="1887538"/>
            <a:chExt cx="612775" cy="612775"/>
          </a:xfrm>
          <a:solidFill>
            <a:schemeClr val="bg1"/>
          </a:solidFill>
        </p:grpSpPr>
        <p:sp>
          <p:nvSpPr>
            <p:cNvPr id="50" name="Freeform 189"/>
            <p:cNvSpPr>
              <a:spLocks noEditPoints="1"/>
            </p:cNvSpPr>
            <p:nvPr/>
          </p:nvSpPr>
          <p:spPr bwMode="auto">
            <a:xfrm>
              <a:off x="9059863" y="1887538"/>
              <a:ext cx="612775" cy="477838"/>
            </a:xfrm>
            <a:custGeom>
              <a:avLst/>
              <a:gdLst>
                <a:gd name="T0" fmla="*/ 3007 w 3475"/>
                <a:gd name="T1" fmla="*/ 1076 h 2711"/>
                <a:gd name="T2" fmla="*/ 2771 w 3475"/>
                <a:gd name="T3" fmla="*/ 1151 h 2711"/>
                <a:gd name="T4" fmla="*/ 2885 w 3475"/>
                <a:gd name="T5" fmla="*/ 1361 h 2711"/>
                <a:gd name="T6" fmla="*/ 2682 w 3475"/>
                <a:gd name="T7" fmla="*/ 1606 h 2711"/>
                <a:gd name="T8" fmla="*/ 2596 w 3475"/>
                <a:gd name="T9" fmla="*/ 1626 h 2711"/>
                <a:gd name="T10" fmla="*/ 2353 w 3475"/>
                <a:gd name="T11" fmla="*/ 1535 h 2711"/>
                <a:gd name="T12" fmla="*/ 2311 w 3475"/>
                <a:gd name="T13" fmla="*/ 1766 h 2711"/>
                <a:gd name="T14" fmla="*/ 1975 w 3475"/>
                <a:gd name="T15" fmla="*/ 1766 h 2711"/>
                <a:gd name="T16" fmla="*/ 1932 w 3475"/>
                <a:gd name="T17" fmla="*/ 1535 h 2711"/>
                <a:gd name="T18" fmla="*/ 1690 w 3475"/>
                <a:gd name="T19" fmla="*/ 1626 h 2711"/>
                <a:gd name="T20" fmla="*/ 1603 w 3475"/>
                <a:gd name="T21" fmla="*/ 1606 h 2711"/>
                <a:gd name="T22" fmla="*/ 1400 w 3475"/>
                <a:gd name="T23" fmla="*/ 1361 h 2711"/>
                <a:gd name="T24" fmla="*/ 1514 w 3475"/>
                <a:gd name="T25" fmla="*/ 1151 h 2711"/>
                <a:gd name="T26" fmla="*/ 1278 w 3475"/>
                <a:gd name="T27" fmla="*/ 1076 h 2711"/>
                <a:gd name="T28" fmla="*/ 957 w 3475"/>
                <a:gd name="T29" fmla="*/ 949 h 2711"/>
                <a:gd name="T30" fmla="*/ 2081 w 3475"/>
                <a:gd name="T31" fmla="*/ 152 h 2711"/>
                <a:gd name="T32" fmla="*/ 1892 w 3475"/>
                <a:gd name="T33" fmla="*/ 420 h 2711"/>
                <a:gd name="T34" fmla="*/ 1725 w 3475"/>
                <a:gd name="T35" fmla="*/ 559 h 2711"/>
                <a:gd name="T36" fmla="*/ 1621 w 3475"/>
                <a:gd name="T37" fmla="*/ 780 h 2711"/>
                <a:gd name="T38" fmla="*/ 1621 w 3475"/>
                <a:gd name="T39" fmla="*/ 1002 h 2711"/>
                <a:gd name="T40" fmla="*/ 1726 w 3475"/>
                <a:gd name="T41" fmla="*/ 1222 h 2711"/>
                <a:gd name="T42" fmla="*/ 1893 w 3475"/>
                <a:gd name="T43" fmla="*/ 1362 h 2711"/>
                <a:gd name="T44" fmla="*/ 2082 w 3475"/>
                <a:gd name="T45" fmla="*/ 1630 h 2711"/>
                <a:gd name="T46" fmla="*/ 2349 w 3475"/>
                <a:gd name="T47" fmla="*/ 1383 h 2711"/>
                <a:gd name="T48" fmla="*/ 2709 w 3475"/>
                <a:gd name="T49" fmla="*/ 1371 h 2711"/>
                <a:gd name="T50" fmla="*/ 2652 w 3475"/>
                <a:gd name="T51" fmla="*/ 1051 h 2711"/>
                <a:gd name="T52" fmla="*/ 2673 w 3475"/>
                <a:gd name="T53" fmla="*/ 830 h 2711"/>
                <a:gd name="T54" fmla="*/ 2589 w 3475"/>
                <a:gd name="T55" fmla="*/ 600 h 2711"/>
                <a:gd name="T56" fmla="*/ 2435 w 3475"/>
                <a:gd name="T57" fmla="*/ 445 h 2711"/>
                <a:gd name="T58" fmla="*/ 2204 w 3475"/>
                <a:gd name="T59" fmla="*/ 361 h 2711"/>
                <a:gd name="T60" fmla="*/ 919 w 3475"/>
                <a:gd name="T61" fmla="*/ 801 h 2711"/>
                <a:gd name="T62" fmla="*/ 1278 w 3475"/>
                <a:gd name="T63" fmla="*/ 705 h 2711"/>
                <a:gd name="T64" fmla="*/ 1514 w 3475"/>
                <a:gd name="T65" fmla="*/ 630 h 2711"/>
                <a:gd name="T66" fmla="*/ 1401 w 3475"/>
                <a:gd name="T67" fmla="*/ 421 h 2711"/>
                <a:gd name="T68" fmla="*/ 1603 w 3475"/>
                <a:gd name="T69" fmla="*/ 175 h 2711"/>
                <a:gd name="T70" fmla="*/ 1691 w 3475"/>
                <a:gd name="T71" fmla="*/ 155 h 2711"/>
                <a:gd name="T72" fmla="*/ 1933 w 3475"/>
                <a:gd name="T73" fmla="*/ 245 h 2711"/>
                <a:gd name="T74" fmla="*/ 1975 w 3475"/>
                <a:gd name="T75" fmla="*/ 15 h 2711"/>
                <a:gd name="T76" fmla="*/ 2311 w 3475"/>
                <a:gd name="T77" fmla="*/ 15 h 2711"/>
                <a:gd name="T78" fmla="*/ 2353 w 3475"/>
                <a:gd name="T79" fmla="*/ 246 h 2711"/>
                <a:gd name="T80" fmla="*/ 2596 w 3475"/>
                <a:gd name="T81" fmla="*/ 155 h 2711"/>
                <a:gd name="T82" fmla="*/ 2682 w 3475"/>
                <a:gd name="T83" fmla="*/ 175 h 2711"/>
                <a:gd name="T84" fmla="*/ 2885 w 3475"/>
                <a:gd name="T85" fmla="*/ 421 h 2711"/>
                <a:gd name="T86" fmla="*/ 2771 w 3475"/>
                <a:gd name="T87" fmla="*/ 631 h 2711"/>
                <a:gd name="T88" fmla="*/ 3007 w 3475"/>
                <a:gd name="T89" fmla="*/ 705 h 2711"/>
                <a:gd name="T90" fmla="*/ 3475 w 3475"/>
                <a:gd name="T91" fmla="*/ 801 h 2711"/>
                <a:gd name="T92" fmla="*/ 3233 w 3475"/>
                <a:gd name="T93" fmla="*/ 2091 h 2711"/>
                <a:gd name="T94" fmla="*/ 3313 w 3475"/>
                <a:gd name="T95" fmla="*/ 2195 h 2711"/>
                <a:gd name="T96" fmla="*/ 3378 w 3475"/>
                <a:gd name="T97" fmla="*/ 2347 h 2711"/>
                <a:gd name="T98" fmla="*/ 3356 w 3475"/>
                <a:gd name="T99" fmla="*/ 2521 h 2711"/>
                <a:gd name="T100" fmla="*/ 3203 w 3475"/>
                <a:gd name="T101" fmla="*/ 2671 h 2711"/>
                <a:gd name="T102" fmla="*/ 1001 w 3475"/>
                <a:gd name="T103" fmla="*/ 2711 h 2711"/>
                <a:gd name="T104" fmla="*/ 3127 w 3475"/>
                <a:gd name="T105" fmla="*/ 2544 h 2711"/>
                <a:gd name="T106" fmla="*/ 3217 w 3475"/>
                <a:gd name="T107" fmla="*/ 2455 h 2711"/>
                <a:gd name="T108" fmla="*/ 3217 w 3475"/>
                <a:gd name="T109" fmla="*/ 2326 h 2711"/>
                <a:gd name="T110" fmla="*/ 3149 w 3475"/>
                <a:gd name="T111" fmla="*/ 2222 h 2711"/>
                <a:gd name="T112" fmla="*/ 3095 w 3475"/>
                <a:gd name="T113" fmla="*/ 2170 h 2711"/>
                <a:gd name="T114" fmla="*/ 66 w 3475"/>
                <a:gd name="T115" fmla="*/ 0 h 2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5" h="2711">
                  <a:moveTo>
                    <a:pt x="3032" y="948"/>
                  </a:moveTo>
                  <a:lnTo>
                    <a:pt x="3032" y="1016"/>
                  </a:lnTo>
                  <a:lnTo>
                    <a:pt x="3030" y="1038"/>
                  </a:lnTo>
                  <a:lnTo>
                    <a:pt x="3021" y="1059"/>
                  </a:lnTo>
                  <a:lnTo>
                    <a:pt x="3007" y="1076"/>
                  </a:lnTo>
                  <a:lnTo>
                    <a:pt x="2990" y="1089"/>
                  </a:lnTo>
                  <a:lnTo>
                    <a:pt x="2970" y="1097"/>
                  </a:lnTo>
                  <a:lnTo>
                    <a:pt x="2948" y="1100"/>
                  </a:lnTo>
                  <a:lnTo>
                    <a:pt x="2790" y="1100"/>
                  </a:lnTo>
                  <a:lnTo>
                    <a:pt x="2771" y="1151"/>
                  </a:lnTo>
                  <a:lnTo>
                    <a:pt x="2749" y="1199"/>
                  </a:lnTo>
                  <a:lnTo>
                    <a:pt x="2860" y="1310"/>
                  </a:lnTo>
                  <a:lnTo>
                    <a:pt x="2873" y="1326"/>
                  </a:lnTo>
                  <a:lnTo>
                    <a:pt x="2881" y="1343"/>
                  </a:lnTo>
                  <a:lnTo>
                    <a:pt x="2885" y="1361"/>
                  </a:lnTo>
                  <a:lnTo>
                    <a:pt x="2885" y="1379"/>
                  </a:lnTo>
                  <a:lnTo>
                    <a:pt x="2881" y="1397"/>
                  </a:lnTo>
                  <a:lnTo>
                    <a:pt x="2873" y="1415"/>
                  </a:lnTo>
                  <a:lnTo>
                    <a:pt x="2860" y="1429"/>
                  </a:lnTo>
                  <a:lnTo>
                    <a:pt x="2682" y="1606"/>
                  </a:lnTo>
                  <a:lnTo>
                    <a:pt x="2668" y="1619"/>
                  </a:lnTo>
                  <a:lnTo>
                    <a:pt x="2650" y="1626"/>
                  </a:lnTo>
                  <a:lnTo>
                    <a:pt x="2632" y="1631"/>
                  </a:lnTo>
                  <a:lnTo>
                    <a:pt x="2614" y="1631"/>
                  </a:lnTo>
                  <a:lnTo>
                    <a:pt x="2596" y="1626"/>
                  </a:lnTo>
                  <a:lnTo>
                    <a:pt x="2578" y="1619"/>
                  </a:lnTo>
                  <a:lnTo>
                    <a:pt x="2563" y="1606"/>
                  </a:lnTo>
                  <a:lnTo>
                    <a:pt x="2452" y="1495"/>
                  </a:lnTo>
                  <a:lnTo>
                    <a:pt x="2403" y="1517"/>
                  </a:lnTo>
                  <a:lnTo>
                    <a:pt x="2353" y="1535"/>
                  </a:lnTo>
                  <a:lnTo>
                    <a:pt x="2353" y="1693"/>
                  </a:lnTo>
                  <a:lnTo>
                    <a:pt x="2350" y="1715"/>
                  </a:lnTo>
                  <a:lnTo>
                    <a:pt x="2342" y="1735"/>
                  </a:lnTo>
                  <a:lnTo>
                    <a:pt x="2328" y="1753"/>
                  </a:lnTo>
                  <a:lnTo>
                    <a:pt x="2311" y="1766"/>
                  </a:lnTo>
                  <a:lnTo>
                    <a:pt x="2291" y="1775"/>
                  </a:lnTo>
                  <a:lnTo>
                    <a:pt x="2269" y="1778"/>
                  </a:lnTo>
                  <a:lnTo>
                    <a:pt x="2017" y="1778"/>
                  </a:lnTo>
                  <a:lnTo>
                    <a:pt x="1995" y="1775"/>
                  </a:lnTo>
                  <a:lnTo>
                    <a:pt x="1975" y="1766"/>
                  </a:lnTo>
                  <a:lnTo>
                    <a:pt x="1958" y="1753"/>
                  </a:lnTo>
                  <a:lnTo>
                    <a:pt x="1944" y="1735"/>
                  </a:lnTo>
                  <a:lnTo>
                    <a:pt x="1935" y="1715"/>
                  </a:lnTo>
                  <a:lnTo>
                    <a:pt x="1932" y="1693"/>
                  </a:lnTo>
                  <a:lnTo>
                    <a:pt x="1932" y="1535"/>
                  </a:lnTo>
                  <a:lnTo>
                    <a:pt x="1882" y="1517"/>
                  </a:lnTo>
                  <a:lnTo>
                    <a:pt x="1834" y="1495"/>
                  </a:lnTo>
                  <a:lnTo>
                    <a:pt x="1723" y="1606"/>
                  </a:lnTo>
                  <a:lnTo>
                    <a:pt x="1707" y="1619"/>
                  </a:lnTo>
                  <a:lnTo>
                    <a:pt x="1690" y="1626"/>
                  </a:lnTo>
                  <a:lnTo>
                    <a:pt x="1672" y="1631"/>
                  </a:lnTo>
                  <a:lnTo>
                    <a:pt x="1654" y="1631"/>
                  </a:lnTo>
                  <a:lnTo>
                    <a:pt x="1635" y="1626"/>
                  </a:lnTo>
                  <a:lnTo>
                    <a:pt x="1618" y="1619"/>
                  </a:lnTo>
                  <a:lnTo>
                    <a:pt x="1603" y="1606"/>
                  </a:lnTo>
                  <a:lnTo>
                    <a:pt x="1424" y="1429"/>
                  </a:lnTo>
                  <a:lnTo>
                    <a:pt x="1413" y="1415"/>
                  </a:lnTo>
                  <a:lnTo>
                    <a:pt x="1404" y="1397"/>
                  </a:lnTo>
                  <a:lnTo>
                    <a:pt x="1400" y="1379"/>
                  </a:lnTo>
                  <a:lnTo>
                    <a:pt x="1400" y="1361"/>
                  </a:lnTo>
                  <a:lnTo>
                    <a:pt x="1404" y="1343"/>
                  </a:lnTo>
                  <a:lnTo>
                    <a:pt x="1413" y="1326"/>
                  </a:lnTo>
                  <a:lnTo>
                    <a:pt x="1424" y="1310"/>
                  </a:lnTo>
                  <a:lnTo>
                    <a:pt x="1536" y="1200"/>
                  </a:lnTo>
                  <a:lnTo>
                    <a:pt x="1514" y="1151"/>
                  </a:lnTo>
                  <a:lnTo>
                    <a:pt x="1496" y="1101"/>
                  </a:lnTo>
                  <a:lnTo>
                    <a:pt x="1339" y="1101"/>
                  </a:lnTo>
                  <a:lnTo>
                    <a:pt x="1316" y="1098"/>
                  </a:lnTo>
                  <a:lnTo>
                    <a:pt x="1295" y="1090"/>
                  </a:lnTo>
                  <a:lnTo>
                    <a:pt x="1278" y="1076"/>
                  </a:lnTo>
                  <a:lnTo>
                    <a:pt x="1266" y="1059"/>
                  </a:lnTo>
                  <a:lnTo>
                    <a:pt x="1257" y="1039"/>
                  </a:lnTo>
                  <a:lnTo>
                    <a:pt x="1254" y="1017"/>
                  </a:lnTo>
                  <a:lnTo>
                    <a:pt x="1254" y="949"/>
                  </a:lnTo>
                  <a:lnTo>
                    <a:pt x="957" y="949"/>
                  </a:lnTo>
                  <a:lnTo>
                    <a:pt x="1178" y="2021"/>
                  </a:lnTo>
                  <a:lnTo>
                    <a:pt x="3062" y="2021"/>
                  </a:lnTo>
                  <a:lnTo>
                    <a:pt x="3282" y="948"/>
                  </a:lnTo>
                  <a:lnTo>
                    <a:pt x="3032" y="948"/>
                  </a:lnTo>
                  <a:close/>
                  <a:moveTo>
                    <a:pt x="2081" y="152"/>
                  </a:moveTo>
                  <a:lnTo>
                    <a:pt x="2081" y="361"/>
                  </a:lnTo>
                  <a:lnTo>
                    <a:pt x="2032" y="370"/>
                  </a:lnTo>
                  <a:lnTo>
                    <a:pt x="1983" y="383"/>
                  </a:lnTo>
                  <a:lnTo>
                    <a:pt x="1936" y="400"/>
                  </a:lnTo>
                  <a:lnTo>
                    <a:pt x="1892" y="420"/>
                  </a:lnTo>
                  <a:lnTo>
                    <a:pt x="1851" y="445"/>
                  </a:lnTo>
                  <a:lnTo>
                    <a:pt x="1812" y="474"/>
                  </a:lnTo>
                  <a:lnTo>
                    <a:pt x="1663" y="325"/>
                  </a:lnTo>
                  <a:lnTo>
                    <a:pt x="1577" y="411"/>
                  </a:lnTo>
                  <a:lnTo>
                    <a:pt x="1725" y="559"/>
                  </a:lnTo>
                  <a:lnTo>
                    <a:pt x="1696" y="600"/>
                  </a:lnTo>
                  <a:lnTo>
                    <a:pt x="1672" y="641"/>
                  </a:lnTo>
                  <a:lnTo>
                    <a:pt x="1651" y="685"/>
                  </a:lnTo>
                  <a:lnTo>
                    <a:pt x="1634" y="732"/>
                  </a:lnTo>
                  <a:lnTo>
                    <a:pt x="1621" y="780"/>
                  </a:lnTo>
                  <a:lnTo>
                    <a:pt x="1613" y="830"/>
                  </a:lnTo>
                  <a:lnTo>
                    <a:pt x="1403" y="830"/>
                  </a:lnTo>
                  <a:lnTo>
                    <a:pt x="1403" y="952"/>
                  </a:lnTo>
                  <a:lnTo>
                    <a:pt x="1614" y="952"/>
                  </a:lnTo>
                  <a:lnTo>
                    <a:pt x="1621" y="1002"/>
                  </a:lnTo>
                  <a:lnTo>
                    <a:pt x="1634" y="1051"/>
                  </a:lnTo>
                  <a:lnTo>
                    <a:pt x="1651" y="1097"/>
                  </a:lnTo>
                  <a:lnTo>
                    <a:pt x="1672" y="1140"/>
                  </a:lnTo>
                  <a:lnTo>
                    <a:pt x="1697" y="1183"/>
                  </a:lnTo>
                  <a:lnTo>
                    <a:pt x="1726" y="1222"/>
                  </a:lnTo>
                  <a:lnTo>
                    <a:pt x="1578" y="1370"/>
                  </a:lnTo>
                  <a:lnTo>
                    <a:pt x="1663" y="1457"/>
                  </a:lnTo>
                  <a:lnTo>
                    <a:pt x="1812" y="1309"/>
                  </a:lnTo>
                  <a:lnTo>
                    <a:pt x="1851" y="1337"/>
                  </a:lnTo>
                  <a:lnTo>
                    <a:pt x="1893" y="1362"/>
                  </a:lnTo>
                  <a:lnTo>
                    <a:pt x="1937" y="1383"/>
                  </a:lnTo>
                  <a:lnTo>
                    <a:pt x="1984" y="1400"/>
                  </a:lnTo>
                  <a:lnTo>
                    <a:pt x="2032" y="1413"/>
                  </a:lnTo>
                  <a:lnTo>
                    <a:pt x="2082" y="1421"/>
                  </a:lnTo>
                  <a:lnTo>
                    <a:pt x="2082" y="1630"/>
                  </a:lnTo>
                  <a:lnTo>
                    <a:pt x="2205" y="1630"/>
                  </a:lnTo>
                  <a:lnTo>
                    <a:pt x="2205" y="1421"/>
                  </a:lnTo>
                  <a:lnTo>
                    <a:pt x="2255" y="1413"/>
                  </a:lnTo>
                  <a:lnTo>
                    <a:pt x="2303" y="1400"/>
                  </a:lnTo>
                  <a:lnTo>
                    <a:pt x="2349" y="1383"/>
                  </a:lnTo>
                  <a:lnTo>
                    <a:pt x="2394" y="1362"/>
                  </a:lnTo>
                  <a:lnTo>
                    <a:pt x="2436" y="1337"/>
                  </a:lnTo>
                  <a:lnTo>
                    <a:pt x="2475" y="1309"/>
                  </a:lnTo>
                  <a:lnTo>
                    <a:pt x="2622" y="1458"/>
                  </a:lnTo>
                  <a:lnTo>
                    <a:pt x="2709" y="1371"/>
                  </a:lnTo>
                  <a:lnTo>
                    <a:pt x="2561" y="1223"/>
                  </a:lnTo>
                  <a:lnTo>
                    <a:pt x="2589" y="1184"/>
                  </a:lnTo>
                  <a:lnTo>
                    <a:pt x="2614" y="1142"/>
                  </a:lnTo>
                  <a:lnTo>
                    <a:pt x="2635" y="1097"/>
                  </a:lnTo>
                  <a:lnTo>
                    <a:pt x="2652" y="1051"/>
                  </a:lnTo>
                  <a:lnTo>
                    <a:pt x="2664" y="1003"/>
                  </a:lnTo>
                  <a:lnTo>
                    <a:pt x="2673" y="953"/>
                  </a:lnTo>
                  <a:lnTo>
                    <a:pt x="2882" y="953"/>
                  </a:lnTo>
                  <a:lnTo>
                    <a:pt x="2882" y="830"/>
                  </a:lnTo>
                  <a:lnTo>
                    <a:pt x="2673" y="830"/>
                  </a:lnTo>
                  <a:lnTo>
                    <a:pt x="2664" y="780"/>
                  </a:lnTo>
                  <a:lnTo>
                    <a:pt x="2652" y="732"/>
                  </a:lnTo>
                  <a:lnTo>
                    <a:pt x="2635" y="685"/>
                  </a:lnTo>
                  <a:lnTo>
                    <a:pt x="2614" y="641"/>
                  </a:lnTo>
                  <a:lnTo>
                    <a:pt x="2589" y="600"/>
                  </a:lnTo>
                  <a:lnTo>
                    <a:pt x="2561" y="559"/>
                  </a:lnTo>
                  <a:lnTo>
                    <a:pt x="2709" y="411"/>
                  </a:lnTo>
                  <a:lnTo>
                    <a:pt x="2622" y="325"/>
                  </a:lnTo>
                  <a:lnTo>
                    <a:pt x="2474" y="474"/>
                  </a:lnTo>
                  <a:lnTo>
                    <a:pt x="2435" y="445"/>
                  </a:lnTo>
                  <a:lnTo>
                    <a:pt x="2392" y="420"/>
                  </a:lnTo>
                  <a:lnTo>
                    <a:pt x="2349" y="398"/>
                  </a:lnTo>
                  <a:lnTo>
                    <a:pt x="2303" y="382"/>
                  </a:lnTo>
                  <a:lnTo>
                    <a:pt x="2254" y="369"/>
                  </a:lnTo>
                  <a:lnTo>
                    <a:pt x="2204" y="361"/>
                  </a:lnTo>
                  <a:lnTo>
                    <a:pt x="2204" y="152"/>
                  </a:lnTo>
                  <a:lnTo>
                    <a:pt x="2081" y="152"/>
                  </a:lnTo>
                  <a:close/>
                  <a:moveTo>
                    <a:pt x="66" y="0"/>
                  </a:moveTo>
                  <a:lnTo>
                    <a:pt x="832" y="374"/>
                  </a:lnTo>
                  <a:lnTo>
                    <a:pt x="919" y="801"/>
                  </a:lnTo>
                  <a:lnTo>
                    <a:pt x="1254" y="801"/>
                  </a:lnTo>
                  <a:lnTo>
                    <a:pt x="1254" y="766"/>
                  </a:lnTo>
                  <a:lnTo>
                    <a:pt x="1257" y="742"/>
                  </a:lnTo>
                  <a:lnTo>
                    <a:pt x="1266" y="722"/>
                  </a:lnTo>
                  <a:lnTo>
                    <a:pt x="1278" y="705"/>
                  </a:lnTo>
                  <a:lnTo>
                    <a:pt x="1295" y="693"/>
                  </a:lnTo>
                  <a:lnTo>
                    <a:pt x="1316" y="684"/>
                  </a:lnTo>
                  <a:lnTo>
                    <a:pt x="1339" y="681"/>
                  </a:lnTo>
                  <a:lnTo>
                    <a:pt x="1496" y="681"/>
                  </a:lnTo>
                  <a:lnTo>
                    <a:pt x="1514" y="630"/>
                  </a:lnTo>
                  <a:lnTo>
                    <a:pt x="1536" y="583"/>
                  </a:lnTo>
                  <a:lnTo>
                    <a:pt x="1425" y="472"/>
                  </a:lnTo>
                  <a:lnTo>
                    <a:pt x="1414" y="456"/>
                  </a:lnTo>
                  <a:lnTo>
                    <a:pt x="1405" y="439"/>
                  </a:lnTo>
                  <a:lnTo>
                    <a:pt x="1401" y="421"/>
                  </a:lnTo>
                  <a:lnTo>
                    <a:pt x="1401" y="403"/>
                  </a:lnTo>
                  <a:lnTo>
                    <a:pt x="1405" y="384"/>
                  </a:lnTo>
                  <a:lnTo>
                    <a:pt x="1414" y="367"/>
                  </a:lnTo>
                  <a:lnTo>
                    <a:pt x="1425" y="352"/>
                  </a:lnTo>
                  <a:lnTo>
                    <a:pt x="1603" y="175"/>
                  </a:lnTo>
                  <a:lnTo>
                    <a:pt x="1619" y="162"/>
                  </a:lnTo>
                  <a:lnTo>
                    <a:pt x="1636" y="155"/>
                  </a:lnTo>
                  <a:lnTo>
                    <a:pt x="1654" y="151"/>
                  </a:lnTo>
                  <a:lnTo>
                    <a:pt x="1673" y="151"/>
                  </a:lnTo>
                  <a:lnTo>
                    <a:pt x="1691" y="155"/>
                  </a:lnTo>
                  <a:lnTo>
                    <a:pt x="1708" y="162"/>
                  </a:lnTo>
                  <a:lnTo>
                    <a:pt x="1724" y="175"/>
                  </a:lnTo>
                  <a:lnTo>
                    <a:pt x="1835" y="285"/>
                  </a:lnTo>
                  <a:lnTo>
                    <a:pt x="1882" y="263"/>
                  </a:lnTo>
                  <a:lnTo>
                    <a:pt x="1933" y="245"/>
                  </a:lnTo>
                  <a:lnTo>
                    <a:pt x="1933" y="88"/>
                  </a:lnTo>
                  <a:lnTo>
                    <a:pt x="1936" y="66"/>
                  </a:lnTo>
                  <a:lnTo>
                    <a:pt x="1945" y="45"/>
                  </a:lnTo>
                  <a:lnTo>
                    <a:pt x="1958" y="28"/>
                  </a:lnTo>
                  <a:lnTo>
                    <a:pt x="1975" y="15"/>
                  </a:lnTo>
                  <a:lnTo>
                    <a:pt x="1995" y="7"/>
                  </a:lnTo>
                  <a:lnTo>
                    <a:pt x="2018" y="4"/>
                  </a:lnTo>
                  <a:lnTo>
                    <a:pt x="2269" y="4"/>
                  </a:lnTo>
                  <a:lnTo>
                    <a:pt x="2291" y="7"/>
                  </a:lnTo>
                  <a:lnTo>
                    <a:pt x="2311" y="15"/>
                  </a:lnTo>
                  <a:lnTo>
                    <a:pt x="2328" y="28"/>
                  </a:lnTo>
                  <a:lnTo>
                    <a:pt x="2342" y="45"/>
                  </a:lnTo>
                  <a:lnTo>
                    <a:pt x="2350" y="66"/>
                  </a:lnTo>
                  <a:lnTo>
                    <a:pt x="2353" y="88"/>
                  </a:lnTo>
                  <a:lnTo>
                    <a:pt x="2353" y="246"/>
                  </a:lnTo>
                  <a:lnTo>
                    <a:pt x="2403" y="264"/>
                  </a:lnTo>
                  <a:lnTo>
                    <a:pt x="2452" y="286"/>
                  </a:lnTo>
                  <a:lnTo>
                    <a:pt x="2563" y="175"/>
                  </a:lnTo>
                  <a:lnTo>
                    <a:pt x="2578" y="162"/>
                  </a:lnTo>
                  <a:lnTo>
                    <a:pt x="2596" y="155"/>
                  </a:lnTo>
                  <a:lnTo>
                    <a:pt x="2614" y="151"/>
                  </a:lnTo>
                  <a:lnTo>
                    <a:pt x="2632" y="151"/>
                  </a:lnTo>
                  <a:lnTo>
                    <a:pt x="2650" y="155"/>
                  </a:lnTo>
                  <a:lnTo>
                    <a:pt x="2668" y="162"/>
                  </a:lnTo>
                  <a:lnTo>
                    <a:pt x="2682" y="175"/>
                  </a:lnTo>
                  <a:lnTo>
                    <a:pt x="2860" y="352"/>
                  </a:lnTo>
                  <a:lnTo>
                    <a:pt x="2873" y="367"/>
                  </a:lnTo>
                  <a:lnTo>
                    <a:pt x="2881" y="384"/>
                  </a:lnTo>
                  <a:lnTo>
                    <a:pt x="2885" y="403"/>
                  </a:lnTo>
                  <a:lnTo>
                    <a:pt x="2885" y="421"/>
                  </a:lnTo>
                  <a:lnTo>
                    <a:pt x="2881" y="439"/>
                  </a:lnTo>
                  <a:lnTo>
                    <a:pt x="2873" y="456"/>
                  </a:lnTo>
                  <a:lnTo>
                    <a:pt x="2860" y="472"/>
                  </a:lnTo>
                  <a:lnTo>
                    <a:pt x="2749" y="583"/>
                  </a:lnTo>
                  <a:lnTo>
                    <a:pt x="2771" y="631"/>
                  </a:lnTo>
                  <a:lnTo>
                    <a:pt x="2790" y="681"/>
                  </a:lnTo>
                  <a:lnTo>
                    <a:pt x="2948" y="681"/>
                  </a:lnTo>
                  <a:lnTo>
                    <a:pt x="2970" y="684"/>
                  </a:lnTo>
                  <a:lnTo>
                    <a:pt x="2990" y="693"/>
                  </a:lnTo>
                  <a:lnTo>
                    <a:pt x="3007" y="705"/>
                  </a:lnTo>
                  <a:lnTo>
                    <a:pt x="3021" y="722"/>
                  </a:lnTo>
                  <a:lnTo>
                    <a:pt x="3030" y="742"/>
                  </a:lnTo>
                  <a:lnTo>
                    <a:pt x="3032" y="766"/>
                  </a:lnTo>
                  <a:lnTo>
                    <a:pt x="3032" y="801"/>
                  </a:lnTo>
                  <a:lnTo>
                    <a:pt x="3475" y="801"/>
                  </a:lnTo>
                  <a:lnTo>
                    <a:pt x="3203" y="2062"/>
                  </a:lnTo>
                  <a:lnTo>
                    <a:pt x="3205" y="2063"/>
                  </a:lnTo>
                  <a:lnTo>
                    <a:pt x="3212" y="2070"/>
                  </a:lnTo>
                  <a:lnTo>
                    <a:pt x="3220" y="2078"/>
                  </a:lnTo>
                  <a:lnTo>
                    <a:pt x="3233" y="2091"/>
                  </a:lnTo>
                  <a:lnTo>
                    <a:pt x="3246" y="2107"/>
                  </a:lnTo>
                  <a:lnTo>
                    <a:pt x="3262" y="2125"/>
                  </a:lnTo>
                  <a:lnTo>
                    <a:pt x="3278" y="2146"/>
                  </a:lnTo>
                  <a:lnTo>
                    <a:pt x="3296" y="2169"/>
                  </a:lnTo>
                  <a:lnTo>
                    <a:pt x="3313" y="2195"/>
                  </a:lnTo>
                  <a:lnTo>
                    <a:pt x="3329" y="2222"/>
                  </a:lnTo>
                  <a:lnTo>
                    <a:pt x="3345" y="2252"/>
                  </a:lnTo>
                  <a:lnTo>
                    <a:pt x="3359" y="2283"/>
                  </a:lnTo>
                  <a:lnTo>
                    <a:pt x="3369" y="2314"/>
                  </a:lnTo>
                  <a:lnTo>
                    <a:pt x="3378" y="2347"/>
                  </a:lnTo>
                  <a:lnTo>
                    <a:pt x="3383" y="2381"/>
                  </a:lnTo>
                  <a:lnTo>
                    <a:pt x="3384" y="2416"/>
                  </a:lnTo>
                  <a:lnTo>
                    <a:pt x="3380" y="2451"/>
                  </a:lnTo>
                  <a:lnTo>
                    <a:pt x="3371" y="2486"/>
                  </a:lnTo>
                  <a:lnTo>
                    <a:pt x="3356" y="2521"/>
                  </a:lnTo>
                  <a:lnTo>
                    <a:pt x="3333" y="2558"/>
                  </a:lnTo>
                  <a:lnTo>
                    <a:pt x="3306" y="2592"/>
                  </a:lnTo>
                  <a:lnTo>
                    <a:pt x="3274" y="2622"/>
                  </a:lnTo>
                  <a:lnTo>
                    <a:pt x="3240" y="2649"/>
                  </a:lnTo>
                  <a:lnTo>
                    <a:pt x="3203" y="2671"/>
                  </a:lnTo>
                  <a:lnTo>
                    <a:pt x="3164" y="2688"/>
                  </a:lnTo>
                  <a:lnTo>
                    <a:pt x="3123" y="2701"/>
                  </a:lnTo>
                  <a:lnTo>
                    <a:pt x="3078" y="2709"/>
                  </a:lnTo>
                  <a:lnTo>
                    <a:pt x="3033" y="2711"/>
                  </a:lnTo>
                  <a:lnTo>
                    <a:pt x="1001" y="2711"/>
                  </a:lnTo>
                  <a:lnTo>
                    <a:pt x="1001" y="2565"/>
                  </a:lnTo>
                  <a:lnTo>
                    <a:pt x="3032" y="2565"/>
                  </a:lnTo>
                  <a:lnTo>
                    <a:pt x="3067" y="2562"/>
                  </a:lnTo>
                  <a:lnTo>
                    <a:pt x="3098" y="2555"/>
                  </a:lnTo>
                  <a:lnTo>
                    <a:pt x="3127" y="2544"/>
                  </a:lnTo>
                  <a:lnTo>
                    <a:pt x="3152" y="2529"/>
                  </a:lnTo>
                  <a:lnTo>
                    <a:pt x="3173" y="2512"/>
                  </a:lnTo>
                  <a:lnTo>
                    <a:pt x="3191" y="2494"/>
                  </a:lnTo>
                  <a:lnTo>
                    <a:pt x="3206" y="2474"/>
                  </a:lnTo>
                  <a:lnTo>
                    <a:pt x="3217" y="2455"/>
                  </a:lnTo>
                  <a:lnTo>
                    <a:pt x="3226" y="2429"/>
                  </a:lnTo>
                  <a:lnTo>
                    <a:pt x="3231" y="2402"/>
                  </a:lnTo>
                  <a:lnTo>
                    <a:pt x="3230" y="2377"/>
                  </a:lnTo>
                  <a:lnTo>
                    <a:pt x="3225" y="2351"/>
                  </a:lnTo>
                  <a:lnTo>
                    <a:pt x="3217" y="2326"/>
                  </a:lnTo>
                  <a:lnTo>
                    <a:pt x="3206" y="2303"/>
                  </a:lnTo>
                  <a:lnTo>
                    <a:pt x="3194" y="2280"/>
                  </a:lnTo>
                  <a:lnTo>
                    <a:pt x="3180" y="2259"/>
                  </a:lnTo>
                  <a:lnTo>
                    <a:pt x="3165" y="2240"/>
                  </a:lnTo>
                  <a:lnTo>
                    <a:pt x="3149" y="2222"/>
                  </a:lnTo>
                  <a:lnTo>
                    <a:pt x="3135" y="2206"/>
                  </a:lnTo>
                  <a:lnTo>
                    <a:pt x="3122" y="2194"/>
                  </a:lnTo>
                  <a:lnTo>
                    <a:pt x="3110" y="2183"/>
                  </a:lnTo>
                  <a:lnTo>
                    <a:pt x="3101" y="2175"/>
                  </a:lnTo>
                  <a:lnTo>
                    <a:pt x="3095" y="2170"/>
                  </a:lnTo>
                  <a:lnTo>
                    <a:pt x="3093" y="2168"/>
                  </a:lnTo>
                  <a:lnTo>
                    <a:pt x="1053" y="2168"/>
                  </a:lnTo>
                  <a:lnTo>
                    <a:pt x="699" y="478"/>
                  </a:lnTo>
                  <a:lnTo>
                    <a:pt x="0" y="13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190"/>
            <p:cNvSpPr>
              <a:spLocks noEditPoints="1"/>
            </p:cNvSpPr>
            <p:nvPr/>
          </p:nvSpPr>
          <p:spPr bwMode="auto">
            <a:xfrm>
              <a:off x="9261476" y="2401888"/>
              <a:ext cx="98425" cy="98425"/>
            </a:xfrm>
            <a:custGeom>
              <a:avLst/>
              <a:gdLst>
                <a:gd name="T0" fmla="*/ 253 w 558"/>
                <a:gd name="T1" fmla="*/ 143 h 559"/>
                <a:gd name="T2" fmla="*/ 205 w 558"/>
                <a:gd name="T3" fmla="*/ 163 h 559"/>
                <a:gd name="T4" fmla="*/ 169 w 558"/>
                <a:gd name="T5" fmla="*/ 198 h 559"/>
                <a:gd name="T6" fmla="*/ 149 w 558"/>
                <a:gd name="T7" fmla="*/ 245 h 559"/>
                <a:gd name="T8" fmla="*/ 149 w 558"/>
                <a:gd name="T9" fmla="*/ 298 h 559"/>
                <a:gd name="T10" fmla="*/ 169 w 558"/>
                <a:gd name="T11" fmla="*/ 346 h 559"/>
                <a:gd name="T12" fmla="*/ 205 w 558"/>
                <a:gd name="T13" fmla="*/ 381 h 559"/>
                <a:gd name="T14" fmla="*/ 253 w 558"/>
                <a:gd name="T15" fmla="*/ 401 h 559"/>
                <a:gd name="T16" fmla="*/ 306 w 558"/>
                <a:gd name="T17" fmla="*/ 401 h 559"/>
                <a:gd name="T18" fmla="*/ 353 w 558"/>
                <a:gd name="T19" fmla="*/ 381 h 559"/>
                <a:gd name="T20" fmla="*/ 389 w 558"/>
                <a:gd name="T21" fmla="*/ 346 h 559"/>
                <a:gd name="T22" fmla="*/ 409 w 558"/>
                <a:gd name="T23" fmla="*/ 298 h 559"/>
                <a:gd name="T24" fmla="*/ 409 w 558"/>
                <a:gd name="T25" fmla="*/ 245 h 559"/>
                <a:gd name="T26" fmla="*/ 389 w 558"/>
                <a:gd name="T27" fmla="*/ 198 h 559"/>
                <a:gd name="T28" fmla="*/ 353 w 558"/>
                <a:gd name="T29" fmla="*/ 163 h 559"/>
                <a:gd name="T30" fmla="*/ 307 w 558"/>
                <a:gd name="T31" fmla="*/ 143 h 559"/>
                <a:gd name="T32" fmla="*/ 279 w 558"/>
                <a:gd name="T33" fmla="*/ 0 h 559"/>
                <a:gd name="T34" fmla="*/ 361 w 558"/>
                <a:gd name="T35" fmla="*/ 11 h 559"/>
                <a:gd name="T36" fmla="*/ 431 w 558"/>
                <a:gd name="T37" fmla="*/ 44 h 559"/>
                <a:gd name="T38" fmla="*/ 490 w 558"/>
                <a:gd name="T39" fmla="*/ 95 h 559"/>
                <a:gd name="T40" fmla="*/ 533 w 558"/>
                <a:gd name="T41" fmla="*/ 161 h 559"/>
                <a:gd name="T42" fmla="*/ 555 w 558"/>
                <a:gd name="T43" fmla="*/ 238 h 559"/>
                <a:gd name="T44" fmla="*/ 555 w 558"/>
                <a:gd name="T45" fmla="*/ 320 h 559"/>
                <a:gd name="T46" fmla="*/ 533 w 558"/>
                <a:gd name="T47" fmla="*/ 397 h 559"/>
                <a:gd name="T48" fmla="*/ 490 w 558"/>
                <a:gd name="T49" fmla="*/ 462 h 559"/>
                <a:gd name="T50" fmla="*/ 431 w 558"/>
                <a:gd name="T51" fmla="*/ 513 h 559"/>
                <a:gd name="T52" fmla="*/ 361 w 558"/>
                <a:gd name="T53" fmla="*/ 546 h 559"/>
                <a:gd name="T54" fmla="*/ 279 w 558"/>
                <a:gd name="T55" fmla="*/ 559 h 559"/>
                <a:gd name="T56" fmla="*/ 199 w 558"/>
                <a:gd name="T57" fmla="*/ 546 h 559"/>
                <a:gd name="T58" fmla="*/ 127 w 558"/>
                <a:gd name="T59" fmla="*/ 513 h 559"/>
                <a:gd name="T60" fmla="*/ 68 w 558"/>
                <a:gd name="T61" fmla="*/ 462 h 559"/>
                <a:gd name="T62" fmla="*/ 26 w 558"/>
                <a:gd name="T63" fmla="*/ 397 h 559"/>
                <a:gd name="T64" fmla="*/ 3 w 558"/>
                <a:gd name="T65" fmla="*/ 320 h 559"/>
                <a:gd name="T66" fmla="*/ 3 w 558"/>
                <a:gd name="T67" fmla="*/ 238 h 559"/>
                <a:gd name="T68" fmla="*/ 26 w 558"/>
                <a:gd name="T69" fmla="*/ 161 h 559"/>
                <a:gd name="T70" fmla="*/ 68 w 558"/>
                <a:gd name="T71" fmla="*/ 95 h 559"/>
                <a:gd name="T72" fmla="*/ 127 w 558"/>
                <a:gd name="T73" fmla="*/ 44 h 559"/>
                <a:gd name="T74" fmla="*/ 199 w 558"/>
                <a:gd name="T75" fmla="*/ 11 h 559"/>
                <a:gd name="T76" fmla="*/ 279 w 558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8" h="559">
                  <a:moveTo>
                    <a:pt x="279" y="139"/>
                  </a:moveTo>
                  <a:lnTo>
                    <a:pt x="253" y="143"/>
                  </a:lnTo>
                  <a:lnTo>
                    <a:pt x="227" y="150"/>
                  </a:lnTo>
                  <a:lnTo>
                    <a:pt x="205" y="163"/>
                  </a:lnTo>
                  <a:lnTo>
                    <a:pt x="185" y="179"/>
                  </a:lnTo>
                  <a:lnTo>
                    <a:pt x="169" y="198"/>
                  </a:lnTo>
                  <a:lnTo>
                    <a:pt x="157" y="220"/>
                  </a:lnTo>
                  <a:lnTo>
                    <a:pt x="149" y="245"/>
                  </a:lnTo>
                  <a:lnTo>
                    <a:pt x="147" y="272"/>
                  </a:lnTo>
                  <a:lnTo>
                    <a:pt x="149" y="298"/>
                  </a:lnTo>
                  <a:lnTo>
                    <a:pt x="157" y="324"/>
                  </a:lnTo>
                  <a:lnTo>
                    <a:pt x="169" y="346"/>
                  </a:lnTo>
                  <a:lnTo>
                    <a:pt x="185" y="365"/>
                  </a:lnTo>
                  <a:lnTo>
                    <a:pt x="205" y="381"/>
                  </a:lnTo>
                  <a:lnTo>
                    <a:pt x="227" y="393"/>
                  </a:lnTo>
                  <a:lnTo>
                    <a:pt x="253" y="401"/>
                  </a:lnTo>
                  <a:lnTo>
                    <a:pt x="279" y="404"/>
                  </a:lnTo>
                  <a:lnTo>
                    <a:pt x="306" y="401"/>
                  </a:lnTo>
                  <a:lnTo>
                    <a:pt x="331" y="393"/>
                  </a:lnTo>
                  <a:lnTo>
                    <a:pt x="353" y="381"/>
                  </a:lnTo>
                  <a:lnTo>
                    <a:pt x="373" y="365"/>
                  </a:lnTo>
                  <a:lnTo>
                    <a:pt x="389" y="346"/>
                  </a:lnTo>
                  <a:lnTo>
                    <a:pt x="402" y="324"/>
                  </a:lnTo>
                  <a:lnTo>
                    <a:pt x="409" y="298"/>
                  </a:lnTo>
                  <a:lnTo>
                    <a:pt x="411" y="272"/>
                  </a:lnTo>
                  <a:lnTo>
                    <a:pt x="409" y="245"/>
                  </a:lnTo>
                  <a:lnTo>
                    <a:pt x="402" y="220"/>
                  </a:lnTo>
                  <a:lnTo>
                    <a:pt x="389" y="198"/>
                  </a:lnTo>
                  <a:lnTo>
                    <a:pt x="373" y="179"/>
                  </a:lnTo>
                  <a:lnTo>
                    <a:pt x="353" y="163"/>
                  </a:lnTo>
                  <a:lnTo>
                    <a:pt x="331" y="150"/>
                  </a:lnTo>
                  <a:lnTo>
                    <a:pt x="307" y="143"/>
                  </a:lnTo>
                  <a:lnTo>
                    <a:pt x="279" y="139"/>
                  </a:lnTo>
                  <a:close/>
                  <a:moveTo>
                    <a:pt x="279" y="0"/>
                  </a:moveTo>
                  <a:lnTo>
                    <a:pt x="320" y="2"/>
                  </a:lnTo>
                  <a:lnTo>
                    <a:pt x="361" y="11"/>
                  </a:lnTo>
                  <a:lnTo>
                    <a:pt x="398" y="25"/>
                  </a:lnTo>
                  <a:lnTo>
                    <a:pt x="431" y="44"/>
                  </a:lnTo>
                  <a:lnTo>
                    <a:pt x="462" y="67"/>
                  </a:lnTo>
                  <a:lnTo>
                    <a:pt x="490" y="95"/>
                  </a:lnTo>
                  <a:lnTo>
                    <a:pt x="514" y="127"/>
                  </a:lnTo>
                  <a:lnTo>
                    <a:pt x="533" y="161"/>
                  </a:lnTo>
                  <a:lnTo>
                    <a:pt x="547" y="198"/>
                  </a:lnTo>
                  <a:lnTo>
                    <a:pt x="555" y="238"/>
                  </a:lnTo>
                  <a:lnTo>
                    <a:pt x="558" y="279"/>
                  </a:lnTo>
                  <a:lnTo>
                    <a:pt x="555" y="320"/>
                  </a:lnTo>
                  <a:lnTo>
                    <a:pt x="547" y="360"/>
                  </a:lnTo>
                  <a:lnTo>
                    <a:pt x="533" y="397"/>
                  </a:lnTo>
                  <a:lnTo>
                    <a:pt x="514" y="431"/>
                  </a:lnTo>
                  <a:lnTo>
                    <a:pt x="490" y="462"/>
                  </a:lnTo>
                  <a:lnTo>
                    <a:pt x="462" y="490"/>
                  </a:lnTo>
                  <a:lnTo>
                    <a:pt x="431" y="513"/>
                  </a:lnTo>
                  <a:lnTo>
                    <a:pt x="398" y="532"/>
                  </a:lnTo>
                  <a:lnTo>
                    <a:pt x="361" y="546"/>
                  </a:lnTo>
                  <a:lnTo>
                    <a:pt x="320" y="555"/>
                  </a:lnTo>
                  <a:lnTo>
                    <a:pt x="279" y="559"/>
                  </a:lnTo>
                  <a:lnTo>
                    <a:pt x="238" y="555"/>
                  </a:lnTo>
                  <a:lnTo>
                    <a:pt x="199" y="546"/>
                  </a:lnTo>
                  <a:lnTo>
                    <a:pt x="162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1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1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2" y="25"/>
                  </a:lnTo>
                  <a:lnTo>
                    <a:pt x="199" y="11"/>
                  </a:lnTo>
                  <a:lnTo>
                    <a:pt x="238" y="2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191"/>
            <p:cNvSpPr>
              <a:spLocks noEditPoints="1"/>
            </p:cNvSpPr>
            <p:nvPr/>
          </p:nvSpPr>
          <p:spPr bwMode="auto">
            <a:xfrm>
              <a:off x="9526588" y="2401888"/>
              <a:ext cx="98425" cy="98425"/>
            </a:xfrm>
            <a:custGeom>
              <a:avLst/>
              <a:gdLst>
                <a:gd name="T0" fmla="*/ 252 w 559"/>
                <a:gd name="T1" fmla="*/ 142 h 559"/>
                <a:gd name="T2" fmla="*/ 205 w 559"/>
                <a:gd name="T3" fmla="*/ 162 h 559"/>
                <a:gd name="T4" fmla="*/ 170 w 559"/>
                <a:gd name="T5" fmla="*/ 197 h 559"/>
                <a:gd name="T6" fmla="*/ 149 w 559"/>
                <a:gd name="T7" fmla="*/ 244 h 559"/>
                <a:gd name="T8" fmla="*/ 149 w 559"/>
                <a:gd name="T9" fmla="*/ 297 h 559"/>
                <a:gd name="T10" fmla="*/ 170 w 559"/>
                <a:gd name="T11" fmla="*/ 345 h 559"/>
                <a:gd name="T12" fmla="*/ 205 w 559"/>
                <a:gd name="T13" fmla="*/ 381 h 559"/>
                <a:gd name="T14" fmla="*/ 252 w 559"/>
                <a:gd name="T15" fmla="*/ 400 h 559"/>
                <a:gd name="T16" fmla="*/ 306 w 559"/>
                <a:gd name="T17" fmla="*/ 400 h 559"/>
                <a:gd name="T18" fmla="*/ 354 w 559"/>
                <a:gd name="T19" fmla="*/ 381 h 559"/>
                <a:gd name="T20" fmla="*/ 390 w 559"/>
                <a:gd name="T21" fmla="*/ 345 h 559"/>
                <a:gd name="T22" fmla="*/ 409 w 559"/>
                <a:gd name="T23" fmla="*/ 298 h 559"/>
                <a:gd name="T24" fmla="*/ 412 w 559"/>
                <a:gd name="T25" fmla="*/ 244 h 559"/>
                <a:gd name="T26" fmla="*/ 393 w 559"/>
                <a:gd name="T27" fmla="*/ 197 h 559"/>
                <a:gd name="T28" fmla="*/ 356 w 559"/>
                <a:gd name="T29" fmla="*/ 162 h 559"/>
                <a:gd name="T30" fmla="*/ 306 w 559"/>
                <a:gd name="T31" fmla="*/ 142 h 559"/>
                <a:gd name="T32" fmla="*/ 280 w 559"/>
                <a:gd name="T33" fmla="*/ 0 h 559"/>
                <a:gd name="T34" fmla="*/ 360 w 559"/>
                <a:gd name="T35" fmla="*/ 11 h 559"/>
                <a:gd name="T36" fmla="*/ 432 w 559"/>
                <a:gd name="T37" fmla="*/ 44 h 559"/>
                <a:gd name="T38" fmla="*/ 490 w 559"/>
                <a:gd name="T39" fmla="*/ 95 h 559"/>
                <a:gd name="T40" fmla="*/ 533 w 559"/>
                <a:gd name="T41" fmla="*/ 161 h 559"/>
                <a:gd name="T42" fmla="*/ 556 w 559"/>
                <a:gd name="T43" fmla="*/ 238 h 559"/>
                <a:gd name="T44" fmla="*/ 556 w 559"/>
                <a:gd name="T45" fmla="*/ 320 h 559"/>
                <a:gd name="T46" fmla="*/ 533 w 559"/>
                <a:gd name="T47" fmla="*/ 397 h 559"/>
                <a:gd name="T48" fmla="*/ 490 w 559"/>
                <a:gd name="T49" fmla="*/ 462 h 559"/>
                <a:gd name="T50" fmla="*/ 432 w 559"/>
                <a:gd name="T51" fmla="*/ 513 h 559"/>
                <a:gd name="T52" fmla="*/ 360 w 559"/>
                <a:gd name="T53" fmla="*/ 546 h 559"/>
                <a:gd name="T54" fmla="*/ 280 w 559"/>
                <a:gd name="T55" fmla="*/ 559 h 559"/>
                <a:gd name="T56" fmla="*/ 198 w 559"/>
                <a:gd name="T57" fmla="*/ 546 h 559"/>
                <a:gd name="T58" fmla="*/ 127 w 559"/>
                <a:gd name="T59" fmla="*/ 513 h 559"/>
                <a:gd name="T60" fmla="*/ 68 w 559"/>
                <a:gd name="T61" fmla="*/ 462 h 559"/>
                <a:gd name="T62" fmla="*/ 26 w 559"/>
                <a:gd name="T63" fmla="*/ 397 h 559"/>
                <a:gd name="T64" fmla="*/ 3 w 559"/>
                <a:gd name="T65" fmla="*/ 320 h 559"/>
                <a:gd name="T66" fmla="*/ 3 w 559"/>
                <a:gd name="T67" fmla="*/ 238 h 559"/>
                <a:gd name="T68" fmla="*/ 26 w 559"/>
                <a:gd name="T69" fmla="*/ 161 h 559"/>
                <a:gd name="T70" fmla="*/ 68 w 559"/>
                <a:gd name="T71" fmla="*/ 95 h 559"/>
                <a:gd name="T72" fmla="*/ 127 w 559"/>
                <a:gd name="T73" fmla="*/ 44 h 559"/>
                <a:gd name="T74" fmla="*/ 198 w 559"/>
                <a:gd name="T75" fmla="*/ 11 h 559"/>
                <a:gd name="T76" fmla="*/ 280 w 559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" h="559">
                  <a:moveTo>
                    <a:pt x="280" y="139"/>
                  </a:moveTo>
                  <a:lnTo>
                    <a:pt x="252" y="142"/>
                  </a:lnTo>
                  <a:lnTo>
                    <a:pt x="228" y="149"/>
                  </a:lnTo>
                  <a:lnTo>
                    <a:pt x="205" y="162"/>
                  </a:lnTo>
                  <a:lnTo>
                    <a:pt x="185" y="178"/>
                  </a:lnTo>
                  <a:lnTo>
                    <a:pt x="170" y="197"/>
                  </a:lnTo>
                  <a:lnTo>
                    <a:pt x="157" y="220"/>
                  </a:lnTo>
                  <a:lnTo>
                    <a:pt x="149" y="244"/>
                  </a:lnTo>
                  <a:lnTo>
                    <a:pt x="146" y="271"/>
                  </a:lnTo>
                  <a:lnTo>
                    <a:pt x="149" y="297"/>
                  </a:lnTo>
                  <a:lnTo>
                    <a:pt x="157" y="323"/>
                  </a:lnTo>
                  <a:lnTo>
                    <a:pt x="170" y="345"/>
                  </a:lnTo>
                  <a:lnTo>
                    <a:pt x="185" y="364"/>
                  </a:lnTo>
                  <a:lnTo>
                    <a:pt x="205" y="381"/>
                  </a:lnTo>
                  <a:lnTo>
                    <a:pt x="228" y="392"/>
                  </a:lnTo>
                  <a:lnTo>
                    <a:pt x="252" y="400"/>
                  </a:lnTo>
                  <a:lnTo>
                    <a:pt x="280" y="403"/>
                  </a:lnTo>
                  <a:lnTo>
                    <a:pt x="306" y="400"/>
                  </a:lnTo>
                  <a:lnTo>
                    <a:pt x="331" y="392"/>
                  </a:lnTo>
                  <a:lnTo>
                    <a:pt x="354" y="381"/>
                  </a:lnTo>
                  <a:lnTo>
                    <a:pt x="373" y="365"/>
                  </a:lnTo>
                  <a:lnTo>
                    <a:pt x="390" y="345"/>
                  </a:lnTo>
                  <a:lnTo>
                    <a:pt x="401" y="323"/>
                  </a:lnTo>
                  <a:lnTo>
                    <a:pt x="409" y="298"/>
                  </a:lnTo>
                  <a:lnTo>
                    <a:pt x="412" y="271"/>
                  </a:lnTo>
                  <a:lnTo>
                    <a:pt x="412" y="244"/>
                  </a:lnTo>
                  <a:lnTo>
                    <a:pt x="404" y="220"/>
                  </a:lnTo>
                  <a:lnTo>
                    <a:pt x="393" y="197"/>
                  </a:lnTo>
                  <a:lnTo>
                    <a:pt x="376" y="178"/>
                  </a:lnTo>
                  <a:lnTo>
                    <a:pt x="356" y="162"/>
                  </a:lnTo>
                  <a:lnTo>
                    <a:pt x="333" y="149"/>
                  </a:lnTo>
                  <a:lnTo>
                    <a:pt x="306" y="142"/>
                  </a:lnTo>
                  <a:lnTo>
                    <a:pt x="280" y="139"/>
                  </a:lnTo>
                  <a:close/>
                  <a:moveTo>
                    <a:pt x="280" y="0"/>
                  </a:moveTo>
                  <a:lnTo>
                    <a:pt x="321" y="2"/>
                  </a:lnTo>
                  <a:lnTo>
                    <a:pt x="360" y="11"/>
                  </a:lnTo>
                  <a:lnTo>
                    <a:pt x="397" y="25"/>
                  </a:lnTo>
                  <a:lnTo>
                    <a:pt x="432" y="44"/>
                  </a:lnTo>
                  <a:lnTo>
                    <a:pt x="463" y="67"/>
                  </a:lnTo>
                  <a:lnTo>
                    <a:pt x="490" y="95"/>
                  </a:lnTo>
                  <a:lnTo>
                    <a:pt x="513" y="127"/>
                  </a:lnTo>
                  <a:lnTo>
                    <a:pt x="533" y="161"/>
                  </a:lnTo>
                  <a:lnTo>
                    <a:pt x="546" y="198"/>
                  </a:lnTo>
                  <a:lnTo>
                    <a:pt x="556" y="238"/>
                  </a:lnTo>
                  <a:lnTo>
                    <a:pt x="559" y="279"/>
                  </a:lnTo>
                  <a:lnTo>
                    <a:pt x="556" y="320"/>
                  </a:lnTo>
                  <a:lnTo>
                    <a:pt x="546" y="360"/>
                  </a:lnTo>
                  <a:lnTo>
                    <a:pt x="533" y="397"/>
                  </a:lnTo>
                  <a:lnTo>
                    <a:pt x="513" y="431"/>
                  </a:lnTo>
                  <a:lnTo>
                    <a:pt x="490" y="462"/>
                  </a:lnTo>
                  <a:lnTo>
                    <a:pt x="463" y="490"/>
                  </a:lnTo>
                  <a:lnTo>
                    <a:pt x="432" y="513"/>
                  </a:lnTo>
                  <a:lnTo>
                    <a:pt x="397" y="532"/>
                  </a:lnTo>
                  <a:lnTo>
                    <a:pt x="360" y="546"/>
                  </a:lnTo>
                  <a:lnTo>
                    <a:pt x="321" y="555"/>
                  </a:lnTo>
                  <a:lnTo>
                    <a:pt x="280" y="559"/>
                  </a:lnTo>
                  <a:lnTo>
                    <a:pt x="238" y="555"/>
                  </a:lnTo>
                  <a:lnTo>
                    <a:pt x="198" y="546"/>
                  </a:lnTo>
                  <a:lnTo>
                    <a:pt x="161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2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1" y="25"/>
                  </a:lnTo>
                  <a:lnTo>
                    <a:pt x="198" y="11"/>
                  </a:lnTo>
                  <a:lnTo>
                    <a:pt x="238" y="2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192"/>
            <p:cNvSpPr>
              <a:spLocks noEditPoints="1"/>
            </p:cNvSpPr>
            <p:nvPr/>
          </p:nvSpPr>
          <p:spPr bwMode="auto">
            <a:xfrm>
              <a:off x="9366251" y="1973263"/>
              <a:ext cx="142875" cy="142875"/>
            </a:xfrm>
            <a:custGeom>
              <a:avLst/>
              <a:gdLst>
                <a:gd name="T0" fmla="*/ 362 w 809"/>
                <a:gd name="T1" fmla="*/ 151 h 809"/>
                <a:gd name="T2" fmla="*/ 287 w 809"/>
                <a:gd name="T3" fmla="*/ 177 h 809"/>
                <a:gd name="T4" fmla="*/ 223 w 809"/>
                <a:gd name="T5" fmla="*/ 224 h 809"/>
                <a:gd name="T6" fmla="*/ 176 w 809"/>
                <a:gd name="T7" fmla="*/ 288 h 809"/>
                <a:gd name="T8" fmla="*/ 150 w 809"/>
                <a:gd name="T9" fmla="*/ 363 h 809"/>
                <a:gd name="T10" fmla="*/ 150 w 809"/>
                <a:gd name="T11" fmla="*/ 446 h 809"/>
                <a:gd name="T12" fmla="*/ 176 w 809"/>
                <a:gd name="T13" fmla="*/ 522 h 809"/>
                <a:gd name="T14" fmla="*/ 223 w 809"/>
                <a:gd name="T15" fmla="*/ 586 h 809"/>
                <a:gd name="T16" fmla="*/ 287 w 809"/>
                <a:gd name="T17" fmla="*/ 633 h 809"/>
                <a:gd name="T18" fmla="*/ 362 w 809"/>
                <a:gd name="T19" fmla="*/ 659 h 809"/>
                <a:gd name="T20" fmla="*/ 445 w 809"/>
                <a:gd name="T21" fmla="*/ 659 h 809"/>
                <a:gd name="T22" fmla="*/ 521 w 809"/>
                <a:gd name="T23" fmla="*/ 633 h 809"/>
                <a:gd name="T24" fmla="*/ 585 w 809"/>
                <a:gd name="T25" fmla="*/ 586 h 809"/>
                <a:gd name="T26" fmla="*/ 632 w 809"/>
                <a:gd name="T27" fmla="*/ 522 h 809"/>
                <a:gd name="T28" fmla="*/ 658 w 809"/>
                <a:gd name="T29" fmla="*/ 446 h 809"/>
                <a:gd name="T30" fmla="*/ 659 w 809"/>
                <a:gd name="T31" fmla="*/ 368 h 809"/>
                <a:gd name="T32" fmla="*/ 639 w 809"/>
                <a:gd name="T33" fmla="*/ 298 h 809"/>
                <a:gd name="T34" fmla="*/ 601 w 809"/>
                <a:gd name="T35" fmla="*/ 237 h 809"/>
                <a:gd name="T36" fmla="*/ 547 w 809"/>
                <a:gd name="T37" fmla="*/ 190 h 809"/>
                <a:gd name="T38" fmla="*/ 480 w 809"/>
                <a:gd name="T39" fmla="*/ 159 h 809"/>
                <a:gd name="T40" fmla="*/ 404 w 809"/>
                <a:gd name="T41" fmla="*/ 147 h 809"/>
                <a:gd name="T42" fmla="*/ 455 w 809"/>
                <a:gd name="T43" fmla="*/ 3 h 809"/>
                <a:gd name="T44" fmla="*/ 549 w 809"/>
                <a:gd name="T45" fmla="*/ 28 h 809"/>
                <a:gd name="T46" fmla="*/ 634 w 809"/>
                <a:gd name="T47" fmla="*/ 73 h 809"/>
                <a:gd name="T48" fmla="*/ 705 w 809"/>
                <a:gd name="T49" fmla="*/ 138 h 809"/>
                <a:gd name="T50" fmla="*/ 760 w 809"/>
                <a:gd name="T51" fmla="*/ 216 h 809"/>
                <a:gd name="T52" fmla="*/ 796 w 809"/>
                <a:gd name="T53" fmla="*/ 306 h 809"/>
                <a:gd name="T54" fmla="*/ 809 w 809"/>
                <a:gd name="T55" fmla="*/ 405 h 809"/>
                <a:gd name="T56" fmla="*/ 796 w 809"/>
                <a:gd name="T57" fmla="*/ 503 h 809"/>
                <a:gd name="T58" fmla="*/ 762 w 809"/>
                <a:gd name="T59" fmla="*/ 594 h 809"/>
                <a:gd name="T60" fmla="*/ 709 w 809"/>
                <a:gd name="T61" fmla="*/ 672 h 809"/>
                <a:gd name="T62" fmla="*/ 638 w 809"/>
                <a:gd name="T63" fmla="*/ 736 h 809"/>
                <a:gd name="T64" fmla="*/ 552 w 809"/>
                <a:gd name="T65" fmla="*/ 781 h 809"/>
                <a:gd name="T66" fmla="*/ 456 w 809"/>
                <a:gd name="T67" fmla="*/ 806 h 809"/>
                <a:gd name="T68" fmla="*/ 353 w 809"/>
                <a:gd name="T69" fmla="*/ 806 h 809"/>
                <a:gd name="T70" fmla="*/ 256 w 809"/>
                <a:gd name="T71" fmla="*/ 781 h 809"/>
                <a:gd name="T72" fmla="*/ 171 w 809"/>
                <a:gd name="T73" fmla="*/ 736 h 809"/>
                <a:gd name="T74" fmla="*/ 100 w 809"/>
                <a:gd name="T75" fmla="*/ 672 h 809"/>
                <a:gd name="T76" fmla="*/ 46 w 809"/>
                <a:gd name="T77" fmla="*/ 594 h 809"/>
                <a:gd name="T78" fmla="*/ 11 w 809"/>
                <a:gd name="T79" fmla="*/ 503 h 809"/>
                <a:gd name="T80" fmla="*/ 0 w 809"/>
                <a:gd name="T81" fmla="*/ 405 h 809"/>
                <a:gd name="T82" fmla="*/ 12 w 809"/>
                <a:gd name="T83" fmla="*/ 306 h 809"/>
                <a:gd name="T84" fmla="*/ 47 w 809"/>
                <a:gd name="T85" fmla="*/ 216 h 809"/>
                <a:gd name="T86" fmla="*/ 102 w 809"/>
                <a:gd name="T87" fmla="*/ 138 h 809"/>
                <a:gd name="T88" fmla="*/ 174 w 809"/>
                <a:gd name="T89" fmla="*/ 73 h 809"/>
                <a:gd name="T90" fmla="*/ 259 w 809"/>
                <a:gd name="T91" fmla="*/ 28 h 809"/>
                <a:gd name="T92" fmla="*/ 354 w 809"/>
                <a:gd name="T93" fmla="*/ 3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9" h="809">
                  <a:moveTo>
                    <a:pt x="404" y="147"/>
                  </a:moveTo>
                  <a:lnTo>
                    <a:pt x="362" y="151"/>
                  </a:lnTo>
                  <a:lnTo>
                    <a:pt x="323" y="161"/>
                  </a:lnTo>
                  <a:lnTo>
                    <a:pt x="287" y="177"/>
                  </a:lnTo>
                  <a:lnTo>
                    <a:pt x="253" y="198"/>
                  </a:lnTo>
                  <a:lnTo>
                    <a:pt x="223" y="224"/>
                  </a:lnTo>
                  <a:lnTo>
                    <a:pt x="197" y="254"/>
                  </a:lnTo>
                  <a:lnTo>
                    <a:pt x="176" y="288"/>
                  </a:lnTo>
                  <a:lnTo>
                    <a:pt x="160" y="324"/>
                  </a:lnTo>
                  <a:lnTo>
                    <a:pt x="150" y="363"/>
                  </a:lnTo>
                  <a:lnTo>
                    <a:pt x="147" y="405"/>
                  </a:lnTo>
                  <a:lnTo>
                    <a:pt x="150" y="446"/>
                  </a:lnTo>
                  <a:lnTo>
                    <a:pt x="160" y="485"/>
                  </a:lnTo>
                  <a:lnTo>
                    <a:pt x="176" y="522"/>
                  </a:lnTo>
                  <a:lnTo>
                    <a:pt x="197" y="556"/>
                  </a:lnTo>
                  <a:lnTo>
                    <a:pt x="223" y="586"/>
                  </a:lnTo>
                  <a:lnTo>
                    <a:pt x="253" y="612"/>
                  </a:lnTo>
                  <a:lnTo>
                    <a:pt x="287" y="633"/>
                  </a:lnTo>
                  <a:lnTo>
                    <a:pt x="323" y="649"/>
                  </a:lnTo>
                  <a:lnTo>
                    <a:pt x="362" y="659"/>
                  </a:lnTo>
                  <a:lnTo>
                    <a:pt x="404" y="663"/>
                  </a:lnTo>
                  <a:lnTo>
                    <a:pt x="445" y="659"/>
                  </a:lnTo>
                  <a:lnTo>
                    <a:pt x="484" y="649"/>
                  </a:lnTo>
                  <a:lnTo>
                    <a:pt x="521" y="633"/>
                  </a:lnTo>
                  <a:lnTo>
                    <a:pt x="555" y="612"/>
                  </a:lnTo>
                  <a:lnTo>
                    <a:pt x="585" y="586"/>
                  </a:lnTo>
                  <a:lnTo>
                    <a:pt x="611" y="556"/>
                  </a:lnTo>
                  <a:lnTo>
                    <a:pt x="632" y="522"/>
                  </a:lnTo>
                  <a:lnTo>
                    <a:pt x="648" y="485"/>
                  </a:lnTo>
                  <a:lnTo>
                    <a:pt x="658" y="446"/>
                  </a:lnTo>
                  <a:lnTo>
                    <a:pt x="662" y="405"/>
                  </a:lnTo>
                  <a:lnTo>
                    <a:pt x="659" y="368"/>
                  </a:lnTo>
                  <a:lnTo>
                    <a:pt x="651" y="332"/>
                  </a:lnTo>
                  <a:lnTo>
                    <a:pt x="639" y="298"/>
                  </a:lnTo>
                  <a:lnTo>
                    <a:pt x="622" y="266"/>
                  </a:lnTo>
                  <a:lnTo>
                    <a:pt x="601" y="237"/>
                  </a:lnTo>
                  <a:lnTo>
                    <a:pt x="575" y="212"/>
                  </a:lnTo>
                  <a:lnTo>
                    <a:pt x="547" y="190"/>
                  </a:lnTo>
                  <a:lnTo>
                    <a:pt x="515" y="172"/>
                  </a:lnTo>
                  <a:lnTo>
                    <a:pt x="480" y="159"/>
                  </a:lnTo>
                  <a:lnTo>
                    <a:pt x="443" y="151"/>
                  </a:lnTo>
                  <a:lnTo>
                    <a:pt x="404" y="147"/>
                  </a:lnTo>
                  <a:close/>
                  <a:moveTo>
                    <a:pt x="404" y="0"/>
                  </a:moveTo>
                  <a:lnTo>
                    <a:pt x="455" y="3"/>
                  </a:lnTo>
                  <a:lnTo>
                    <a:pt x="503" y="13"/>
                  </a:lnTo>
                  <a:lnTo>
                    <a:pt x="549" y="28"/>
                  </a:lnTo>
                  <a:lnTo>
                    <a:pt x="593" y="49"/>
                  </a:lnTo>
                  <a:lnTo>
                    <a:pt x="634" y="73"/>
                  </a:lnTo>
                  <a:lnTo>
                    <a:pt x="671" y="104"/>
                  </a:lnTo>
                  <a:lnTo>
                    <a:pt x="705" y="138"/>
                  </a:lnTo>
                  <a:lnTo>
                    <a:pt x="736" y="175"/>
                  </a:lnTo>
                  <a:lnTo>
                    <a:pt x="760" y="216"/>
                  </a:lnTo>
                  <a:lnTo>
                    <a:pt x="782" y="260"/>
                  </a:lnTo>
                  <a:lnTo>
                    <a:pt x="796" y="306"/>
                  </a:lnTo>
                  <a:lnTo>
                    <a:pt x="806" y="355"/>
                  </a:lnTo>
                  <a:lnTo>
                    <a:pt x="809" y="405"/>
                  </a:lnTo>
                  <a:lnTo>
                    <a:pt x="806" y="455"/>
                  </a:lnTo>
                  <a:lnTo>
                    <a:pt x="796" y="503"/>
                  </a:lnTo>
                  <a:lnTo>
                    <a:pt x="783" y="550"/>
                  </a:lnTo>
                  <a:lnTo>
                    <a:pt x="762" y="594"/>
                  </a:lnTo>
                  <a:lnTo>
                    <a:pt x="738" y="634"/>
                  </a:lnTo>
                  <a:lnTo>
                    <a:pt x="709" y="672"/>
                  </a:lnTo>
                  <a:lnTo>
                    <a:pt x="675" y="706"/>
                  </a:lnTo>
                  <a:lnTo>
                    <a:pt x="638" y="736"/>
                  </a:lnTo>
                  <a:lnTo>
                    <a:pt x="596" y="761"/>
                  </a:lnTo>
                  <a:lnTo>
                    <a:pt x="552" y="781"/>
                  </a:lnTo>
                  <a:lnTo>
                    <a:pt x="505" y="796"/>
                  </a:lnTo>
                  <a:lnTo>
                    <a:pt x="456" y="806"/>
                  </a:lnTo>
                  <a:lnTo>
                    <a:pt x="404" y="809"/>
                  </a:lnTo>
                  <a:lnTo>
                    <a:pt x="353" y="806"/>
                  </a:lnTo>
                  <a:lnTo>
                    <a:pt x="303" y="796"/>
                  </a:lnTo>
                  <a:lnTo>
                    <a:pt x="256" y="781"/>
                  </a:lnTo>
                  <a:lnTo>
                    <a:pt x="212" y="761"/>
                  </a:lnTo>
                  <a:lnTo>
                    <a:pt x="171" y="736"/>
                  </a:lnTo>
                  <a:lnTo>
                    <a:pt x="134" y="706"/>
                  </a:lnTo>
                  <a:lnTo>
                    <a:pt x="100" y="672"/>
                  </a:lnTo>
                  <a:lnTo>
                    <a:pt x="70" y="634"/>
                  </a:lnTo>
                  <a:lnTo>
                    <a:pt x="46" y="594"/>
                  </a:lnTo>
                  <a:lnTo>
                    <a:pt x="26" y="550"/>
                  </a:lnTo>
                  <a:lnTo>
                    <a:pt x="11" y="503"/>
                  </a:lnTo>
                  <a:lnTo>
                    <a:pt x="3" y="455"/>
                  </a:lnTo>
                  <a:lnTo>
                    <a:pt x="0" y="405"/>
                  </a:lnTo>
                  <a:lnTo>
                    <a:pt x="3" y="355"/>
                  </a:lnTo>
                  <a:lnTo>
                    <a:pt x="12" y="306"/>
                  </a:lnTo>
                  <a:lnTo>
                    <a:pt x="27" y="260"/>
                  </a:lnTo>
                  <a:lnTo>
                    <a:pt x="47" y="216"/>
                  </a:lnTo>
                  <a:lnTo>
                    <a:pt x="73" y="175"/>
                  </a:lnTo>
                  <a:lnTo>
                    <a:pt x="102" y="138"/>
                  </a:lnTo>
                  <a:lnTo>
                    <a:pt x="136" y="104"/>
                  </a:lnTo>
                  <a:lnTo>
                    <a:pt x="174" y="73"/>
                  </a:lnTo>
                  <a:lnTo>
                    <a:pt x="215" y="49"/>
                  </a:lnTo>
                  <a:lnTo>
                    <a:pt x="259" y="28"/>
                  </a:lnTo>
                  <a:lnTo>
                    <a:pt x="305" y="13"/>
                  </a:lnTo>
                  <a:lnTo>
                    <a:pt x="354" y="3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3" grpId="0"/>
      <p:bldP spid="34" grpId="0"/>
      <p:bldP spid="35" grpId="0"/>
      <p:bldP spid="36" grpId="0"/>
      <p:bldP spid="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928874" y="1905000"/>
            <a:ext cx="4334252" cy="4440890"/>
            <a:chOff x="3928874" y="1905000"/>
            <a:chExt cx="4334252" cy="4440890"/>
          </a:xfrm>
        </p:grpSpPr>
        <p:sp>
          <p:nvSpPr>
            <p:cNvPr id="28" name="Oval 28"/>
            <p:cNvSpPr>
              <a:spLocks noChangeArrowheads="1"/>
            </p:cNvSpPr>
            <p:nvPr/>
          </p:nvSpPr>
          <p:spPr bwMode="auto">
            <a:xfrm>
              <a:off x="6988207" y="4870728"/>
              <a:ext cx="761871" cy="7630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3928874" y="1905000"/>
              <a:ext cx="4334252" cy="4440890"/>
              <a:chOff x="3928874" y="1905000"/>
              <a:chExt cx="4334252" cy="4440890"/>
            </a:xfrm>
          </p:grpSpPr>
          <p:sp>
            <p:nvSpPr>
              <p:cNvPr id="5" name="Freeform 5"/>
              <p:cNvSpPr/>
              <p:nvPr/>
            </p:nvSpPr>
            <p:spPr bwMode="auto">
              <a:xfrm>
                <a:off x="7148164" y="5876682"/>
                <a:ext cx="468024" cy="469208"/>
              </a:xfrm>
              <a:custGeom>
                <a:avLst/>
                <a:gdLst>
                  <a:gd name="T0" fmla="*/ 193 w 291"/>
                  <a:gd name="T1" fmla="*/ 27 h 291"/>
                  <a:gd name="T2" fmla="*/ 264 w 291"/>
                  <a:gd name="T3" fmla="*/ 194 h 291"/>
                  <a:gd name="T4" fmla="*/ 97 w 291"/>
                  <a:gd name="T5" fmla="*/ 265 h 291"/>
                  <a:gd name="T6" fmla="*/ 26 w 291"/>
                  <a:gd name="T7" fmla="*/ 98 h 291"/>
                  <a:gd name="T8" fmla="*/ 193 w 291"/>
                  <a:gd name="T9" fmla="*/ 27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291">
                    <a:moveTo>
                      <a:pt x="193" y="27"/>
                    </a:moveTo>
                    <a:cubicBezTo>
                      <a:pt x="259" y="53"/>
                      <a:pt x="291" y="128"/>
                      <a:pt x="264" y="194"/>
                    </a:cubicBezTo>
                    <a:cubicBezTo>
                      <a:pt x="238" y="259"/>
                      <a:pt x="163" y="291"/>
                      <a:pt x="97" y="265"/>
                    </a:cubicBezTo>
                    <a:cubicBezTo>
                      <a:pt x="32" y="238"/>
                      <a:pt x="0" y="163"/>
                      <a:pt x="26" y="98"/>
                    </a:cubicBezTo>
                    <a:cubicBezTo>
                      <a:pt x="53" y="32"/>
                      <a:pt x="128" y="0"/>
                      <a:pt x="193" y="27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" name="Freeform 8"/>
              <p:cNvSpPr/>
              <p:nvPr/>
            </p:nvSpPr>
            <p:spPr bwMode="auto">
              <a:xfrm>
                <a:off x="7902926" y="1905000"/>
                <a:ext cx="360200" cy="359016"/>
              </a:xfrm>
              <a:custGeom>
                <a:avLst/>
                <a:gdLst>
                  <a:gd name="T0" fmla="*/ 0 w 223"/>
                  <a:gd name="T1" fmla="*/ 110 h 223"/>
                  <a:gd name="T2" fmla="*/ 112 w 223"/>
                  <a:gd name="T3" fmla="*/ 0 h 223"/>
                  <a:gd name="T4" fmla="*/ 222 w 223"/>
                  <a:gd name="T5" fmla="*/ 112 h 223"/>
                  <a:gd name="T6" fmla="*/ 110 w 223"/>
                  <a:gd name="T7" fmla="*/ 222 h 223"/>
                  <a:gd name="T8" fmla="*/ 0 w 223"/>
                  <a:gd name="T9" fmla="*/ 11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" h="223">
                    <a:moveTo>
                      <a:pt x="0" y="110"/>
                    </a:moveTo>
                    <a:cubicBezTo>
                      <a:pt x="1" y="49"/>
                      <a:pt x="51" y="0"/>
                      <a:pt x="112" y="0"/>
                    </a:cubicBezTo>
                    <a:cubicBezTo>
                      <a:pt x="173" y="1"/>
                      <a:pt x="223" y="51"/>
                      <a:pt x="222" y="112"/>
                    </a:cubicBezTo>
                    <a:cubicBezTo>
                      <a:pt x="221" y="173"/>
                      <a:pt x="171" y="223"/>
                      <a:pt x="110" y="222"/>
                    </a:cubicBezTo>
                    <a:cubicBezTo>
                      <a:pt x="49" y="221"/>
                      <a:pt x="0" y="171"/>
                      <a:pt x="0" y="11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" name="Oval 11"/>
              <p:cNvSpPr>
                <a:spLocks noChangeArrowheads="1"/>
              </p:cNvSpPr>
              <p:nvPr/>
            </p:nvSpPr>
            <p:spPr bwMode="auto">
              <a:xfrm>
                <a:off x="3928874" y="5947774"/>
                <a:ext cx="357831" cy="355461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Freeform 14"/>
              <p:cNvSpPr/>
              <p:nvPr/>
            </p:nvSpPr>
            <p:spPr bwMode="auto">
              <a:xfrm>
                <a:off x="5118483" y="1944101"/>
                <a:ext cx="360200" cy="359016"/>
              </a:xfrm>
              <a:custGeom>
                <a:avLst/>
                <a:gdLst>
                  <a:gd name="T0" fmla="*/ 1 w 223"/>
                  <a:gd name="T1" fmla="*/ 110 h 223"/>
                  <a:gd name="T2" fmla="*/ 113 w 223"/>
                  <a:gd name="T3" fmla="*/ 0 h 223"/>
                  <a:gd name="T4" fmla="*/ 223 w 223"/>
                  <a:gd name="T5" fmla="*/ 112 h 223"/>
                  <a:gd name="T6" fmla="*/ 111 w 223"/>
                  <a:gd name="T7" fmla="*/ 222 h 223"/>
                  <a:gd name="T8" fmla="*/ 1 w 223"/>
                  <a:gd name="T9" fmla="*/ 11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" h="223">
                    <a:moveTo>
                      <a:pt x="1" y="110"/>
                    </a:moveTo>
                    <a:cubicBezTo>
                      <a:pt x="2" y="49"/>
                      <a:pt x="52" y="0"/>
                      <a:pt x="113" y="0"/>
                    </a:cubicBezTo>
                    <a:cubicBezTo>
                      <a:pt x="174" y="1"/>
                      <a:pt x="223" y="51"/>
                      <a:pt x="223" y="112"/>
                    </a:cubicBezTo>
                    <a:cubicBezTo>
                      <a:pt x="222" y="173"/>
                      <a:pt x="172" y="223"/>
                      <a:pt x="111" y="222"/>
                    </a:cubicBezTo>
                    <a:cubicBezTo>
                      <a:pt x="50" y="221"/>
                      <a:pt x="0" y="171"/>
                      <a:pt x="1" y="11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7"/>
              <p:cNvSpPr/>
              <p:nvPr/>
            </p:nvSpPr>
            <p:spPr bwMode="auto">
              <a:xfrm>
                <a:off x="7417129" y="3713110"/>
                <a:ext cx="393377" cy="393377"/>
              </a:xfrm>
              <a:custGeom>
                <a:avLst/>
                <a:gdLst>
                  <a:gd name="T0" fmla="*/ 44 w 244"/>
                  <a:gd name="T1" fmla="*/ 43 h 244"/>
                  <a:gd name="T2" fmla="*/ 201 w 244"/>
                  <a:gd name="T3" fmla="*/ 45 h 244"/>
                  <a:gd name="T4" fmla="*/ 199 w 244"/>
                  <a:gd name="T5" fmla="*/ 201 h 244"/>
                  <a:gd name="T6" fmla="*/ 43 w 244"/>
                  <a:gd name="T7" fmla="*/ 200 h 244"/>
                  <a:gd name="T8" fmla="*/ 44 w 244"/>
                  <a:gd name="T9" fmla="*/ 4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4" h="244">
                    <a:moveTo>
                      <a:pt x="44" y="43"/>
                    </a:moveTo>
                    <a:cubicBezTo>
                      <a:pt x="88" y="0"/>
                      <a:pt x="158" y="1"/>
                      <a:pt x="201" y="45"/>
                    </a:cubicBezTo>
                    <a:cubicBezTo>
                      <a:pt x="244" y="88"/>
                      <a:pt x="243" y="158"/>
                      <a:pt x="199" y="201"/>
                    </a:cubicBezTo>
                    <a:cubicBezTo>
                      <a:pt x="156" y="244"/>
                      <a:pt x="85" y="243"/>
                      <a:pt x="43" y="200"/>
                    </a:cubicBezTo>
                    <a:cubicBezTo>
                      <a:pt x="0" y="156"/>
                      <a:pt x="0" y="86"/>
                      <a:pt x="44" y="4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51" name="Group 50"/>
              <p:cNvGrpSpPr/>
              <p:nvPr/>
            </p:nvGrpSpPr>
            <p:grpSpPr>
              <a:xfrm>
                <a:off x="4103049" y="2107613"/>
                <a:ext cx="3950355" cy="3971682"/>
                <a:chOff x="3429000" y="742951"/>
                <a:chExt cx="5292726" cy="5321300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6" name="Freeform 16"/>
                <p:cNvSpPr/>
                <p:nvPr/>
              </p:nvSpPr>
              <p:spPr bwMode="auto">
                <a:xfrm>
                  <a:off x="7470775" y="3028951"/>
                  <a:ext cx="466725" cy="269875"/>
                </a:xfrm>
                <a:custGeom>
                  <a:avLst/>
                  <a:gdLst>
                    <a:gd name="T0" fmla="*/ 4 w 216"/>
                    <a:gd name="T1" fmla="*/ 38 h 125"/>
                    <a:gd name="T2" fmla="*/ 214 w 216"/>
                    <a:gd name="T3" fmla="*/ 0 h 125"/>
                    <a:gd name="T4" fmla="*/ 216 w 216"/>
                    <a:gd name="T5" fmla="*/ 125 h 125"/>
                    <a:gd name="T6" fmla="*/ 0 w 216"/>
                    <a:gd name="T7" fmla="*/ 102 h 125"/>
                    <a:gd name="T8" fmla="*/ 4 w 216"/>
                    <a:gd name="T9" fmla="*/ 38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" h="125">
                      <a:moveTo>
                        <a:pt x="4" y="38"/>
                      </a:moveTo>
                      <a:cubicBezTo>
                        <a:pt x="117" y="75"/>
                        <a:pt x="214" y="0"/>
                        <a:pt x="214" y="0"/>
                      </a:cubicBezTo>
                      <a:cubicBezTo>
                        <a:pt x="216" y="125"/>
                        <a:pt x="216" y="125"/>
                        <a:pt x="216" y="125"/>
                      </a:cubicBezTo>
                      <a:cubicBezTo>
                        <a:pt x="216" y="125"/>
                        <a:pt x="104" y="44"/>
                        <a:pt x="0" y="102"/>
                      </a:cubicBezTo>
                      <a:lnTo>
                        <a:pt x="4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grpSp>
              <p:nvGrpSpPr>
                <p:cNvPr id="50" name="Group 49"/>
                <p:cNvGrpSpPr/>
                <p:nvPr/>
              </p:nvGrpSpPr>
              <p:grpSpPr>
                <a:xfrm>
                  <a:off x="3429000" y="742951"/>
                  <a:ext cx="5292726" cy="5321300"/>
                  <a:chOff x="3429000" y="742951"/>
                  <a:chExt cx="5292726" cy="5321300"/>
                </a:xfrm>
                <a:grpFill/>
              </p:grpSpPr>
              <p:grpSp>
                <p:nvGrpSpPr>
                  <p:cNvPr id="49" name="Group 48"/>
                  <p:cNvGrpSpPr/>
                  <p:nvPr/>
                </p:nvGrpSpPr>
                <p:grpSpPr>
                  <a:xfrm>
                    <a:off x="3429000" y="742951"/>
                    <a:ext cx="5292726" cy="5321300"/>
                    <a:chOff x="3429000" y="742951"/>
                    <a:chExt cx="5292726" cy="5321300"/>
                  </a:xfrm>
                  <a:grpFill/>
                </p:grpSpPr>
                <p:sp>
                  <p:nvSpPr>
                    <p:cNvPr id="7" name="Freeform 7"/>
                    <p:cNvSpPr/>
                    <p:nvPr/>
                  </p:nvSpPr>
                  <p:spPr bwMode="auto">
                    <a:xfrm>
                      <a:off x="8266113" y="742951"/>
                      <a:ext cx="455613" cy="487363"/>
                    </a:xfrm>
                    <a:custGeom>
                      <a:avLst/>
                      <a:gdLst>
                        <a:gd name="T0" fmla="*/ 0 w 211"/>
                        <a:gd name="T1" fmla="*/ 183 h 225"/>
                        <a:gd name="T2" fmla="*/ 119 w 211"/>
                        <a:gd name="T3" fmla="*/ 0 h 225"/>
                        <a:gd name="T4" fmla="*/ 211 w 211"/>
                        <a:gd name="T5" fmla="*/ 94 h 225"/>
                        <a:gd name="T6" fmla="*/ 45 w 211"/>
                        <a:gd name="T7" fmla="*/ 225 h 225"/>
                        <a:gd name="T8" fmla="*/ 0 w 211"/>
                        <a:gd name="T9" fmla="*/ 183 h 2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1" h="225">
                          <a:moveTo>
                            <a:pt x="0" y="183"/>
                          </a:moveTo>
                          <a:cubicBezTo>
                            <a:pt x="114" y="126"/>
                            <a:pt x="119" y="0"/>
                            <a:pt x="119" y="0"/>
                          </a:cubicBezTo>
                          <a:cubicBezTo>
                            <a:pt x="211" y="94"/>
                            <a:pt x="211" y="94"/>
                            <a:pt x="211" y="94"/>
                          </a:cubicBezTo>
                          <a:cubicBezTo>
                            <a:pt x="211" y="94"/>
                            <a:pt x="78" y="111"/>
                            <a:pt x="45" y="225"/>
                          </a:cubicBezTo>
                          <a:lnTo>
                            <a:pt x="0" y="183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" name="Freeform 10"/>
                    <p:cNvSpPr/>
                    <p:nvPr/>
                  </p:nvSpPr>
                  <p:spPr bwMode="auto">
                    <a:xfrm>
                      <a:off x="3429000" y="5584826"/>
                      <a:ext cx="476250" cy="479425"/>
                    </a:xfrm>
                    <a:custGeom>
                      <a:avLst/>
                      <a:gdLst>
                        <a:gd name="T0" fmla="*/ 220 w 220"/>
                        <a:gd name="T1" fmla="*/ 30 h 222"/>
                        <a:gd name="T2" fmla="*/ 110 w 220"/>
                        <a:gd name="T3" fmla="*/ 222 h 222"/>
                        <a:gd name="T4" fmla="*/ 0 w 220"/>
                        <a:gd name="T5" fmla="*/ 140 h 222"/>
                        <a:gd name="T6" fmla="*/ 186 w 220"/>
                        <a:gd name="T7" fmla="*/ 0 h 222"/>
                        <a:gd name="T8" fmla="*/ 220 w 220"/>
                        <a:gd name="T9" fmla="*/ 30 h 22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20" h="222">
                          <a:moveTo>
                            <a:pt x="220" y="30"/>
                          </a:moveTo>
                          <a:cubicBezTo>
                            <a:pt x="123" y="99"/>
                            <a:pt x="110" y="222"/>
                            <a:pt x="110" y="222"/>
                          </a:cubicBezTo>
                          <a:cubicBezTo>
                            <a:pt x="0" y="140"/>
                            <a:pt x="0" y="140"/>
                            <a:pt x="0" y="140"/>
                          </a:cubicBezTo>
                          <a:cubicBezTo>
                            <a:pt x="0" y="140"/>
                            <a:pt x="155" y="114"/>
                            <a:pt x="186" y="0"/>
                          </a:cubicBezTo>
                          <a:lnTo>
                            <a:pt x="220" y="3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" name="Freeform 13"/>
                    <p:cNvSpPr/>
                    <p:nvPr/>
                  </p:nvSpPr>
                  <p:spPr bwMode="auto">
                    <a:xfrm>
                      <a:off x="4475163" y="823913"/>
                      <a:ext cx="519113" cy="520700"/>
                    </a:xfrm>
                    <a:custGeom>
                      <a:avLst/>
                      <a:gdLst>
                        <a:gd name="T0" fmla="*/ 0 w 241"/>
                        <a:gd name="T1" fmla="*/ 166 h 241"/>
                        <a:gd name="T2" fmla="*/ 151 w 241"/>
                        <a:gd name="T3" fmla="*/ 0 h 241"/>
                        <a:gd name="T4" fmla="*/ 241 w 241"/>
                        <a:gd name="T5" fmla="*/ 82 h 241"/>
                        <a:gd name="T6" fmla="*/ 92 w 241"/>
                        <a:gd name="T7" fmla="*/ 241 h 241"/>
                        <a:gd name="T8" fmla="*/ 0 w 241"/>
                        <a:gd name="T9" fmla="*/ 166 h 2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41" h="241">
                          <a:moveTo>
                            <a:pt x="0" y="166"/>
                          </a:moveTo>
                          <a:cubicBezTo>
                            <a:pt x="138" y="135"/>
                            <a:pt x="151" y="0"/>
                            <a:pt x="151" y="0"/>
                          </a:cubicBezTo>
                          <a:cubicBezTo>
                            <a:pt x="241" y="82"/>
                            <a:pt x="241" y="82"/>
                            <a:pt x="241" y="82"/>
                          </a:cubicBezTo>
                          <a:cubicBezTo>
                            <a:pt x="241" y="82"/>
                            <a:pt x="85" y="107"/>
                            <a:pt x="92" y="241"/>
                          </a:cubicBezTo>
                          <a:lnTo>
                            <a:pt x="0" y="16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" name="Freeform 19"/>
                    <p:cNvSpPr/>
                    <p:nvPr/>
                  </p:nvSpPr>
                  <p:spPr bwMode="auto">
                    <a:xfrm>
                      <a:off x="4454525" y="3795713"/>
                      <a:ext cx="1071563" cy="1046163"/>
                    </a:xfrm>
                    <a:custGeom>
                      <a:avLst/>
                      <a:gdLst>
                        <a:gd name="T0" fmla="*/ 496 w 496"/>
                        <a:gd name="T1" fmla="*/ 87 h 485"/>
                        <a:gd name="T2" fmla="*/ 323 w 496"/>
                        <a:gd name="T3" fmla="*/ 485 h 485"/>
                        <a:gd name="T4" fmla="*/ 0 w 496"/>
                        <a:gd name="T5" fmla="*/ 208 h 485"/>
                        <a:gd name="T6" fmla="*/ 415 w 496"/>
                        <a:gd name="T7" fmla="*/ 0 h 485"/>
                        <a:gd name="T8" fmla="*/ 496 w 496"/>
                        <a:gd name="T9" fmla="*/ 87 h 48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96" h="485">
                          <a:moveTo>
                            <a:pt x="496" y="87"/>
                          </a:moveTo>
                          <a:cubicBezTo>
                            <a:pt x="223" y="243"/>
                            <a:pt x="323" y="485"/>
                            <a:pt x="323" y="485"/>
                          </a:cubicBezTo>
                          <a:cubicBezTo>
                            <a:pt x="0" y="208"/>
                            <a:pt x="0" y="208"/>
                            <a:pt x="0" y="208"/>
                          </a:cubicBezTo>
                          <a:cubicBezTo>
                            <a:pt x="0" y="208"/>
                            <a:pt x="197" y="278"/>
                            <a:pt x="415" y="0"/>
                          </a:cubicBezTo>
                          <a:lnTo>
                            <a:pt x="496" y="87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" name="Freeform 20"/>
                    <p:cNvSpPr/>
                    <p:nvPr/>
                  </p:nvSpPr>
                  <p:spPr bwMode="auto">
                    <a:xfrm>
                      <a:off x="4445000" y="1692276"/>
                      <a:ext cx="1243013" cy="1138238"/>
                    </a:xfrm>
                    <a:custGeom>
                      <a:avLst/>
                      <a:gdLst>
                        <a:gd name="T0" fmla="*/ 68 w 576"/>
                        <a:gd name="T1" fmla="*/ 0 h 527"/>
                        <a:gd name="T2" fmla="*/ 576 w 576"/>
                        <a:gd name="T3" fmla="*/ 201 h 527"/>
                        <a:gd name="T4" fmla="*/ 329 w 576"/>
                        <a:gd name="T5" fmla="*/ 527 h 527"/>
                        <a:gd name="T6" fmla="*/ 0 w 576"/>
                        <a:gd name="T7" fmla="*/ 105 h 527"/>
                        <a:gd name="T8" fmla="*/ 68 w 576"/>
                        <a:gd name="T9" fmla="*/ 0 h 52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76" h="527">
                          <a:moveTo>
                            <a:pt x="68" y="0"/>
                          </a:moveTo>
                          <a:cubicBezTo>
                            <a:pt x="283" y="300"/>
                            <a:pt x="576" y="201"/>
                            <a:pt x="576" y="201"/>
                          </a:cubicBezTo>
                          <a:cubicBezTo>
                            <a:pt x="329" y="527"/>
                            <a:pt x="329" y="527"/>
                            <a:pt x="329" y="527"/>
                          </a:cubicBezTo>
                          <a:cubicBezTo>
                            <a:pt x="329" y="527"/>
                            <a:pt x="356" y="202"/>
                            <a:pt x="0" y="105"/>
                          </a:cubicBezTo>
                          <a:lnTo>
                            <a:pt x="68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" name="Freeform 22"/>
                    <p:cNvSpPr/>
                    <p:nvPr/>
                  </p:nvSpPr>
                  <p:spPr bwMode="auto">
                    <a:xfrm>
                      <a:off x="6646863" y="3711576"/>
                      <a:ext cx="1155700" cy="1252538"/>
                    </a:xfrm>
                    <a:custGeom>
                      <a:avLst/>
                      <a:gdLst>
                        <a:gd name="T0" fmla="*/ 443 w 535"/>
                        <a:gd name="T1" fmla="*/ 580 h 580"/>
                        <a:gd name="T2" fmla="*/ 0 w 535"/>
                        <a:gd name="T3" fmla="*/ 261 h 580"/>
                        <a:gd name="T4" fmla="*/ 317 w 535"/>
                        <a:gd name="T5" fmla="*/ 0 h 580"/>
                        <a:gd name="T6" fmla="*/ 535 w 535"/>
                        <a:gd name="T7" fmla="*/ 495 h 580"/>
                        <a:gd name="T8" fmla="*/ 443 w 535"/>
                        <a:gd name="T9" fmla="*/ 580 h 58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35" h="580">
                          <a:moveTo>
                            <a:pt x="443" y="580"/>
                          </a:moveTo>
                          <a:cubicBezTo>
                            <a:pt x="308" y="237"/>
                            <a:pt x="0" y="261"/>
                            <a:pt x="0" y="261"/>
                          </a:cubicBezTo>
                          <a:cubicBezTo>
                            <a:pt x="317" y="0"/>
                            <a:pt x="317" y="0"/>
                            <a:pt x="317" y="0"/>
                          </a:cubicBezTo>
                          <a:cubicBezTo>
                            <a:pt x="317" y="0"/>
                            <a:pt x="214" y="313"/>
                            <a:pt x="535" y="495"/>
                          </a:cubicBezTo>
                          <a:lnTo>
                            <a:pt x="443" y="58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" name="Oval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111750" y="1957388"/>
                      <a:ext cx="2368550" cy="2368550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" name="Freeform 27"/>
                    <p:cNvSpPr/>
                    <p:nvPr/>
                  </p:nvSpPr>
                  <p:spPr bwMode="auto">
                    <a:xfrm>
                      <a:off x="7618413" y="5429251"/>
                      <a:ext cx="376238" cy="431800"/>
                    </a:xfrm>
                    <a:custGeom>
                      <a:avLst/>
                      <a:gdLst>
                        <a:gd name="T0" fmla="*/ 35 w 174"/>
                        <a:gd name="T1" fmla="*/ 200 h 200"/>
                        <a:gd name="T2" fmla="*/ 0 w 174"/>
                        <a:gd name="T3" fmla="*/ 1 h 200"/>
                        <a:gd name="T4" fmla="*/ 174 w 174"/>
                        <a:gd name="T5" fmla="*/ 0 h 200"/>
                        <a:gd name="T6" fmla="*/ 154 w 174"/>
                        <a:gd name="T7" fmla="*/ 200 h 200"/>
                        <a:gd name="T8" fmla="*/ 35 w 174"/>
                        <a:gd name="T9" fmla="*/ 200 h 2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4" h="200">
                          <a:moveTo>
                            <a:pt x="35" y="200"/>
                          </a:moveTo>
                          <a:cubicBezTo>
                            <a:pt x="131" y="35"/>
                            <a:pt x="0" y="1"/>
                            <a:pt x="0" y="1"/>
                          </a:cubicBezTo>
                          <a:cubicBezTo>
                            <a:pt x="174" y="0"/>
                            <a:pt x="174" y="0"/>
                            <a:pt x="174" y="0"/>
                          </a:cubicBezTo>
                          <a:cubicBezTo>
                            <a:pt x="174" y="0"/>
                            <a:pt x="28" y="36"/>
                            <a:pt x="154" y="200"/>
                          </a:cubicBezTo>
                          <a:lnTo>
                            <a:pt x="35" y="20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1" name="Freeform 21"/>
                  <p:cNvSpPr/>
                  <p:nvPr/>
                </p:nvSpPr>
                <p:spPr bwMode="auto">
                  <a:xfrm>
                    <a:off x="6880225" y="1820863"/>
                    <a:ext cx="884238" cy="933450"/>
                  </a:xfrm>
                  <a:custGeom>
                    <a:avLst/>
                    <a:gdLst>
                      <a:gd name="T0" fmla="*/ 410 w 410"/>
                      <a:gd name="T1" fmla="*/ 77 h 432"/>
                      <a:gd name="T2" fmla="*/ 248 w 410"/>
                      <a:gd name="T3" fmla="*/ 432 h 432"/>
                      <a:gd name="T4" fmla="*/ 0 w 410"/>
                      <a:gd name="T5" fmla="*/ 134 h 432"/>
                      <a:gd name="T6" fmla="*/ 330 w 410"/>
                      <a:gd name="T7" fmla="*/ 0 h 432"/>
                      <a:gd name="T8" fmla="*/ 410 w 410"/>
                      <a:gd name="T9" fmla="*/ 77 h 4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10" h="432">
                        <a:moveTo>
                          <a:pt x="410" y="77"/>
                        </a:moveTo>
                        <a:cubicBezTo>
                          <a:pt x="119" y="194"/>
                          <a:pt x="248" y="432"/>
                          <a:pt x="248" y="432"/>
                        </a:cubicBezTo>
                        <a:cubicBezTo>
                          <a:pt x="0" y="134"/>
                          <a:pt x="0" y="134"/>
                          <a:pt x="0" y="134"/>
                        </a:cubicBezTo>
                        <a:cubicBezTo>
                          <a:pt x="0" y="134"/>
                          <a:pt x="176" y="252"/>
                          <a:pt x="330" y="0"/>
                        </a:cubicBezTo>
                        <a:lnTo>
                          <a:pt x="410" y="7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25" name="Oval 25"/>
              <p:cNvSpPr>
                <a:spLocks noChangeArrowheads="1"/>
              </p:cNvSpPr>
              <p:nvPr/>
            </p:nvSpPr>
            <p:spPr bwMode="auto">
              <a:xfrm>
                <a:off x="4343578" y="2401461"/>
                <a:ext cx="761871" cy="761871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Oval 30"/>
              <p:cNvSpPr>
                <a:spLocks noChangeArrowheads="1"/>
              </p:cNvSpPr>
              <p:nvPr/>
            </p:nvSpPr>
            <p:spPr bwMode="auto">
              <a:xfrm>
                <a:off x="4227461" y="4719065"/>
                <a:ext cx="1181315" cy="118131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Oval 34"/>
              <p:cNvSpPr>
                <a:spLocks noChangeArrowheads="1"/>
              </p:cNvSpPr>
              <p:nvPr/>
            </p:nvSpPr>
            <p:spPr bwMode="auto">
              <a:xfrm>
                <a:off x="7110248" y="2332738"/>
                <a:ext cx="763056" cy="761871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43" name="Oval 24"/>
          <p:cNvSpPr>
            <a:spLocks noChangeArrowheads="1"/>
          </p:cNvSpPr>
          <p:nvPr/>
        </p:nvSpPr>
        <p:spPr bwMode="auto">
          <a:xfrm>
            <a:off x="5483423" y="3138449"/>
            <a:ext cx="1519002" cy="15178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sp>
        <p:nvSpPr>
          <p:cNvPr id="59" name="Freeform 18"/>
          <p:cNvSpPr/>
          <p:nvPr/>
        </p:nvSpPr>
        <p:spPr bwMode="auto">
          <a:xfrm>
            <a:off x="7462154" y="3760505"/>
            <a:ext cx="300957" cy="300957"/>
          </a:xfrm>
          <a:custGeom>
            <a:avLst/>
            <a:gdLst>
              <a:gd name="T0" fmla="*/ 34 w 187"/>
              <a:gd name="T1" fmla="*/ 32 h 187"/>
              <a:gd name="T2" fmla="*/ 155 w 187"/>
              <a:gd name="T3" fmla="*/ 34 h 187"/>
              <a:gd name="T4" fmla="*/ 153 w 187"/>
              <a:gd name="T5" fmla="*/ 154 h 187"/>
              <a:gd name="T6" fmla="*/ 33 w 187"/>
              <a:gd name="T7" fmla="*/ 153 h 187"/>
              <a:gd name="T8" fmla="*/ 34 w 187"/>
              <a:gd name="T9" fmla="*/ 3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" h="187">
                <a:moveTo>
                  <a:pt x="34" y="32"/>
                </a:moveTo>
                <a:cubicBezTo>
                  <a:pt x="68" y="0"/>
                  <a:pt x="122" y="0"/>
                  <a:pt x="155" y="34"/>
                </a:cubicBezTo>
                <a:cubicBezTo>
                  <a:pt x="187" y="67"/>
                  <a:pt x="187" y="121"/>
                  <a:pt x="153" y="154"/>
                </a:cubicBezTo>
                <a:cubicBezTo>
                  <a:pt x="120" y="187"/>
                  <a:pt x="66" y="186"/>
                  <a:pt x="33" y="153"/>
                </a:cubicBezTo>
                <a:cubicBezTo>
                  <a:pt x="0" y="119"/>
                  <a:pt x="1" y="65"/>
                  <a:pt x="34" y="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60" name="Freeform 6"/>
          <p:cNvSpPr/>
          <p:nvPr/>
        </p:nvSpPr>
        <p:spPr bwMode="auto">
          <a:xfrm>
            <a:off x="7197928" y="5926446"/>
            <a:ext cx="368495" cy="369679"/>
          </a:xfrm>
          <a:custGeom>
            <a:avLst/>
            <a:gdLst>
              <a:gd name="T0" fmla="*/ 152 w 229"/>
              <a:gd name="T1" fmla="*/ 21 h 229"/>
              <a:gd name="T2" fmla="*/ 208 w 229"/>
              <a:gd name="T3" fmla="*/ 153 h 229"/>
              <a:gd name="T4" fmla="*/ 76 w 229"/>
              <a:gd name="T5" fmla="*/ 208 h 229"/>
              <a:gd name="T6" fmla="*/ 21 w 229"/>
              <a:gd name="T7" fmla="*/ 77 h 229"/>
              <a:gd name="T8" fmla="*/ 152 w 229"/>
              <a:gd name="T9" fmla="*/ 21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9" h="229">
                <a:moveTo>
                  <a:pt x="152" y="21"/>
                </a:moveTo>
                <a:cubicBezTo>
                  <a:pt x="204" y="42"/>
                  <a:pt x="229" y="101"/>
                  <a:pt x="208" y="153"/>
                </a:cubicBezTo>
                <a:cubicBezTo>
                  <a:pt x="187" y="204"/>
                  <a:pt x="128" y="229"/>
                  <a:pt x="76" y="208"/>
                </a:cubicBezTo>
                <a:cubicBezTo>
                  <a:pt x="25" y="187"/>
                  <a:pt x="0" y="129"/>
                  <a:pt x="21" y="77"/>
                </a:cubicBezTo>
                <a:cubicBezTo>
                  <a:pt x="42" y="25"/>
                  <a:pt x="101" y="0"/>
                  <a:pt x="152" y="21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1" name="Freeform 9"/>
          <p:cNvSpPr/>
          <p:nvPr/>
        </p:nvSpPr>
        <p:spPr bwMode="auto">
          <a:xfrm>
            <a:off x="7945581" y="1946471"/>
            <a:ext cx="274890" cy="276075"/>
          </a:xfrm>
          <a:custGeom>
            <a:avLst/>
            <a:gdLst>
              <a:gd name="T0" fmla="*/ 0 w 171"/>
              <a:gd name="T1" fmla="*/ 84 h 171"/>
              <a:gd name="T2" fmla="*/ 86 w 171"/>
              <a:gd name="T3" fmla="*/ 0 h 171"/>
              <a:gd name="T4" fmla="*/ 170 w 171"/>
              <a:gd name="T5" fmla="*/ 86 h 171"/>
              <a:gd name="T6" fmla="*/ 84 w 171"/>
              <a:gd name="T7" fmla="*/ 170 h 171"/>
              <a:gd name="T8" fmla="*/ 0 w 171"/>
              <a:gd name="T9" fmla="*/ 8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171">
                <a:moveTo>
                  <a:pt x="0" y="84"/>
                </a:moveTo>
                <a:cubicBezTo>
                  <a:pt x="1" y="37"/>
                  <a:pt x="39" y="0"/>
                  <a:pt x="86" y="0"/>
                </a:cubicBezTo>
                <a:cubicBezTo>
                  <a:pt x="133" y="1"/>
                  <a:pt x="171" y="39"/>
                  <a:pt x="170" y="86"/>
                </a:cubicBezTo>
                <a:cubicBezTo>
                  <a:pt x="170" y="133"/>
                  <a:pt x="131" y="171"/>
                  <a:pt x="84" y="170"/>
                </a:cubicBezTo>
                <a:cubicBezTo>
                  <a:pt x="37" y="170"/>
                  <a:pt x="0" y="131"/>
                  <a:pt x="0" y="8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2" name="Oval 12"/>
          <p:cNvSpPr>
            <a:spLocks noChangeArrowheads="1"/>
          </p:cNvSpPr>
          <p:nvPr/>
        </p:nvSpPr>
        <p:spPr bwMode="auto">
          <a:xfrm>
            <a:off x="3971529" y="5988059"/>
            <a:ext cx="273705" cy="27370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63" name="Freeform 15"/>
          <p:cNvSpPr/>
          <p:nvPr/>
        </p:nvSpPr>
        <p:spPr bwMode="auto">
          <a:xfrm>
            <a:off x="5161138" y="1985571"/>
            <a:ext cx="274890" cy="276075"/>
          </a:xfrm>
          <a:custGeom>
            <a:avLst/>
            <a:gdLst>
              <a:gd name="T0" fmla="*/ 1 w 171"/>
              <a:gd name="T1" fmla="*/ 84 h 171"/>
              <a:gd name="T2" fmla="*/ 87 w 171"/>
              <a:gd name="T3" fmla="*/ 0 h 171"/>
              <a:gd name="T4" fmla="*/ 171 w 171"/>
              <a:gd name="T5" fmla="*/ 86 h 171"/>
              <a:gd name="T6" fmla="*/ 85 w 171"/>
              <a:gd name="T7" fmla="*/ 170 h 171"/>
              <a:gd name="T8" fmla="*/ 1 w 171"/>
              <a:gd name="T9" fmla="*/ 8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171">
                <a:moveTo>
                  <a:pt x="1" y="84"/>
                </a:moveTo>
                <a:cubicBezTo>
                  <a:pt x="1" y="37"/>
                  <a:pt x="40" y="0"/>
                  <a:pt x="87" y="0"/>
                </a:cubicBezTo>
                <a:cubicBezTo>
                  <a:pt x="134" y="1"/>
                  <a:pt x="171" y="39"/>
                  <a:pt x="171" y="86"/>
                </a:cubicBezTo>
                <a:cubicBezTo>
                  <a:pt x="170" y="133"/>
                  <a:pt x="132" y="171"/>
                  <a:pt x="85" y="170"/>
                </a:cubicBezTo>
                <a:cubicBezTo>
                  <a:pt x="38" y="170"/>
                  <a:pt x="0" y="131"/>
                  <a:pt x="1" y="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4" name="Oval 26"/>
          <p:cNvSpPr>
            <a:spLocks noChangeArrowheads="1"/>
          </p:cNvSpPr>
          <p:nvPr/>
        </p:nvSpPr>
        <p:spPr bwMode="auto">
          <a:xfrm>
            <a:off x="4412301" y="2468998"/>
            <a:ext cx="625611" cy="6267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5" name="Oval 29"/>
          <p:cNvSpPr>
            <a:spLocks noChangeArrowheads="1"/>
          </p:cNvSpPr>
          <p:nvPr/>
        </p:nvSpPr>
        <p:spPr bwMode="auto">
          <a:xfrm>
            <a:off x="7034416" y="4918123"/>
            <a:ext cx="667082" cy="6670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6" name="Oval 31"/>
          <p:cNvSpPr>
            <a:spLocks noChangeArrowheads="1"/>
          </p:cNvSpPr>
          <p:nvPr/>
        </p:nvSpPr>
        <p:spPr bwMode="auto">
          <a:xfrm>
            <a:off x="4289074" y="4780678"/>
            <a:ext cx="1058089" cy="105927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7" name="Oval 35"/>
          <p:cNvSpPr>
            <a:spLocks noChangeArrowheads="1"/>
          </p:cNvSpPr>
          <p:nvPr/>
        </p:nvSpPr>
        <p:spPr bwMode="auto">
          <a:xfrm>
            <a:off x="7181340" y="2402645"/>
            <a:ext cx="620872" cy="62087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4560701" y="5022174"/>
            <a:ext cx="514834" cy="576280"/>
            <a:chOff x="3471863" y="1916113"/>
            <a:chExt cx="492125" cy="550863"/>
          </a:xfrm>
          <a:solidFill>
            <a:schemeClr val="bg1"/>
          </a:solidFill>
        </p:grpSpPr>
        <p:sp>
          <p:nvSpPr>
            <p:cNvPr id="69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72"/>
            <p:cNvSpPr/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166314" y="5041595"/>
            <a:ext cx="403287" cy="420138"/>
            <a:chOff x="708025" y="1916113"/>
            <a:chExt cx="531813" cy="554037"/>
          </a:xfrm>
          <a:solidFill>
            <a:schemeClr val="bg1"/>
          </a:solidFill>
        </p:grpSpPr>
        <p:sp>
          <p:nvSpPr>
            <p:cNvPr id="73" name="Freeform 93"/>
            <p:cNvSpPr/>
            <p:nvPr/>
          </p:nvSpPr>
          <p:spPr bwMode="auto">
            <a:xfrm>
              <a:off x="708025" y="1916113"/>
              <a:ext cx="307975" cy="457200"/>
            </a:xfrm>
            <a:custGeom>
              <a:avLst/>
              <a:gdLst>
                <a:gd name="T0" fmla="*/ 1457 w 1939"/>
                <a:gd name="T1" fmla="*/ 4 h 2887"/>
                <a:gd name="T2" fmla="*/ 1621 w 1939"/>
                <a:gd name="T3" fmla="*/ 49 h 2887"/>
                <a:gd name="T4" fmla="*/ 1761 w 1939"/>
                <a:gd name="T5" fmla="*/ 140 h 2887"/>
                <a:gd name="T6" fmla="*/ 1865 w 1939"/>
                <a:gd name="T7" fmla="*/ 268 h 2887"/>
                <a:gd name="T8" fmla="*/ 1927 w 1939"/>
                <a:gd name="T9" fmla="*/ 426 h 2887"/>
                <a:gd name="T10" fmla="*/ 1939 w 1939"/>
                <a:gd name="T11" fmla="*/ 1064 h 2887"/>
                <a:gd name="T12" fmla="*/ 1918 w 1939"/>
                <a:gd name="T13" fmla="*/ 1175 h 2887"/>
                <a:gd name="T14" fmla="*/ 1861 w 1939"/>
                <a:gd name="T15" fmla="*/ 1269 h 2887"/>
                <a:gd name="T16" fmla="*/ 1831 w 1939"/>
                <a:gd name="T17" fmla="*/ 1784 h 2887"/>
                <a:gd name="T18" fmla="*/ 1799 w 1939"/>
                <a:gd name="T19" fmla="*/ 1825 h 2887"/>
                <a:gd name="T20" fmla="*/ 1745 w 1939"/>
                <a:gd name="T21" fmla="*/ 1832 h 2887"/>
                <a:gd name="T22" fmla="*/ 1703 w 1939"/>
                <a:gd name="T23" fmla="*/ 1801 h 2887"/>
                <a:gd name="T24" fmla="*/ 1694 w 1939"/>
                <a:gd name="T25" fmla="*/ 1260 h 2887"/>
                <a:gd name="T26" fmla="*/ 1712 w 1939"/>
                <a:gd name="T27" fmla="*/ 1213 h 2887"/>
                <a:gd name="T28" fmla="*/ 1764 w 1939"/>
                <a:gd name="T29" fmla="*/ 1165 h 2887"/>
                <a:gd name="T30" fmla="*/ 1796 w 1939"/>
                <a:gd name="T31" fmla="*/ 1092 h 2887"/>
                <a:gd name="T32" fmla="*/ 1796 w 1939"/>
                <a:gd name="T33" fmla="*/ 492 h 2887"/>
                <a:gd name="T34" fmla="*/ 1751 w 1939"/>
                <a:gd name="T35" fmla="*/ 354 h 2887"/>
                <a:gd name="T36" fmla="*/ 1664 w 1939"/>
                <a:gd name="T37" fmla="*/ 242 h 2887"/>
                <a:gd name="T38" fmla="*/ 1543 w 1939"/>
                <a:gd name="T39" fmla="*/ 168 h 2887"/>
                <a:gd name="T40" fmla="*/ 1398 w 1939"/>
                <a:gd name="T41" fmla="*/ 141 h 2887"/>
                <a:gd name="T42" fmla="*/ 1186 w 1939"/>
                <a:gd name="T43" fmla="*/ 154 h 2887"/>
                <a:gd name="T44" fmla="*/ 1057 w 1939"/>
                <a:gd name="T45" fmla="*/ 213 h 2887"/>
                <a:gd name="T46" fmla="*/ 957 w 1939"/>
                <a:gd name="T47" fmla="*/ 313 h 2887"/>
                <a:gd name="T48" fmla="*/ 897 w 1939"/>
                <a:gd name="T49" fmla="*/ 443 h 2887"/>
                <a:gd name="T50" fmla="*/ 884 w 1939"/>
                <a:gd name="T51" fmla="*/ 1064 h 2887"/>
                <a:gd name="T52" fmla="*/ 904 w 1939"/>
                <a:gd name="T53" fmla="*/ 1143 h 2887"/>
                <a:gd name="T54" fmla="*/ 958 w 1939"/>
                <a:gd name="T55" fmla="*/ 1203 h 2887"/>
                <a:gd name="T56" fmla="*/ 987 w 1939"/>
                <a:gd name="T57" fmla="*/ 1243 h 2887"/>
                <a:gd name="T58" fmla="*/ 987 w 1939"/>
                <a:gd name="T59" fmla="*/ 1786 h 2887"/>
                <a:gd name="T60" fmla="*/ 954 w 1939"/>
                <a:gd name="T61" fmla="*/ 1838 h 2887"/>
                <a:gd name="T62" fmla="*/ 904 w 1939"/>
                <a:gd name="T63" fmla="*/ 1865 h 2887"/>
                <a:gd name="T64" fmla="*/ 824 w 1939"/>
                <a:gd name="T65" fmla="*/ 1908 h 2887"/>
                <a:gd name="T66" fmla="*/ 710 w 1939"/>
                <a:gd name="T67" fmla="*/ 1972 h 2887"/>
                <a:gd name="T68" fmla="*/ 572 w 1939"/>
                <a:gd name="T69" fmla="*/ 2055 h 2887"/>
                <a:gd name="T70" fmla="*/ 420 w 1939"/>
                <a:gd name="T71" fmla="*/ 2156 h 2887"/>
                <a:gd name="T72" fmla="*/ 261 w 1939"/>
                <a:gd name="T73" fmla="*/ 2274 h 2887"/>
                <a:gd name="T74" fmla="*/ 165 w 1939"/>
                <a:gd name="T75" fmla="*/ 2367 h 2887"/>
                <a:gd name="T76" fmla="*/ 140 w 1939"/>
                <a:gd name="T77" fmla="*/ 2458 h 2887"/>
                <a:gd name="T78" fmla="*/ 131 w 1939"/>
                <a:gd name="T79" fmla="*/ 2852 h 2887"/>
                <a:gd name="T80" fmla="*/ 88 w 1939"/>
                <a:gd name="T81" fmla="*/ 2885 h 2887"/>
                <a:gd name="T82" fmla="*/ 34 w 1939"/>
                <a:gd name="T83" fmla="*/ 2877 h 2887"/>
                <a:gd name="T84" fmla="*/ 2 w 1939"/>
                <a:gd name="T85" fmla="*/ 2836 h 2887"/>
                <a:gd name="T86" fmla="*/ 2 w 1939"/>
                <a:gd name="T87" fmla="*/ 2418 h 2887"/>
                <a:gd name="T88" fmla="*/ 39 w 1939"/>
                <a:gd name="T89" fmla="*/ 2303 h 2887"/>
                <a:gd name="T90" fmla="*/ 118 w 1939"/>
                <a:gd name="T91" fmla="*/ 2209 h 2887"/>
                <a:gd name="T92" fmla="*/ 287 w 1939"/>
                <a:gd name="T93" fmla="*/ 2078 h 2887"/>
                <a:gd name="T94" fmla="*/ 452 w 1939"/>
                <a:gd name="T95" fmla="*/ 1965 h 2887"/>
                <a:gd name="T96" fmla="*/ 603 w 1939"/>
                <a:gd name="T97" fmla="*/ 1871 h 2887"/>
                <a:gd name="T98" fmla="*/ 731 w 1939"/>
                <a:gd name="T99" fmla="*/ 1798 h 2887"/>
                <a:gd name="T100" fmla="*/ 826 w 1939"/>
                <a:gd name="T101" fmla="*/ 1747 h 2887"/>
                <a:gd name="T102" fmla="*/ 822 w 1939"/>
                <a:gd name="T103" fmla="*/ 1269 h 2887"/>
                <a:gd name="T104" fmla="*/ 764 w 1939"/>
                <a:gd name="T105" fmla="*/ 1175 h 2887"/>
                <a:gd name="T106" fmla="*/ 744 w 1939"/>
                <a:gd name="T107" fmla="*/ 1064 h 2887"/>
                <a:gd name="T108" fmla="*/ 756 w 1939"/>
                <a:gd name="T109" fmla="*/ 426 h 2887"/>
                <a:gd name="T110" fmla="*/ 818 w 1939"/>
                <a:gd name="T111" fmla="*/ 268 h 2887"/>
                <a:gd name="T112" fmla="*/ 922 w 1939"/>
                <a:gd name="T113" fmla="*/ 140 h 2887"/>
                <a:gd name="T114" fmla="*/ 1062 w 1939"/>
                <a:gd name="T115" fmla="*/ 49 h 2887"/>
                <a:gd name="T116" fmla="*/ 1226 w 1939"/>
                <a:gd name="T117" fmla="*/ 4 h 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39" h="2887">
                  <a:moveTo>
                    <a:pt x="1285" y="0"/>
                  </a:moveTo>
                  <a:lnTo>
                    <a:pt x="1398" y="0"/>
                  </a:lnTo>
                  <a:lnTo>
                    <a:pt x="1457" y="4"/>
                  </a:lnTo>
                  <a:lnTo>
                    <a:pt x="1514" y="13"/>
                  </a:lnTo>
                  <a:lnTo>
                    <a:pt x="1569" y="28"/>
                  </a:lnTo>
                  <a:lnTo>
                    <a:pt x="1621" y="49"/>
                  </a:lnTo>
                  <a:lnTo>
                    <a:pt x="1670" y="75"/>
                  </a:lnTo>
                  <a:lnTo>
                    <a:pt x="1717" y="106"/>
                  </a:lnTo>
                  <a:lnTo>
                    <a:pt x="1761" y="140"/>
                  </a:lnTo>
                  <a:lnTo>
                    <a:pt x="1799" y="179"/>
                  </a:lnTo>
                  <a:lnTo>
                    <a:pt x="1834" y="223"/>
                  </a:lnTo>
                  <a:lnTo>
                    <a:pt x="1865" y="268"/>
                  </a:lnTo>
                  <a:lnTo>
                    <a:pt x="1891" y="318"/>
                  </a:lnTo>
                  <a:lnTo>
                    <a:pt x="1912" y="371"/>
                  </a:lnTo>
                  <a:lnTo>
                    <a:pt x="1927" y="426"/>
                  </a:lnTo>
                  <a:lnTo>
                    <a:pt x="1936" y="483"/>
                  </a:lnTo>
                  <a:lnTo>
                    <a:pt x="1939" y="542"/>
                  </a:lnTo>
                  <a:lnTo>
                    <a:pt x="1939" y="1064"/>
                  </a:lnTo>
                  <a:lnTo>
                    <a:pt x="1936" y="1103"/>
                  </a:lnTo>
                  <a:lnTo>
                    <a:pt x="1930" y="1140"/>
                  </a:lnTo>
                  <a:lnTo>
                    <a:pt x="1918" y="1175"/>
                  </a:lnTo>
                  <a:lnTo>
                    <a:pt x="1903" y="1208"/>
                  </a:lnTo>
                  <a:lnTo>
                    <a:pt x="1884" y="1240"/>
                  </a:lnTo>
                  <a:lnTo>
                    <a:pt x="1861" y="1269"/>
                  </a:lnTo>
                  <a:lnTo>
                    <a:pt x="1834" y="1295"/>
                  </a:lnTo>
                  <a:lnTo>
                    <a:pt x="1834" y="1764"/>
                  </a:lnTo>
                  <a:lnTo>
                    <a:pt x="1831" y="1784"/>
                  </a:lnTo>
                  <a:lnTo>
                    <a:pt x="1825" y="1801"/>
                  </a:lnTo>
                  <a:lnTo>
                    <a:pt x="1814" y="1814"/>
                  </a:lnTo>
                  <a:lnTo>
                    <a:pt x="1799" y="1825"/>
                  </a:lnTo>
                  <a:lnTo>
                    <a:pt x="1782" y="1832"/>
                  </a:lnTo>
                  <a:lnTo>
                    <a:pt x="1764" y="1835"/>
                  </a:lnTo>
                  <a:lnTo>
                    <a:pt x="1745" y="1832"/>
                  </a:lnTo>
                  <a:lnTo>
                    <a:pt x="1728" y="1825"/>
                  </a:lnTo>
                  <a:lnTo>
                    <a:pt x="1714" y="1814"/>
                  </a:lnTo>
                  <a:lnTo>
                    <a:pt x="1703" y="1801"/>
                  </a:lnTo>
                  <a:lnTo>
                    <a:pt x="1696" y="1784"/>
                  </a:lnTo>
                  <a:lnTo>
                    <a:pt x="1694" y="1764"/>
                  </a:lnTo>
                  <a:lnTo>
                    <a:pt x="1694" y="1260"/>
                  </a:lnTo>
                  <a:lnTo>
                    <a:pt x="1696" y="1243"/>
                  </a:lnTo>
                  <a:lnTo>
                    <a:pt x="1701" y="1227"/>
                  </a:lnTo>
                  <a:lnTo>
                    <a:pt x="1712" y="1213"/>
                  </a:lnTo>
                  <a:lnTo>
                    <a:pt x="1725" y="1203"/>
                  </a:lnTo>
                  <a:lnTo>
                    <a:pt x="1746" y="1186"/>
                  </a:lnTo>
                  <a:lnTo>
                    <a:pt x="1764" y="1165"/>
                  </a:lnTo>
                  <a:lnTo>
                    <a:pt x="1779" y="1143"/>
                  </a:lnTo>
                  <a:lnTo>
                    <a:pt x="1790" y="1119"/>
                  </a:lnTo>
                  <a:lnTo>
                    <a:pt x="1796" y="1092"/>
                  </a:lnTo>
                  <a:lnTo>
                    <a:pt x="1798" y="1064"/>
                  </a:lnTo>
                  <a:lnTo>
                    <a:pt x="1798" y="542"/>
                  </a:lnTo>
                  <a:lnTo>
                    <a:pt x="1796" y="492"/>
                  </a:lnTo>
                  <a:lnTo>
                    <a:pt x="1786" y="443"/>
                  </a:lnTo>
                  <a:lnTo>
                    <a:pt x="1772" y="397"/>
                  </a:lnTo>
                  <a:lnTo>
                    <a:pt x="1751" y="354"/>
                  </a:lnTo>
                  <a:lnTo>
                    <a:pt x="1727" y="313"/>
                  </a:lnTo>
                  <a:lnTo>
                    <a:pt x="1697" y="276"/>
                  </a:lnTo>
                  <a:lnTo>
                    <a:pt x="1664" y="242"/>
                  </a:lnTo>
                  <a:lnTo>
                    <a:pt x="1627" y="213"/>
                  </a:lnTo>
                  <a:lnTo>
                    <a:pt x="1586" y="188"/>
                  </a:lnTo>
                  <a:lnTo>
                    <a:pt x="1543" y="168"/>
                  </a:lnTo>
                  <a:lnTo>
                    <a:pt x="1496" y="154"/>
                  </a:lnTo>
                  <a:lnTo>
                    <a:pt x="1448" y="144"/>
                  </a:lnTo>
                  <a:lnTo>
                    <a:pt x="1398" y="141"/>
                  </a:lnTo>
                  <a:lnTo>
                    <a:pt x="1285" y="141"/>
                  </a:lnTo>
                  <a:lnTo>
                    <a:pt x="1235" y="144"/>
                  </a:lnTo>
                  <a:lnTo>
                    <a:pt x="1186" y="154"/>
                  </a:lnTo>
                  <a:lnTo>
                    <a:pt x="1141" y="168"/>
                  </a:lnTo>
                  <a:lnTo>
                    <a:pt x="1097" y="189"/>
                  </a:lnTo>
                  <a:lnTo>
                    <a:pt x="1057" y="213"/>
                  </a:lnTo>
                  <a:lnTo>
                    <a:pt x="1019" y="243"/>
                  </a:lnTo>
                  <a:lnTo>
                    <a:pt x="985" y="276"/>
                  </a:lnTo>
                  <a:lnTo>
                    <a:pt x="957" y="313"/>
                  </a:lnTo>
                  <a:lnTo>
                    <a:pt x="931" y="354"/>
                  </a:lnTo>
                  <a:lnTo>
                    <a:pt x="912" y="397"/>
                  </a:lnTo>
                  <a:lnTo>
                    <a:pt x="897" y="443"/>
                  </a:lnTo>
                  <a:lnTo>
                    <a:pt x="887" y="492"/>
                  </a:lnTo>
                  <a:lnTo>
                    <a:pt x="884" y="542"/>
                  </a:lnTo>
                  <a:lnTo>
                    <a:pt x="884" y="1064"/>
                  </a:lnTo>
                  <a:lnTo>
                    <a:pt x="886" y="1092"/>
                  </a:lnTo>
                  <a:lnTo>
                    <a:pt x="894" y="1119"/>
                  </a:lnTo>
                  <a:lnTo>
                    <a:pt x="904" y="1143"/>
                  </a:lnTo>
                  <a:lnTo>
                    <a:pt x="918" y="1165"/>
                  </a:lnTo>
                  <a:lnTo>
                    <a:pt x="936" y="1186"/>
                  </a:lnTo>
                  <a:lnTo>
                    <a:pt x="958" y="1203"/>
                  </a:lnTo>
                  <a:lnTo>
                    <a:pt x="971" y="1213"/>
                  </a:lnTo>
                  <a:lnTo>
                    <a:pt x="981" y="1227"/>
                  </a:lnTo>
                  <a:lnTo>
                    <a:pt x="987" y="1243"/>
                  </a:lnTo>
                  <a:lnTo>
                    <a:pt x="989" y="1260"/>
                  </a:lnTo>
                  <a:lnTo>
                    <a:pt x="989" y="1764"/>
                  </a:lnTo>
                  <a:lnTo>
                    <a:pt x="987" y="1786"/>
                  </a:lnTo>
                  <a:lnTo>
                    <a:pt x="980" y="1805"/>
                  </a:lnTo>
                  <a:lnTo>
                    <a:pt x="969" y="1823"/>
                  </a:lnTo>
                  <a:lnTo>
                    <a:pt x="954" y="1838"/>
                  </a:lnTo>
                  <a:lnTo>
                    <a:pt x="937" y="1849"/>
                  </a:lnTo>
                  <a:lnTo>
                    <a:pt x="924" y="1856"/>
                  </a:lnTo>
                  <a:lnTo>
                    <a:pt x="904" y="1865"/>
                  </a:lnTo>
                  <a:lnTo>
                    <a:pt x="882" y="1877"/>
                  </a:lnTo>
                  <a:lnTo>
                    <a:pt x="854" y="1891"/>
                  </a:lnTo>
                  <a:lnTo>
                    <a:pt x="824" y="1908"/>
                  </a:lnTo>
                  <a:lnTo>
                    <a:pt x="789" y="1926"/>
                  </a:lnTo>
                  <a:lnTo>
                    <a:pt x="751" y="1947"/>
                  </a:lnTo>
                  <a:lnTo>
                    <a:pt x="710" y="1972"/>
                  </a:lnTo>
                  <a:lnTo>
                    <a:pt x="666" y="1997"/>
                  </a:lnTo>
                  <a:lnTo>
                    <a:pt x="620" y="2025"/>
                  </a:lnTo>
                  <a:lnTo>
                    <a:pt x="572" y="2055"/>
                  </a:lnTo>
                  <a:lnTo>
                    <a:pt x="523" y="2087"/>
                  </a:lnTo>
                  <a:lnTo>
                    <a:pt x="472" y="2121"/>
                  </a:lnTo>
                  <a:lnTo>
                    <a:pt x="420" y="2156"/>
                  </a:lnTo>
                  <a:lnTo>
                    <a:pt x="367" y="2194"/>
                  </a:lnTo>
                  <a:lnTo>
                    <a:pt x="314" y="2234"/>
                  </a:lnTo>
                  <a:lnTo>
                    <a:pt x="261" y="2274"/>
                  </a:lnTo>
                  <a:lnTo>
                    <a:pt x="206" y="2318"/>
                  </a:lnTo>
                  <a:lnTo>
                    <a:pt x="184" y="2340"/>
                  </a:lnTo>
                  <a:lnTo>
                    <a:pt x="165" y="2367"/>
                  </a:lnTo>
                  <a:lnTo>
                    <a:pt x="151" y="2395"/>
                  </a:lnTo>
                  <a:lnTo>
                    <a:pt x="144" y="2426"/>
                  </a:lnTo>
                  <a:lnTo>
                    <a:pt x="140" y="2458"/>
                  </a:lnTo>
                  <a:lnTo>
                    <a:pt x="140" y="2817"/>
                  </a:lnTo>
                  <a:lnTo>
                    <a:pt x="137" y="2836"/>
                  </a:lnTo>
                  <a:lnTo>
                    <a:pt x="131" y="2852"/>
                  </a:lnTo>
                  <a:lnTo>
                    <a:pt x="120" y="2867"/>
                  </a:lnTo>
                  <a:lnTo>
                    <a:pt x="105" y="2877"/>
                  </a:lnTo>
                  <a:lnTo>
                    <a:pt x="88" y="2885"/>
                  </a:lnTo>
                  <a:lnTo>
                    <a:pt x="70" y="2887"/>
                  </a:lnTo>
                  <a:lnTo>
                    <a:pt x="51" y="2885"/>
                  </a:lnTo>
                  <a:lnTo>
                    <a:pt x="34" y="2877"/>
                  </a:lnTo>
                  <a:lnTo>
                    <a:pt x="20" y="2867"/>
                  </a:lnTo>
                  <a:lnTo>
                    <a:pt x="10" y="2852"/>
                  </a:lnTo>
                  <a:lnTo>
                    <a:pt x="2" y="2836"/>
                  </a:lnTo>
                  <a:lnTo>
                    <a:pt x="0" y="2817"/>
                  </a:lnTo>
                  <a:lnTo>
                    <a:pt x="0" y="2458"/>
                  </a:lnTo>
                  <a:lnTo>
                    <a:pt x="2" y="2418"/>
                  </a:lnTo>
                  <a:lnTo>
                    <a:pt x="10" y="2377"/>
                  </a:lnTo>
                  <a:lnTo>
                    <a:pt x="22" y="2339"/>
                  </a:lnTo>
                  <a:lnTo>
                    <a:pt x="39" y="2303"/>
                  </a:lnTo>
                  <a:lnTo>
                    <a:pt x="62" y="2269"/>
                  </a:lnTo>
                  <a:lnTo>
                    <a:pt x="87" y="2237"/>
                  </a:lnTo>
                  <a:lnTo>
                    <a:pt x="118" y="2209"/>
                  </a:lnTo>
                  <a:lnTo>
                    <a:pt x="174" y="2163"/>
                  </a:lnTo>
                  <a:lnTo>
                    <a:pt x="231" y="2120"/>
                  </a:lnTo>
                  <a:lnTo>
                    <a:pt x="287" y="2078"/>
                  </a:lnTo>
                  <a:lnTo>
                    <a:pt x="344" y="2039"/>
                  </a:lnTo>
                  <a:lnTo>
                    <a:pt x="398" y="2001"/>
                  </a:lnTo>
                  <a:lnTo>
                    <a:pt x="452" y="1965"/>
                  </a:lnTo>
                  <a:lnTo>
                    <a:pt x="504" y="1931"/>
                  </a:lnTo>
                  <a:lnTo>
                    <a:pt x="555" y="1901"/>
                  </a:lnTo>
                  <a:lnTo>
                    <a:pt x="603" y="1871"/>
                  </a:lnTo>
                  <a:lnTo>
                    <a:pt x="649" y="1844"/>
                  </a:lnTo>
                  <a:lnTo>
                    <a:pt x="692" y="1820"/>
                  </a:lnTo>
                  <a:lnTo>
                    <a:pt x="731" y="1798"/>
                  </a:lnTo>
                  <a:lnTo>
                    <a:pt x="767" y="1778"/>
                  </a:lnTo>
                  <a:lnTo>
                    <a:pt x="799" y="1761"/>
                  </a:lnTo>
                  <a:lnTo>
                    <a:pt x="826" y="1747"/>
                  </a:lnTo>
                  <a:lnTo>
                    <a:pt x="849" y="1736"/>
                  </a:lnTo>
                  <a:lnTo>
                    <a:pt x="849" y="1295"/>
                  </a:lnTo>
                  <a:lnTo>
                    <a:pt x="822" y="1269"/>
                  </a:lnTo>
                  <a:lnTo>
                    <a:pt x="799" y="1240"/>
                  </a:lnTo>
                  <a:lnTo>
                    <a:pt x="780" y="1208"/>
                  </a:lnTo>
                  <a:lnTo>
                    <a:pt x="764" y="1175"/>
                  </a:lnTo>
                  <a:lnTo>
                    <a:pt x="753" y="1140"/>
                  </a:lnTo>
                  <a:lnTo>
                    <a:pt x="746" y="1103"/>
                  </a:lnTo>
                  <a:lnTo>
                    <a:pt x="744" y="1064"/>
                  </a:lnTo>
                  <a:lnTo>
                    <a:pt x="744" y="542"/>
                  </a:lnTo>
                  <a:lnTo>
                    <a:pt x="747" y="483"/>
                  </a:lnTo>
                  <a:lnTo>
                    <a:pt x="756" y="426"/>
                  </a:lnTo>
                  <a:lnTo>
                    <a:pt x="771" y="371"/>
                  </a:lnTo>
                  <a:lnTo>
                    <a:pt x="792" y="318"/>
                  </a:lnTo>
                  <a:lnTo>
                    <a:pt x="818" y="268"/>
                  </a:lnTo>
                  <a:lnTo>
                    <a:pt x="848" y="223"/>
                  </a:lnTo>
                  <a:lnTo>
                    <a:pt x="883" y="179"/>
                  </a:lnTo>
                  <a:lnTo>
                    <a:pt x="922" y="140"/>
                  </a:lnTo>
                  <a:lnTo>
                    <a:pt x="966" y="106"/>
                  </a:lnTo>
                  <a:lnTo>
                    <a:pt x="1012" y="75"/>
                  </a:lnTo>
                  <a:lnTo>
                    <a:pt x="1062" y="49"/>
                  </a:lnTo>
                  <a:lnTo>
                    <a:pt x="1114" y="28"/>
                  </a:lnTo>
                  <a:lnTo>
                    <a:pt x="1169" y="13"/>
                  </a:lnTo>
                  <a:lnTo>
                    <a:pt x="1226" y="4"/>
                  </a:lnTo>
                  <a:lnTo>
                    <a:pt x="1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94"/>
            <p:cNvSpPr>
              <a:spLocks noEditPoints="1"/>
            </p:cNvSpPr>
            <p:nvPr/>
          </p:nvSpPr>
          <p:spPr bwMode="auto">
            <a:xfrm>
              <a:off x="882650" y="2206625"/>
              <a:ext cx="77788" cy="263525"/>
            </a:xfrm>
            <a:custGeom>
              <a:avLst/>
              <a:gdLst>
                <a:gd name="T0" fmla="*/ 144 w 487"/>
                <a:gd name="T1" fmla="*/ 1406 h 1657"/>
                <a:gd name="T2" fmla="*/ 335 w 487"/>
                <a:gd name="T3" fmla="*/ 1404 h 1657"/>
                <a:gd name="T4" fmla="*/ 264 w 487"/>
                <a:gd name="T5" fmla="*/ 313 h 1657"/>
                <a:gd name="T6" fmla="*/ 217 w 487"/>
                <a:gd name="T7" fmla="*/ 313 h 1657"/>
                <a:gd name="T8" fmla="*/ 416 w 487"/>
                <a:gd name="T9" fmla="*/ 0 h 1657"/>
                <a:gd name="T10" fmla="*/ 452 w 487"/>
                <a:gd name="T11" fmla="*/ 9 h 1657"/>
                <a:gd name="T12" fmla="*/ 477 w 487"/>
                <a:gd name="T13" fmla="*/ 35 h 1657"/>
                <a:gd name="T14" fmla="*/ 487 w 487"/>
                <a:gd name="T15" fmla="*/ 70 h 1657"/>
                <a:gd name="T16" fmla="*/ 476 w 487"/>
                <a:gd name="T17" fmla="*/ 142 h 1657"/>
                <a:gd name="T18" fmla="*/ 445 w 487"/>
                <a:gd name="T19" fmla="*/ 206 h 1657"/>
                <a:gd name="T20" fmla="*/ 477 w 487"/>
                <a:gd name="T21" fmla="*/ 1431 h 1657"/>
                <a:gd name="T22" fmla="*/ 466 w 487"/>
                <a:gd name="T23" fmla="*/ 1470 h 1657"/>
                <a:gd name="T24" fmla="*/ 284 w 487"/>
                <a:gd name="T25" fmla="*/ 1638 h 1657"/>
                <a:gd name="T26" fmla="*/ 254 w 487"/>
                <a:gd name="T27" fmla="*/ 1655 h 1657"/>
                <a:gd name="T28" fmla="*/ 221 w 487"/>
                <a:gd name="T29" fmla="*/ 1655 h 1657"/>
                <a:gd name="T30" fmla="*/ 190 w 487"/>
                <a:gd name="T31" fmla="*/ 1639 h 1657"/>
                <a:gd name="T32" fmla="*/ 14 w 487"/>
                <a:gd name="T33" fmla="*/ 1478 h 1657"/>
                <a:gd name="T34" fmla="*/ 2 w 487"/>
                <a:gd name="T35" fmla="*/ 1450 h 1657"/>
                <a:gd name="T36" fmla="*/ 54 w 487"/>
                <a:gd name="T37" fmla="*/ 223 h 1657"/>
                <a:gd name="T38" fmla="*/ 20 w 487"/>
                <a:gd name="T39" fmla="*/ 168 h 1657"/>
                <a:gd name="T40" fmla="*/ 2 w 487"/>
                <a:gd name="T41" fmla="*/ 105 h 1657"/>
                <a:gd name="T42" fmla="*/ 2 w 487"/>
                <a:gd name="T43" fmla="*/ 52 h 1657"/>
                <a:gd name="T44" fmla="*/ 20 w 487"/>
                <a:gd name="T45" fmla="*/ 21 h 1657"/>
                <a:gd name="T46" fmla="*/ 51 w 487"/>
                <a:gd name="T47" fmla="*/ 3 h 1657"/>
                <a:gd name="T48" fmla="*/ 88 w 487"/>
                <a:gd name="T49" fmla="*/ 3 h 1657"/>
                <a:gd name="T50" fmla="*/ 120 w 487"/>
                <a:gd name="T51" fmla="*/ 21 h 1657"/>
                <a:gd name="T52" fmla="*/ 137 w 487"/>
                <a:gd name="T53" fmla="*/ 52 h 1657"/>
                <a:gd name="T54" fmla="*/ 143 w 487"/>
                <a:gd name="T55" fmla="*/ 95 h 1657"/>
                <a:gd name="T56" fmla="*/ 163 w 487"/>
                <a:gd name="T57" fmla="*/ 135 h 1657"/>
                <a:gd name="T58" fmla="*/ 198 w 487"/>
                <a:gd name="T59" fmla="*/ 164 h 1657"/>
                <a:gd name="T60" fmla="*/ 244 w 487"/>
                <a:gd name="T61" fmla="*/ 174 h 1657"/>
                <a:gd name="T62" fmla="*/ 283 w 487"/>
                <a:gd name="T63" fmla="*/ 166 h 1657"/>
                <a:gd name="T64" fmla="*/ 306 w 487"/>
                <a:gd name="T65" fmla="*/ 151 h 1657"/>
                <a:gd name="T66" fmla="*/ 327 w 487"/>
                <a:gd name="T67" fmla="*/ 131 h 1657"/>
                <a:gd name="T68" fmla="*/ 344 w 487"/>
                <a:gd name="T69" fmla="*/ 92 h 1657"/>
                <a:gd name="T70" fmla="*/ 349 w 487"/>
                <a:gd name="T71" fmla="*/ 52 h 1657"/>
                <a:gd name="T72" fmla="*/ 366 w 487"/>
                <a:gd name="T73" fmla="*/ 21 h 1657"/>
                <a:gd name="T74" fmla="*/ 398 w 487"/>
                <a:gd name="T75" fmla="*/ 3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1657">
                  <a:moveTo>
                    <a:pt x="190" y="308"/>
                  </a:moveTo>
                  <a:lnTo>
                    <a:pt x="144" y="1406"/>
                  </a:lnTo>
                  <a:lnTo>
                    <a:pt x="237" y="1492"/>
                  </a:lnTo>
                  <a:lnTo>
                    <a:pt x="335" y="1404"/>
                  </a:lnTo>
                  <a:lnTo>
                    <a:pt x="285" y="311"/>
                  </a:lnTo>
                  <a:lnTo>
                    <a:pt x="264" y="313"/>
                  </a:lnTo>
                  <a:lnTo>
                    <a:pt x="244" y="314"/>
                  </a:lnTo>
                  <a:lnTo>
                    <a:pt x="217" y="313"/>
                  </a:lnTo>
                  <a:lnTo>
                    <a:pt x="190" y="308"/>
                  </a:lnTo>
                  <a:close/>
                  <a:moveTo>
                    <a:pt x="416" y="0"/>
                  </a:moveTo>
                  <a:lnTo>
                    <a:pt x="435" y="3"/>
                  </a:lnTo>
                  <a:lnTo>
                    <a:pt x="452" y="9"/>
                  </a:lnTo>
                  <a:lnTo>
                    <a:pt x="466" y="21"/>
                  </a:lnTo>
                  <a:lnTo>
                    <a:pt x="477" y="35"/>
                  </a:lnTo>
                  <a:lnTo>
                    <a:pt x="484" y="52"/>
                  </a:lnTo>
                  <a:lnTo>
                    <a:pt x="487" y="70"/>
                  </a:lnTo>
                  <a:lnTo>
                    <a:pt x="484" y="107"/>
                  </a:lnTo>
                  <a:lnTo>
                    <a:pt x="476" y="142"/>
                  </a:lnTo>
                  <a:lnTo>
                    <a:pt x="463" y="176"/>
                  </a:lnTo>
                  <a:lnTo>
                    <a:pt x="445" y="206"/>
                  </a:lnTo>
                  <a:lnTo>
                    <a:pt x="422" y="234"/>
                  </a:lnTo>
                  <a:lnTo>
                    <a:pt x="477" y="1431"/>
                  </a:lnTo>
                  <a:lnTo>
                    <a:pt x="475" y="1451"/>
                  </a:lnTo>
                  <a:lnTo>
                    <a:pt x="466" y="1470"/>
                  </a:lnTo>
                  <a:lnTo>
                    <a:pt x="453" y="1486"/>
                  </a:lnTo>
                  <a:lnTo>
                    <a:pt x="284" y="1638"/>
                  </a:lnTo>
                  <a:lnTo>
                    <a:pt x="270" y="1649"/>
                  </a:lnTo>
                  <a:lnTo>
                    <a:pt x="254" y="1655"/>
                  </a:lnTo>
                  <a:lnTo>
                    <a:pt x="237" y="1657"/>
                  </a:lnTo>
                  <a:lnTo>
                    <a:pt x="221" y="1655"/>
                  </a:lnTo>
                  <a:lnTo>
                    <a:pt x="205" y="1649"/>
                  </a:lnTo>
                  <a:lnTo>
                    <a:pt x="190" y="1639"/>
                  </a:lnTo>
                  <a:lnTo>
                    <a:pt x="24" y="1489"/>
                  </a:lnTo>
                  <a:lnTo>
                    <a:pt x="14" y="1478"/>
                  </a:lnTo>
                  <a:lnTo>
                    <a:pt x="6" y="1465"/>
                  </a:lnTo>
                  <a:lnTo>
                    <a:pt x="2" y="1450"/>
                  </a:lnTo>
                  <a:lnTo>
                    <a:pt x="1" y="1434"/>
                  </a:lnTo>
                  <a:lnTo>
                    <a:pt x="54" y="223"/>
                  </a:lnTo>
                  <a:lnTo>
                    <a:pt x="35" y="198"/>
                  </a:lnTo>
                  <a:lnTo>
                    <a:pt x="20" y="168"/>
                  </a:lnTo>
                  <a:lnTo>
                    <a:pt x="10" y="137"/>
                  </a:lnTo>
                  <a:lnTo>
                    <a:pt x="2" y="10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1"/>
                  </a:lnTo>
                  <a:lnTo>
                    <a:pt x="88" y="3"/>
                  </a:lnTo>
                  <a:lnTo>
                    <a:pt x="105" y="10"/>
                  </a:lnTo>
                  <a:lnTo>
                    <a:pt x="120" y="21"/>
                  </a:lnTo>
                  <a:lnTo>
                    <a:pt x="131" y="36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3" y="95"/>
                  </a:lnTo>
                  <a:lnTo>
                    <a:pt x="151" y="116"/>
                  </a:lnTo>
                  <a:lnTo>
                    <a:pt x="163" y="135"/>
                  </a:lnTo>
                  <a:lnTo>
                    <a:pt x="179" y="151"/>
                  </a:lnTo>
                  <a:lnTo>
                    <a:pt x="198" y="164"/>
                  </a:lnTo>
                  <a:lnTo>
                    <a:pt x="219" y="171"/>
                  </a:lnTo>
                  <a:lnTo>
                    <a:pt x="244" y="174"/>
                  </a:lnTo>
                  <a:lnTo>
                    <a:pt x="264" y="172"/>
                  </a:lnTo>
                  <a:lnTo>
                    <a:pt x="283" y="166"/>
                  </a:lnTo>
                  <a:lnTo>
                    <a:pt x="301" y="156"/>
                  </a:lnTo>
                  <a:lnTo>
                    <a:pt x="306" y="151"/>
                  </a:lnTo>
                  <a:lnTo>
                    <a:pt x="313" y="147"/>
                  </a:lnTo>
                  <a:lnTo>
                    <a:pt x="327" y="131"/>
                  </a:lnTo>
                  <a:lnTo>
                    <a:pt x="337" y="113"/>
                  </a:lnTo>
                  <a:lnTo>
                    <a:pt x="344" y="92"/>
                  </a:lnTo>
                  <a:lnTo>
                    <a:pt x="346" y="70"/>
                  </a:lnTo>
                  <a:lnTo>
                    <a:pt x="349" y="52"/>
                  </a:lnTo>
                  <a:lnTo>
                    <a:pt x="355" y="35"/>
                  </a:lnTo>
                  <a:lnTo>
                    <a:pt x="366" y="21"/>
                  </a:lnTo>
                  <a:lnTo>
                    <a:pt x="381" y="9"/>
                  </a:lnTo>
                  <a:lnTo>
                    <a:pt x="398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95"/>
            <p:cNvSpPr>
              <a:spLocks noEditPoints="1"/>
            </p:cNvSpPr>
            <p:nvPr/>
          </p:nvSpPr>
          <p:spPr bwMode="auto">
            <a:xfrm>
              <a:off x="1139825" y="2171700"/>
              <a:ext cx="100013" cy="100013"/>
            </a:xfrm>
            <a:custGeom>
              <a:avLst/>
              <a:gdLst>
                <a:gd name="T0" fmla="*/ 140 w 632"/>
                <a:gd name="T1" fmla="*/ 147 h 632"/>
                <a:gd name="T2" fmla="*/ 140 w 632"/>
                <a:gd name="T3" fmla="*/ 492 h 632"/>
                <a:gd name="T4" fmla="*/ 487 w 632"/>
                <a:gd name="T5" fmla="*/ 492 h 632"/>
                <a:gd name="T6" fmla="*/ 476 w 632"/>
                <a:gd name="T7" fmla="*/ 447 h 632"/>
                <a:gd name="T8" fmla="*/ 460 w 632"/>
                <a:gd name="T9" fmla="*/ 402 h 632"/>
                <a:gd name="T10" fmla="*/ 440 w 632"/>
                <a:gd name="T11" fmla="*/ 361 h 632"/>
                <a:gd name="T12" fmla="*/ 416 w 632"/>
                <a:gd name="T13" fmla="*/ 320 h 632"/>
                <a:gd name="T14" fmla="*/ 387 w 632"/>
                <a:gd name="T15" fmla="*/ 283 h 632"/>
                <a:gd name="T16" fmla="*/ 352 w 632"/>
                <a:gd name="T17" fmla="*/ 249 h 632"/>
                <a:gd name="T18" fmla="*/ 314 w 632"/>
                <a:gd name="T19" fmla="*/ 219 h 632"/>
                <a:gd name="T20" fmla="*/ 274 w 632"/>
                <a:gd name="T21" fmla="*/ 194 h 632"/>
                <a:gd name="T22" fmla="*/ 232 w 632"/>
                <a:gd name="T23" fmla="*/ 174 h 632"/>
                <a:gd name="T24" fmla="*/ 187 w 632"/>
                <a:gd name="T25" fmla="*/ 158 h 632"/>
                <a:gd name="T26" fmla="*/ 140 w 632"/>
                <a:gd name="T27" fmla="*/ 147 h 632"/>
                <a:gd name="T28" fmla="*/ 70 w 632"/>
                <a:gd name="T29" fmla="*/ 0 h 632"/>
                <a:gd name="T30" fmla="*/ 123 w 632"/>
                <a:gd name="T31" fmla="*/ 2 h 632"/>
                <a:gd name="T32" fmla="*/ 176 w 632"/>
                <a:gd name="T33" fmla="*/ 10 h 632"/>
                <a:gd name="T34" fmla="*/ 227 w 632"/>
                <a:gd name="T35" fmla="*/ 22 h 632"/>
                <a:gd name="T36" fmla="*/ 277 w 632"/>
                <a:gd name="T37" fmla="*/ 40 h 632"/>
                <a:gd name="T38" fmla="*/ 325 w 632"/>
                <a:gd name="T39" fmla="*/ 61 h 632"/>
                <a:gd name="T40" fmla="*/ 371 w 632"/>
                <a:gd name="T41" fmla="*/ 87 h 632"/>
                <a:gd name="T42" fmla="*/ 413 w 632"/>
                <a:gd name="T43" fmla="*/ 117 h 632"/>
                <a:gd name="T44" fmla="*/ 454 w 632"/>
                <a:gd name="T45" fmla="*/ 151 h 632"/>
                <a:gd name="T46" fmla="*/ 491 w 632"/>
                <a:gd name="T47" fmla="*/ 190 h 632"/>
                <a:gd name="T48" fmla="*/ 523 w 632"/>
                <a:gd name="T49" fmla="*/ 230 h 632"/>
                <a:gd name="T50" fmla="*/ 552 w 632"/>
                <a:gd name="T51" fmla="*/ 273 h 632"/>
                <a:gd name="T52" fmla="*/ 575 w 632"/>
                <a:gd name="T53" fmla="*/ 317 h 632"/>
                <a:gd name="T54" fmla="*/ 595 w 632"/>
                <a:gd name="T55" fmla="*/ 363 h 632"/>
                <a:gd name="T56" fmla="*/ 611 w 632"/>
                <a:gd name="T57" fmla="*/ 412 h 632"/>
                <a:gd name="T58" fmla="*/ 623 w 632"/>
                <a:gd name="T59" fmla="*/ 461 h 632"/>
                <a:gd name="T60" fmla="*/ 629 w 632"/>
                <a:gd name="T61" fmla="*/ 511 h 632"/>
                <a:gd name="T62" fmla="*/ 632 w 632"/>
                <a:gd name="T63" fmla="*/ 562 h 632"/>
                <a:gd name="T64" fmla="*/ 629 w 632"/>
                <a:gd name="T65" fmla="*/ 581 h 632"/>
                <a:gd name="T66" fmla="*/ 622 w 632"/>
                <a:gd name="T67" fmla="*/ 598 h 632"/>
                <a:gd name="T68" fmla="*/ 611 w 632"/>
                <a:gd name="T69" fmla="*/ 612 h 632"/>
                <a:gd name="T70" fmla="*/ 598 w 632"/>
                <a:gd name="T71" fmla="*/ 623 h 632"/>
                <a:gd name="T72" fmla="*/ 580 w 632"/>
                <a:gd name="T73" fmla="*/ 630 h 632"/>
                <a:gd name="T74" fmla="*/ 561 w 632"/>
                <a:gd name="T75" fmla="*/ 632 h 632"/>
                <a:gd name="T76" fmla="*/ 70 w 632"/>
                <a:gd name="T77" fmla="*/ 632 h 632"/>
                <a:gd name="T78" fmla="*/ 52 w 632"/>
                <a:gd name="T79" fmla="*/ 630 h 632"/>
                <a:gd name="T80" fmla="*/ 35 w 632"/>
                <a:gd name="T81" fmla="*/ 623 h 632"/>
                <a:gd name="T82" fmla="*/ 21 w 632"/>
                <a:gd name="T83" fmla="*/ 612 h 632"/>
                <a:gd name="T84" fmla="*/ 9 w 632"/>
                <a:gd name="T85" fmla="*/ 598 h 632"/>
                <a:gd name="T86" fmla="*/ 3 w 632"/>
                <a:gd name="T87" fmla="*/ 581 h 632"/>
                <a:gd name="T88" fmla="*/ 0 w 632"/>
                <a:gd name="T89" fmla="*/ 562 h 632"/>
                <a:gd name="T90" fmla="*/ 0 w 632"/>
                <a:gd name="T91" fmla="*/ 70 h 632"/>
                <a:gd name="T92" fmla="*/ 3 w 632"/>
                <a:gd name="T93" fmla="*/ 51 h 632"/>
                <a:gd name="T94" fmla="*/ 9 w 632"/>
                <a:gd name="T95" fmla="*/ 34 h 632"/>
                <a:gd name="T96" fmla="*/ 20 w 632"/>
                <a:gd name="T97" fmla="*/ 20 h 632"/>
                <a:gd name="T98" fmla="*/ 35 w 632"/>
                <a:gd name="T99" fmla="*/ 10 h 632"/>
                <a:gd name="T100" fmla="*/ 52 w 632"/>
                <a:gd name="T101" fmla="*/ 2 h 632"/>
                <a:gd name="T102" fmla="*/ 70 w 632"/>
                <a:gd name="T10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2" h="632">
                  <a:moveTo>
                    <a:pt x="140" y="147"/>
                  </a:moveTo>
                  <a:lnTo>
                    <a:pt x="140" y="492"/>
                  </a:lnTo>
                  <a:lnTo>
                    <a:pt x="487" y="492"/>
                  </a:lnTo>
                  <a:lnTo>
                    <a:pt x="476" y="447"/>
                  </a:lnTo>
                  <a:lnTo>
                    <a:pt x="460" y="402"/>
                  </a:lnTo>
                  <a:lnTo>
                    <a:pt x="440" y="361"/>
                  </a:lnTo>
                  <a:lnTo>
                    <a:pt x="416" y="320"/>
                  </a:lnTo>
                  <a:lnTo>
                    <a:pt x="387" y="283"/>
                  </a:lnTo>
                  <a:lnTo>
                    <a:pt x="352" y="249"/>
                  </a:lnTo>
                  <a:lnTo>
                    <a:pt x="314" y="219"/>
                  </a:lnTo>
                  <a:lnTo>
                    <a:pt x="274" y="194"/>
                  </a:lnTo>
                  <a:lnTo>
                    <a:pt x="232" y="174"/>
                  </a:lnTo>
                  <a:lnTo>
                    <a:pt x="187" y="158"/>
                  </a:lnTo>
                  <a:lnTo>
                    <a:pt x="140" y="147"/>
                  </a:lnTo>
                  <a:close/>
                  <a:moveTo>
                    <a:pt x="70" y="0"/>
                  </a:moveTo>
                  <a:lnTo>
                    <a:pt x="123" y="2"/>
                  </a:lnTo>
                  <a:lnTo>
                    <a:pt x="176" y="10"/>
                  </a:lnTo>
                  <a:lnTo>
                    <a:pt x="227" y="22"/>
                  </a:lnTo>
                  <a:lnTo>
                    <a:pt x="277" y="40"/>
                  </a:lnTo>
                  <a:lnTo>
                    <a:pt x="325" y="61"/>
                  </a:lnTo>
                  <a:lnTo>
                    <a:pt x="371" y="87"/>
                  </a:lnTo>
                  <a:lnTo>
                    <a:pt x="413" y="117"/>
                  </a:lnTo>
                  <a:lnTo>
                    <a:pt x="454" y="151"/>
                  </a:lnTo>
                  <a:lnTo>
                    <a:pt x="491" y="190"/>
                  </a:lnTo>
                  <a:lnTo>
                    <a:pt x="523" y="230"/>
                  </a:lnTo>
                  <a:lnTo>
                    <a:pt x="552" y="273"/>
                  </a:lnTo>
                  <a:lnTo>
                    <a:pt x="575" y="317"/>
                  </a:lnTo>
                  <a:lnTo>
                    <a:pt x="595" y="363"/>
                  </a:lnTo>
                  <a:lnTo>
                    <a:pt x="611" y="412"/>
                  </a:lnTo>
                  <a:lnTo>
                    <a:pt x="623" y="461"/>
                  </a:lnTo>
                  <a:lnTo>
                    <a:pt x="629" y="511"/>
                  </a:lnTo>
                  <a:lnTo>
                    <a:pt x="632" y="562"/>
                  </a:lnTo>
                  <a:lnTo>
                    <a:pt x="629" y="581"/>
                  </a:lnTo>
                  <a:lnTo>
                    <a:pt x="622" y="598"/>
                  </a:lnTo>
                  <a:lnTo>
                    <a:pt x="611" y="612"/>
                  </a:lnTo>
                  <a:lnTo>
                    <a:pt x="598" y="623"/>
                  </a:lnTo>
                  <a:lnTo>
                    <a:pt x="580" y="630"/>
                  </a:lnTo>
                  <a:lnTo>
                    <a:pt x="561" y="632"/>
                  </a:lnTo>
                  <a:lnTo>
                    <a:pt x="70" y="632"/>
                  </a:lnTo>
                  <a:lnTo>
                    <a:pt x="52" y="630"/>
                  </a:lnTo>
                  <a:lnTo>
                    <a:pt x="35" y="623"/>
                  </a:lnTo>
                  <a:lnTo>
                    <a:pt x="21" y="612"/>
                  </a:lnTo>
                  <a:lnTo>
                    <a:pt x="9" y="598"/>
                  </a:lnTo>
                  <a:lnTo>
                    <a:pt x="3" y="581"/>
                  </a:lnTo>
                  <a:lnTo>
                    <a:pt x="0" y="562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96"/>
            <p:cNvSpPr>
              <a:spLocks noEditPoints="1"/>
            </p:cNvSpPr>
            <p:nvPr/>
          </p:nvSpPr>
          <p:spPr bwMode="auto">
            <a:xfrm>
              <a:off x="996950" y="2192338"/>
              <a:ext cx="220663" cy="220663"/>
            </a:xfrm>
            <a:custGeom>
              <a:avLst/>
              <a:gdLst>
                <a:gd name="T0" fmla="*/ 569 w 1395"/>
                <a:gd name="T1" fmla="*/ 156 h 1394"/>
                <a:gd name="T2" fmla="*/ 461 w 1395"/>
                <a:gd name="T3" fmla="*/ 194 h 1394"/>
                <a:gd name="T4" fmla="*/ 364 w 1395"/>
                <a:gd name="T5" fmla="*/ 252 h 1394"/>
                <a:gd name="T6" fmla="*/ 281 w 1395"/>
                <a:gd name="T7" fmla="*/ 328 h 1394"/>
                <a:gd name="T8" fmla="*/ 215 w 1395"/>
                <a:gd name="T9" fmla="*/ 419 h 1394"/>
                <a:gd name="T10" fmla="*/ 168 w 1395"/>
                <a:gd name="T11" fmla="*/ 524 h 1394"/>
                <a:gd name="T12" fmla="*/ 144 w 1395"/>
                <a:gd name="T13" fmla="*/ 638 h 1394"/>
                <a:gd name="T14" fmla="*/ 144 w 1395"/>
                <a:gd name="T15" fmla="*/ 758 h 1394"/>
                <a:gd name="T16" fmla="*/ 169 w 1395"/>
                <a:gd name="T17" fmla="*/ 873 h 1394"/>
                <a:gd name="T18" fmla="*/ 217 w 1395"/>
                <a:gd name="T19" fmla="*/ 978 h 1394"/>
                <a:gd name="T20" fmla="*/ 284 w 1395"/>
                <a:gd name="T21" fmla="*/ 1069 h 1394"/>
                <a:gd name="T22" fmla="*/ 369 w 1395"/>
                <a:gd name="T23" fmla="*/ 1146 h 1394"/>
                <a:gd name="T24" fmla="*/ 468 w 1395"/>
                <a:gd name="T25" fmla="*/ 1205 h 1394"/>
                <a:gd name="T26" fmla="*/ 578 w 1395"/>
                <a:gd name="T27" fmla="*/ 1241 h 1394"/>
                <a:gd name="T28" fmla="*/ 697 w 1395"/>
                <a:gd name="T29" fmla="*/ 1254 h 1394"/>
                <a:gd name="T30" fmla="*/ 815 w 1395"/>
                <a:gd name="T31" fmla="*/ 1242 h 1394"/>
                <a:gd name="T32" fmla="*/ 925 w 1395"/>
                <a:gd name="T33" fmla="*/ 1206 h 1394"/>
                <a:gd name="T34" fmla="*/ 1023 w 1395"/>
                <a:gd name="T35" fmla="*/ 1148 h 1394"/>
                <a:gd name="T36" fmla="*/ 1107 w 1395"/>
                <a:gd name="T37" fmla="*/ 1074 h 1394"/>
                <a:gd name="T38" fmla="*/ 1175 w 1395"/>
                <a:gd name="T39" fmla="*/ 983 h 1394"/>
                <a:gd name="T40" fmla="*/ 1223 w 1395"/>
                <a:gd name="T41" fmla="*/ 880 h 1394"/>
                <a:gd name="T42" fmla="*/ 1249 w 1395"/>
                <a:gd name="T43" fmla="*/ 767 h 1394"/>
                <a:gd name="T44" fmla="*/ 679 w 1395"/>
                <a:gd name="T45" fmla="*/ 765 h 1394"/>
                <a:gd name="T46" fmla="*/ 648 w 1395"/>
                <a:gd name="T47" fmla="*/ 747 h 1394"/>
                <a:gd name="T48" fmla="*/ 630 w 1395"/>
                <a:gd name="T49" fmla="*/ 716 h 1394"/>
                <a:gd name="T50" fmla="*/ 628 w 1395"/>
                <a:gd name="T51" fmla="*/ 145 h 1394"/>
                <a:gd name="T52" fmla="*/ 716 w 1395"/>
                <a:gd name="T53" fmla="*/ 2 h 1394"/>
                <a:gd name="T54" fmla="*/ 747 w 1395"/>
                <a:gd name="T55" fmla="*/ 20 h 1394"/>
                <a:gd name="T56" fmla="*/ 765 w 1395"/>
                <a:gd name="T57" fmla="*/ 51 h 1394"/>
                <a:gd name="T58" fmla="*/ 768 w 1395"/>
                <a:gd name="T59" fmla="*/ 627 h 1394"/>
                <a:gd name="T60" fmla="*/ 1343 w 1395"/>
                <a:gd name="T61" fmla="*/ 629 h 1394"/>
                <a:gd name="T62" fmla="*/ 1375 w 1395"/>
                <a:gd name="T63" fmla="*/ 647 h 1394"/>
                <a:gd name="T64" fmla="*/ 1392 w 1395"/>
                <a:gd name="T65" fmla="*/ 678 h 1394"/>
                <a:gd name="T66" fmla="*/ 1392 w 1395"/>
                <a:gd name="T67" fmla="*/ 764 h 1394"/>
                <a:gd name="T68" fmla="*/ 1367 w 1395"/>
                <a:gd name="T69" fmla="*/ 893 h 1394"/>
                <a:gd name="T70" fmla="*/ 1320 w 1395"/>
                <a:gd name="T71" fmla="*/ 1012 h 1394"/>
                <a:gd name="T72" fmla="*/ 1252 w 1395"/>
                <a:gd name="T73" fmla="*/ 1118 h 1394"/>
                <a:gd name="T74" fmla="*/ 1167 w 1395"/>
                <a:gd name="T75" fmla="*/ 1212 h 1394"/>
                <a:gd name="T76" fmla="*/ 1067 w 1395"/>
                <a:gd name="T77" fmla="*/ 1288 h 1394"/>
                <a:gd name="T78" fmla="*/ 953 w 1395"/>
                <a:gd name="T79" fmla="*/ 1345 h 1394"/>
                <a:gd name="T80" fmla="*/ 830 w 1395"/>
                <a:gd name="T81" fmla="*/ 1381 h 1394"/>
                <a:gd name="T82" fmla="*/ 697 w 1395"/>
                <a:gd name="T83" fmla="*/ 1394 h 1394"/>
                <a:gd name="T84" fmla="*/ 565 w 1395"/>
                <a:gd name="T85" fmla="*/ 1381 h 1394"/>
                <a:gd name="T86" fmla="*/ 442 w 1395"/>
                <a:gd name="T87" fmla="*/ 1345 h 1394"/>
                <a:gd name="T88" fmla="*/ 328 w 1395"/>
                <a:gd name="T89" fmla="*/ 1288 h 1394"/>
                <a:gd name="T90" fmla="*/ 228 w 1395"/>
                <a:gd name="T91" fmla="*/ 1212 h 1394"/>
                <a:gd name="T92" fmla="*/ 143 w 1395"/>
                <a:gd name="T93" fmla="*/ 1118 h 1394"/>
                <a:gd name="T94" fmla="*/ 76 w 1395"/>
                <a:gd name="T95" fmla="*/ 1012 h 1394"/>
                <a:gd name="T96" fmla="*/ 28 w 1395"/>
                <a:gd name="T97" fmla="*/ 893 h 1394"/>
                <a:gd name="T98" fmla="*/ 3 w 1395"/>
                <a:gd name="T99" fmla="*/ 764 h 1394"/>
                <a:gd name="T100" fmla="*/ 3 w 1395"/>
                <a:gd name="T101" fmla="*/ 630 h 1394"/>
                <a:gd name="T102" fmla="*/ 28 w 1395"/>
                <a:gd name="T103" fmla="*/ 501 h 1394"/>
                <a:gd name="T104" fmla="*/ 76 w 1395"/>
                <a:gd name="T105" fmla="*/ 382 h 1394"/>
                <a:gd name="T106" fmla="*/ 143 w 1395"/>
                <a:gd name="T107" fmla="*/ 276 h 1394"/>
                <a:gd name="T108" fmla="*/ 228 w 1395"/>
                <a:gd name="T109" fmla="*/ 182 h 1394"/>
                <a:gd name="T110" fmla="*/ 328 w 1395"/>
                <a:gd name="T111" fmla="*/ 107 h 1394"/>
                <a:gd name="T112" fmla="*/ 442 w 1395"/>
                <a:gd name="T113" fmla="*/ 49 h 1394"/>
                <a:gd name="T114" fmla="*/ 565 w 1395"/>
                <a:gd name="T115" fmla="*/ 12 h 1394"/>
                <a:gd name="T116" fmla="*/ 697 w 1395"/>
                <a:gd name="T117" fmla="*/ 0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95" h="1394">
                  <a:moveTo>
                    <a:pt x="628" y="145"/>
                  </a:moveTo>
                  <a:lnTo>
                    <a:pt x="569" y="156"/>
                  </a:lnTo>
                  <a:lnTo>
                    <a:pt x="514" y="172"/>
                  </a:lnTo>
                  <a:lnTo>
                    <a:pt x="461" y="194"/>
                  </a:lnTo>
                  <a:lnTo>
                    <a:pt x="411" y="220"/>
                  </a:lnTo>
                  <a:lnTo>
                    <a:pt x="364" y="252"/>
                  </a:lnTo>
                  <a:lnTo>
                    <a:pt x="320" y="287"/>
                  </a:lnTo>
                  <a:lnTo>
                    <a:pt x="281" y="328"/>
                  </a:lnTo>
                  <a:lnTo>
                    <a:pt x="246" y="372"/>
                  </a:lnTo>
                  <a:lnTo>
                    <a:pt x="215" y="419"/>
                  </a:lnTo>
                  <a:lnTo>
                    <a:pt x="190" y="470"/>
                  </a:lnTo>
                  <a:lnTo>
                    <a:pt x="168" y="524"/>
                  </a:lnTo>
                  <a:lnTo>
                    <a:pt x="153" y="579"/>
                  </a:lnTo>
                  <a:lnTo>
                    <a:pt x="144" y="638"/>
                  </a:lnTo>
                  <a:lnTo>
                    <a:pt x="141" y="697"/>
                  </a:lnTo>
                  <a:lnTo>
                    <a:pt x="144" y="758"/>
                  </a:lnTo>
                  <a:lnTo>
                    <a:pt x="153" y="816"/>
                  </a:lnTo>
                  <a:lnTo>
                    <a:pt x="169" y="873"/>
                  </a:lnTo>
                  <a:lnTo>
                    <a:pt x="191" y="927"/>
                  </a:lnTo>
                  <a:lnTo>
                    <a:pt x="217" y="978"/>
                  </a:lnTo>
                  <a:lnTo>
                    <a:pt x="248" y="1026"/>
                  </a:lnTo>
                  <a:lnTo>
                    <a:pt x="284" y="1069"/>
                  </a:lnTo>
                  <a:lnTo>
                    <a:pt x="325" y="1110"/>
                  </a:lnTo>
                  <a:lnTo>
                    <a:pt x="369" y="1146"/>
                  </a:lnTo>
                  <a:lnTo>
                    <a:pt x="417" y="1178"/>
                  </a:lnTo>
                  <a:lnTo>
                    <a:pt x="468" y="1205"/>
                  </a:lnTo>
                  <a:lnTo>
                    <a:pt x="522" y="1226"/>
                  </a:lnTo>
                  <a:lnTo>
                    <a:pt x="578" y="1241"/>
                  </a:lnTo>
                  <a:lnTo>
                    <a:pt x="638" y="1250"/>
                  </a:lnTo>
                  <a:lnTo>
                    <a:pt x="697" y="1254"/>
                  </a:lnTo>
                  <a:lnTo>
                    <a:pt x="758" y="1250"/>
                  </a:lnTo>
                  <a:lnTo>
                    <a:pt x="815" y="1242"/>
                  </a:lnTo>
                  <a:lnTo>
                    <a:pt x="872" y="1226"/>
                  </a:lnTo>
                  <a:lnTo>
                    <a:pt x="925" y="1206"/>
                  </a:lnTo>
                  <a:lnTo>
                    <a:pt x="975" y="1179"/>
                  </a:lnTo>
                  <a:lnTo>
                    <a:pt x="1023" y="1148"/>
                  </a:lnTo>
                  <a:lnTo>
                    <a:pt x="1066" y="1113"/>
                  </a:lnTo>
                  <a:lnTo>
                    <a:pt x="1107" y="1074"/>
                  </a:lnTo>
                  <a:lnTo>
                    <a:pt x="1143" y="1030"/>
                  </a:lnTo>
                  <a:lnTo>
                    <a:pt x="1175" y="983"/>
                  </a:lnTo>
                  <a:lnTo>
                    <a:pt x="1201" y="933"/>
                  </a:lnTo>
                  <a:lnTo>
                    <a:pt x="1223" y="880"/>
                  </a:lnTo>
                  <a:lnTo>
                    <a:pt x="1239" y="825"/>
                  </a:lnTo>
                  <a:lnTo>
                    <a:pt x="1249" y="767"/>
                  </a:lnTo>
                  <a:lnTo>
                    <a:pt x="697" y="767"/>
                  </a:lnTo>
                  <a:lnTo>
                    <a:pt x="679" y="765"/>
                  </a:lnTo>
                  <a:lnTo>
                    <a:pt x="662" y="758"/>
                  </a:lnTo>
                  <a:lnTo>
                    <a:pt x="648" y="747"/>
                  </a:lnTo>
                  <a:lnTo>
                    <a:pt x="636" y="732"/>
                  </a:lnTo>
                  <a:lnTo>
                    <a:pt x="630" y="716"/>
                  </a:lnTo>
                  <a:lnTo>
                    <a:pt x="628" y="697"/>
                  </a:lnTo>
                  <a:lnTo>
                    <a:pt x="628" y="145"/>
                  </a:lnTo>
                  <a:close/>
                  <a:moveTo>
                    <a:pt x="697" y="0"/>
                  </a:moveTo>
                  <a:lnTo>
                    <a:pt x="716" y="2"/>
                  </a:lnTo>
                  <a:lnTo>
                    <a:pt x="733" y="10"/>
                  </a:lnTo>
                  <a:lnTo>
                    <a:pt x="747" y="20"/>
                  </a:lnTo>
                  <a:lnTo>
                    <a:pt x="759" y="34"/>
                  </a:lnTo>
                  <a:lnTo>
                    <a:pt x="765" y="51"/>
                  </a:lnTo>
                  <a:lnTo>
                    <a:pt x="768" y="70"/>
                  </a:lnTo>
                  <a:lnTo>
                    <a:pt x="768" y="627"/>
                  </a:lnTo>
                  <a:lnTo>
                    <a:pt x="1325" y="627"/>
                  </a:lnTo>
                  <a:lnTo>
                    <a:pt x="1343" y="629"/>
                  </a:lnTo>
                  <a:lnTo>
                    <a:pt x="1360" y="636"/>
                  </a:lnTo>
                  <a:lnTo>
                    <a:pt x="1375" y="647"/>
                  </a:lnTo>
                  <a:lnTo>
                    <a:pt x="1385" y="662"/>
                  </a:lnTo>
                  <a:lnTo>
                    <a:pt x="1392" y="678"/>
                  </a:lnTo>
                  <a:lnTo>
                    <a:pt x="1395" y="697"/>
                  </a:lnTo>
                  <a:lnTo>
                    <a:pt x="1392" y="764"/>
                  </a:lnTo>
                  <a:lnTo>
                    <a:pt x="1382" y="829"/>
                  </a:lnTo>
                  <a:lnTo>
                    <a:pt x="1367" y="893"/>
                  </a:lnTo>
                  <a:lnTo>
                    <a:pt x="1346" y="954"/>
                  </a:lnTo>
                  <a:lnTo>
                    <a:pt x="1320" y="1012"/>
                  </a:lnTo>
                  <a:lnTo>
                    <a:pt x="1289" y="1066"/>
                  </a:lnTo>
                  <a:lnTo>
                    <a:pt x="1252" y="1118"/>
                  </a:lnTo>
                  <a:lnTo>
                    <a:pt x="1212" y="1167"/>
                  </a:lnTo>
                  <a:lnTo>
                    <a:pt x="1167" y="1212"/>
                  </a:lnTo>
                  <a:lnTo>
                    <a:pt x="1119" y="1252"/>
                  </a:lnTo>
                  <a:lnTo>
                    <a:pt x="1067" y="1288"/>
                  </a:lnTo>
                  <a:lnTo>
                    <a:pt x="1012" y="1320"/>
                  </a:lnTo>
                  <a:lnTo>
                    <a:pt x="953" y="1345"/>
                  </a:lnTo>
                  <a:lnTo>
                    <a:pt x="893" y="1366"/>
                  </a:lnTo>
                  <a:lnTo>
                    <a:pt x="830" y="1381"/>
                  </a:lnTo>
                  <a:lnTo>
                    <a:pt x="765" y="1391"/>
                  </a:lnTo>
                  <a:lnTo>
                    <a:pt x="697" y="1394"/>
                  </a:lnTo>
                  <a:lnTo>
                    <a:pt x="630" y="1391"/>
                  </a:lnTo>
                  <a:lnTo>
                    <a:pt x="565" y="1381"/>
                  </a:lnTo>
                  <a:lnTo>
                    <a:pt x="502" y="1366"/>
                  </a:lnTo>
                  <a:lnTo>
                    <a:pt x="442" y="1345"/>
                  </a:lnTo>
                  <a:lnTo>
                    <a:pt x="383" y="1320"/>
                  </a:lnTo>
                  <a:lnTo>
                    <a:pt x="328" y="1288"/>
                  </a:lnTo>
                  <a:lnTo>
                    <a:pt x="276" y="1252"/>
                  </a:lnTo>
                  <a:lnTo>
                    <a:pt x="228" y="1212"/>
                  </a:lnTo>
                  <a:lnTo>
                    <a:pt x="183" y="1167"/>
                  </a:lnTo>
                  <a:lnTo>
                    <a:pt x="143" y="1118"/>
                  </a:lnTo>
                  <a:lnTo>
                    <a:pt x="107" y="1066"/>
                  </a:lnTo>
                  <a:lnTo>
                    <a:pt x="76" y="1012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29"/>
                  </a:lnTo>
                  <a:lnTo>
                    <a:pt x="3" y="764"/>
                  </a:lnTo>
                  <a:lnTo>
                    <a:pt x="0" y="697"/>
                  </a:lnTo>
                  <a:lnTo>
                    <a:pt x="3" y="630"/>
                  </a:lnTo>
                  <a:lnTo>
                    <a:pt x="13" y="565"/>
                  </a:lnTo>
                  <a:lnTo>
                    <a:pt x="28" y="501"/>
                  </a:lnTo>
                  <a:lnTo>
                    <a:pt x="49" y="441"/>
                  </a:lnTo>
                  <a:lnTo>
                    <a:pt x="76" y="382"/>
                  </a:lnTo>
                  <a:lnTo>
                    <a:pt x="107" y="328"/>
                  </a:lnTo>
                  <a:lnTo>
                    <a:pt x="143" y="276"/>
                  </a:lnTo>
                  <a:lnTo>
                    <a:pt x="183" y="227"/>
                  </a:lnTo>
                  <a:lnTo>
                    <a:pt x="228" y="182"/>
                  </a:lnTo>
                  <a:lnTo>
                    <a:pt x="276" y="142"/>
                  </a:lnTo>
                  <a:lnTo>
                    <a:pt x="328" y="107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2"/>
                  </a:lnTo>
                  <a:lnTo>
                    <a:pt x="630" y="3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823660" y="3417213"/>
            <a:ext cx="838528" cy="960290"/>
            <a:chOff x="9990138" y="2690813"/>
            <a:chExt cx="481013" cy="550863"/>
          </a:xfrm>
          <a:solidFill>
            <a:schemeClr val="bg1"/>
          </a:solidFill>
        </p:grpSpPr>
        <p:sp>
          <p:nvSpPr>
            <p:cNvPr id="78" name="Freeform 107"/>
            <p:cNvSpPr/>
            <p:nvPr/>
          </p:nvSpPr>
          <p:spPr bwMode="auto">
            <a:xfrm>
              <a:off x="10121901" y="3182938"/>
              <a:ext cx="219075" cy="58738"/>
            </a:xfrm>
            <a:custGeom>
              <a:avLst/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108"/>
            <p:cNvSpPr>
              <a:spLocks noEditPoints="1"/>
            </p:cNvSpPr>
            <p:nvPr/>
          </p:nvSpPr>
          <p:spPr bwMode="auto">
            <a:xfrm>
              <a:off x="9990138" y="2809875"/>
              <a:ext cx="481013" cy="347663"/>
            </a:xfrm>
            <a:custGeom>
              <a:avLst/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109"/>
            <p:cNvSpPr/>
            <p:nvPr/>
          </p:nvSpPr>
          <p:spPr bwMode="auto">
            <a:xfrm>
              <a:off x="9990138" y="2809875"/>
              <a:ext cx="157163" cy="231775"/>
            </a:xfrm>
            <a:custGeom>
              <a:avLst/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110"/>
            <p:cNvSpPr/>
            <p:nvPr/>
          </p:nvSpPr>
          <p:spPr bwMode="auto">
            <a:xfrm>
              <a:off x="10139363" y="2690813"/>
              <a:ext cx="179388" cy="300038"/>
            </a:xfrm>
            <a:custGeom>
              <a:avLst/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4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111"/>
            <p:cNvSpPr/>
            <p:nvPr/>
          </p:nvSpPr>
          <p:spPr bwMode="auto">
            <a:xfrm>
              <a:off x="10217151" y="2943225"/>
              <a:ext cx="22225" cy="71438"/>
            </a:xfrm>
            <a:custGeom>
              <a:avLst/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505910" y="2559051"/>
            <a:ext cx="448376" cy="448374"/>
            <a:chOff x="3692198" y="3649286"/>
            <a:chExt cx="570087" cy="570087"/>
          </a:xfrm>
          <a:solidFill>
            <a:schemeClr val="bg1"/>
          </a:solidFill>
        </p:grpSpPr>
        <p:sp>
          <p:nvSpPr>
            <p:cNvPr id="86" name="Freeform 244"/>
            <p:cNvSpPr>
              <a:spLocks noEditPoints="1"/>
            </p:cNvSpPr>
            <p:nvPr/>
          </p:nvSpPr>
          <p:spPr bwMode="auto">
            <a:xfrm>
              <a:off x="3692198" y="3649286"/>
              <a:ext cx="570087" cy="570087"/>
            </a:xfrm>
            <a:custGeom>
              <a:avLst/>
              <a:gdLst>
                <a:gd name="T0" fmla="*/ 950 w 2058"/>
                <a:gd name="T1" fmla="*/ 279 h 2058"/>
                <a:gd name="T2" fmla="*/ 789 w 2058"/>
                <a:gd name="T3" fmla="*/ 378 h 2058"/>
                <a:gd name="T4" fmla="*/ 571 w 2058"/>
                <a:gd name="T5" fmla="*/ 455 h 2058"/>
                <a:gd name="T6" fmla="*/ 453 w 2058"/>
                <a:gd name="T7" fmla="*/ 350 h 2058"/>
                <a:gd name="T8" fmla="*/ 353 w 2058"/>
                <a:gd name="T9" fmla="*/ 465 h 2058"/>
                <a:gd name="T10" fmla="*/ 422 w 2058"/>
                <a:gd name="T11" fmla="*/ 688 h 2058"/>
                <a:gd name="T12" fmla="*/ 315 w 2058"/>
                <a:gd name="T13" fmla="*/ 938 h 2058"/>
                <a:gd name="T14" fmla="*/ 142 w 2058"/>
                <a:gd name="T15" fmla="*/ 957 h 2058"/>
                <a:gd name="T16" fmla="*/ 153 w 2058"/>
                <a:gd name="T17" fmla="*/ 1109 h 2058"/>
                <a:gd name="T18" fmla="*/ 360 w 2058"/>
                <a:gd name="T19" fmla="*/ 1219 h 2058"/>
                <a:gd name="T20" fmla="*/ 461 w 2058"/>
                <a:gd name="T21" fmla="*/ 1470 h 2058"/>
                <a:gd name="T22" fmla="*/ 351 w 2058"/>
                <a:gd name="T23" fmla="*/ 1605 h 2058"/>
                <a:gd name="T24" fmla="*/ 463 w 2058"/>
                <a:gd name="T25" fmla="*/ 1708 h 2058"/>
                <a:gd name="T26" fmla="*/ 643 w 2058"/>
                <a:gd name="T27" fmla="*/ 1607 h 2058"/>
                <a:gd name="T28" fmla="*/ 928 w 2058"/>
                <a:gd name="T29" fmla="*/ 1730 h 2058"/>
                <a:gd name="T30" fmla="*/ 954 w 2058"/>
                <a:gd name="T31" fmla="*/ 1916 h 2058"/>
                <a:gd name="T32" fmla="*/ 1109 w 2058"/>
                <a:gd name="T33" fmla="*/ 1911 h 2058"/>
                <a:gd name="T34" fmla="*/ 1167 w 2058"/>
                <a:gd name="T35" fmla="*/ 1713 h 2058"/>
                <a:gd name="T36" fmla="*/ 1453 w 2058"/>
                <a:gd name="T37" fmla="*/ 1597 h 2058"/>
                <a:gd name="T38" fmla="*/ 1602 w 2058"/>
                <a:gd name="T39" fmla="*/ 1710 h 2058"/>
                <a:gd name="T40" fmla="*/ 1710 w 2058"/>
                <a:gd name="T41" fmla="*/ 1602 h 2058"/>
                <a:gd name="T42" fmla="*/ 1598 w 2058"/>
                <a:gd name="T43" fmla="*/ 1454 h 2058"/>
                <a:gd name="T44" fmla="*/ 1713 w 2058"/>
                <a:gd name="T45" fmla="*/ 1167 h 2058"/>
                <a:gd name="T46" fmla="*/ 1911 w 2058"/>
                <a:gd name="T47" fmla="*/ 1110 h 2058"/>
                <a:gd name="T48" fmla="*/ 1917 w 2058"/>
                <a:gd name="T49" fmla="*/ 955 h 2058"/>
                <a:gd name="T50" fmla="*/ 1731 w 2058"/>
                <a:gd name="T51" fmla="*/ 928 h 2058"/>
                <a:gd name="T52" fmla="*/ 1609 w 2058"/>
                <a:gd name="T53" fmla="*/ 644 h 2058"/>
                <a:gd name="T54" fmla="*/ 1708 w 2058"/>
                <a:gd name="T55" fmla="*/ 464 h 2058"/>
                <a:gd name="T56" fmla="*/ 1607 w 2058"/>
                <a:gd name="T57" fmla="*/ 352 h 2058"/>
                <a:gd name="T58" fmla="*/ 1490 w 2058"/>
                <a:gd name="T59" fmla="*/ 455 h 2058"/>
                <a:gd name="T60" fmla="*/ 1272 w 2058"/>
                <a:gd name="T61" fmla="*/ 378 h 2058"/>
                <a:gd name="T62" fmla="*/ 1110 w 2058"/>
                <a:gd name="T63" fmla="*/ 279 h 2058"/>
                <a:gd name="T64" fmla="*/ 962 w 2058"/>
                <a:gd name="T65" fmla="*/ 141 h 2058"/>
                <a:gd name="T66" fmla="*/ 1224 w 2058"/>
                <a:gd name="T67" fmla="*/ 67 h 2058"/>
                <a:gd name="T68" fmla="*/ 1398 w 2058"/>
                <a:gd name="T69" fmla="*/ 279 h 2058"/>
                <a:gd name="T70" fmla="*/ 1602 w 2058"/>
                <a:gd name="T71" fmla="*/ 209 h 2058"/>
                <a:gd name="T72" fmla="*/ 1834 w 2058"/>
                <a:gd name="T73" fmla="*/ 388 h 2058"/>
                <a:gd name="T74" fmla="*/ 1805 w 2058"/>
                <a:gd name="T75" fmla="*/ 564 h 2058"/>
                <a:gd name="T76" fmla="*/ 1937 w 2058"/>
                <a:gd name="T77" fmla="*/ 812 h 2058"/>
                <a:gd name="T78" fmla="*/ 2058 w 2058"/>
                <a:gd name="T79" fmla="*/ 960 h 2058"/>
                <a:gd name="T80" fmla="*/ 1966 w 2058"/>
                <a:gd name="T81" fmla="*/ 1238 h 2058"/>
                <a:gd name="T82" fmla="*/ 1756 w 2058"/>
                <a:gd name="T83" fmla="*/ 1444 h 2058"/>
                <a:gd name="T84" fmla="*/ 1848 w 2058"/>
                <a:gd name="T85" fmla="*/ 1631 h 2058"/>
                <a:gd name="T86" fmla="*/ 1648 w 2058"/>
                <a:gd name="T87" fmla="*/ 1841 h 2058"/>
                <a:gd name="T88" fmla="*/ 1445 w 2058"/>
                <a:gd name="T89" fmla="*/ 1755 h 2058"/>
                <a:gd name="T90" fmla="*/ 1238 w 2058"/>
                <a:gd name="T91" fmla="*/ 1965 h 2058"/>
                <a:gd name="T92" fmla="*/ 961 w 2058"/>
                <a:gd name="T93" fmla="*/ 2058 h 2058"/>
                <a:gd name="T94" fmla="*/ 812 w 2058"/>
                <a:gd name="T95" fmla="*/ 1936 h 2058"/>
                <a:gd name="T96" fmla="*/ 564 w 2058"/>
                <a:gd name="T97" fmla="*/ 1805 h 2058"/>
                <a:gd name="T98" fmla="*/ 400 w 2058"/>
                <a:gd name="T99" fmla="*/ 1837 h 2058"/>
                <a:gd name="T100" fmla="*/ 210 w 2058"/>
                <a:gd name="T101" fmla="*/ 1614 h 2058"/>
                <a:gd name="T102" fmla="*/ 278 w 2058"/>
                <a:gd name="T103" fmla="*/ 1397 h 2058"/>
                <a:gd name="T104" fmla="*/ 67 w 2058"/>
                <a:gd name="T105" fmla="*/ 1223 h 2058"/>
                <a:gd name="T106" fmla="*/ 3 w 2058"/>
                <a:gd name="T107" fmla="*/ 930 h 2058"/>
                <a:gd name="T108" fmla="*/ 152 w 2058"/>
                <a:gd name="T109" fmla="*/ 809 h 2058"/>
                <a:gd name="T110" fmla="*/ 236 w 2058"/>
                <a:gd name="T111" fmla="*/ 543 h 2058"/>
                <a:gd name="T112" fmla="*/ 236 w 2058"/>
                <a:gd name="T113" fmla="*/ 371 h 2058"/>
                <a:gd name="T114" fmla="*/ 458 w 2058"/>
                <a:gd name="T115" fmla="*/ 209 h 2058"/>
                <a:gd name="T116" fmla="*/ 709 w 2058"/>
                <a:gd name="T117" fmla="*/ 256 h 2058"/>
                <a:gd name="T118" fmla="*/ 853 w 2058"/>
                <a:gd name="T119" fmla="*/ 45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8" h="2058">
                  <a:moveTo>
                    <a:pt x="962" y="141"/>
                  </a:moveTo>
                  <a:lnTo>
                    <a:pt x="958" y="143"/>
                  </a:lnTo>
                  <a:lnTo>
                    <a:pt x="954" y="145"/>
                  </a:lnTo>
                  <a:lnTo>
                    <a:pt x="952" y="147"/>
                  </a:lnTo>
                  <a:lnTo>
                    <a:pt x="951" y="150"/>
                  </a:lnTo>
                  <a:lnTo>
                    <a:pt x="950" y="153"/>
                  </a:lnTo>
                  <a:lnTo>
                    <a:pt x="950" y="279"/>
                  </a:lnTo>
                  <a:lnTo>
                    <a:pt x="947" y="299"/>
                  </a:lnTo>
                  <a:lnTo>
                    <a:pt x="940" y="315"/>
                  </a:lnTo>
                  <a:lnTo>
                    <a:pt x="928" y="330"/>
                  </a:lnTo>
                  <a:lnTo>
                    <a:pt x="912" y="342"/>
                  </a:lnTo>
                  <a:lnTo>
                    <a:pt x="893" y="348"/>
                  </a:lnTo>
                  <a:lnTo>
                    <a:pt x="840" y="361"/>
                  </a:lnTo>
                  <a:lnTo>
                    <a:pt x="789" y="378"/>
                  </a:lnTo>
                  <a:lnTo>
                    <a:pt x="738" y="398"/>
                  </a:lnTo>
                  <a:lnTo>
                    <a:pt x="690" y="423"/>
                  </a:lnTo>
                  <a:lnTo>
                    <a:pt x="643" y="451"/>
                  </a:lnTo>
                  <a:lnTo>
                    <a:pt x="625" y="460"/>
                  </a:lnTo>
                  <a:lnTo>
                    <a:pt x="607" y="464"/>
                  </a:lnTo>
                  <a:lnTo>
                    <a:pt x="588" y="462"/>
                  </a:lnTo>
                  <a:lnTo>
                    <a:pt x="571" y="455"/>
                  </a:lnTo>
                  <a:lnTo>
                    <a:pt x="555" y="443"/>
                  </a:lnTo>
                  <a:lnTo>
                    <a:pt x="466" y="352"/>
                  </a:lnTo>
                  <a:lnTo>
                    <a:pt x="463" y="350"/>
                  </a:lnTo>
                  <a:lnTo>
                    <a:pt x="461" y="349"/>
                  </a:lnTo>
                  <a:lnTo>
                    <a:pt x="458" y="349"/>
                  </a:lnTo>
                  <a:lnTo>
                    <a:pt x="456" y="349"/>
                  </a:lnTo>
                  <a:lnTo>
                    <a:pt x="453" y="350"/>
                  </a:lnTo>
                  <a:lnTo>
                    <a:pt x="450" y="352"/>
                  </a:lnTo>
                  <a:lnTo>
                    <a:pt x="353" y="449"/>
                  </a:lnTo>
                  <a:lnTo>
                    <a:pt x="351" y="452"/>
                  </a:lnTo>
                  <a:lnTo>
                    <a:pt x="350" y="456"/>
                  </a:lnTo>
                  <a:lnTo>
                    <a:pt x="350" y="459"/>
                  </a:lnTo>
                  <a:lnTo>
                    <a:pt x="351" y="462"/>
                  </a:lnTo>
                  <a:lnTo>
                    <a:pt x="353" y="465"/>
                  </a:lnTo>
                  <a:lnTo>
                    <a:pt x="443" y="554"/>
                  </a:lnTo>
                  <a:lnTo>
                    <a:pt x="455" y="569"/>
                  </a:lnTo>
                  <a:lnTo>
                    <a:pt x="461" y="587"/>
                  </a:lnTo>
                  <a:lnTo>
                    <a:pt x="463" y="606"/>
                  </a:lnTo>
                  <a:lnTo>
                    <a:pt x="460" y="625"/>
                  </a:lnTo>
                  <a:lnTo>
                    <a:pt x="451" y="642"/>
                  </a:lnTo>
                  <a:lnTo>
                    <a:pt x="422" y="688"/>
                  </a:lnTo>
                  <a:lnTo>
                    <a:pt x="398" y="737"/>
                  </a:lnTo>
                  <a:lnTo>
                    <a:pt x="376" y="788"/>
                  </a:lnTo>
                  <a:lnTo>
                    <a:pt x="360" y="839"/>
                  </a:lnTo>
                  <a:lnTo>
                    <a:pt x="347" y="892"/>
                  </a:lnTo>
                  <a:lnTo>
                    <a:pt x="341" y="911"/>
                  </a:lnTo>
                  <a:lnTo>
                    <a:pt x="330" y="927"/>
                  </a:lnTo>
                  <a:lnTo>
                    <a:pt x="315" y="938"/>
                  </a:lnTo>
                  <a:lnTo>
                    <a:pt x="297" y="947"/>
                  </a:lnTo>
                  <a:lnTo>
                    <a:pt x="278" y="949"/>
                  </a:lnTo>
                  <a:lnTo>
                    <a:pt x="153" y="949"/>
                  </a:lnTo>
                  <a:lnTo>
                    <a:pt x="149" y="950"/>
                  </a:lnTo>
                  <a:lnTo>
                    <a:pt x="146" y="951"/>
                  </a:lnTo>
                  <a:lnTo>
                    <a:pt x="143" y="954"/>
                  </a:lnTo>
                  <a:lnTo>
                    <a:pt x="142" y="957"/>
                  </a:lnTo>
                  <a:lnTo>
                    <a:pt x="141" y="960"/>
                  </a:lnTo>
                  <a:lnTo>
                    <a:pt x="141" y="1097"/>
                  </a:lnTo>
                  <a:lnTo>
                    <a:pt x="142" y="1101"/>
                  </a:lnTo>
                  <a:lnTo>
                    <a:pt x="143" y="1104"/>
                  </a:lnTo>
                  <a:lnTo>
                    <a:pt x="146" y="1107"/>
                  </a:lnTo>
                  <a:lnTo>
                    <a:pt x="149" y="1108"/>
                  </a:lnTo>
                  <a:lnTo>
                    <a:pt x="153" y="1109"/>
                  </a:lnTo>
                  <a:lnTo>
                    <a:pt x="278" y="1109"/>
                  </a:lnTo>
                  <a:lnTo>
                    <a:pt x="297" y="1111"/>
                  </a:lnTo>
                  <a:lnTo>
                    <a:pt x="315" y="1120"/>
                  </a:lnTo>
                  <a:lnTo>
                    <a:pt x="330" y="1131"/>
                  </a:lnTo>
                  <a:lnTo>
                    <a:pt x="341" y="1147"/>
                  </a:lnTo>
                  <a:lnTo>
                    <a:pt x="347" y="1166"/>
                  </a:lnTo>
                  <a:lnTo>
                    <a:pt x="360" y="1219"/>
                  </a:lnTo>
                  <a:lnTo>
                    <a:pt x="376" y="1270"/>
                  </a:lnTo>
                  <a:lnTo>
                    <a:pt x="398" y="1321"/>
                  </a:lnTo>
                  <a:lnTo>
                    <a:pt x="422" y="1368"/>
                  </a:lnTo>
                  <a:lnTo>
                    <a:pt x="451" y="1416"/>
                  </a:lnTo>
                  <a:lnTo>
                    <a:pt x="460" y="1433"/>
                  </a:lnTo>
                  <a:lnTo>
                    <a:pt x="463" y="1452"/>
                  </a:lnTo>
                  <a:lnTo>
                    <a:pt x="461" y="1470"/>
                  </a:lnTo>
                  <a:lnTo>
                    <a:pt x="455" y="1488"/>
                  </a:lnTo>
                  <a:lnTo>
                    <a:pt x="443" y="1504"/>
                  </a:lnTo>
                  <a:lnTo>
                    <a:pt x="353" y="1593"/>
                  </a:lnTo>
                  <a:lnTo>
                    <a:pt x="351" y="1596"/>
                  </a:lnTo>
                  <a:lnTo>
                    <a:pt x="350" y="1599"/>
                  </a:lnTo>
                  <a:lnTo>
                    <a:pt x="350" y="1602"/>
                  </a:lnTo>
                  <a:lnTo>
                    <a:pt x="351" y="1605"/>
                  </a:lnTo>
                  <a:lnTo>
                    <a:pt x="353" y="1609"/>
                  </a:lnTo>
                  <a:lnTo>
                    <a:pt x="450" y="1704"/>
                  </a:lnTo>
                  <a:lnTo>
                    <a:pt x="453" y="1708"/>
                  </a:lnTo>
                  <a:lnTo>
                    <a:pt x="456" y="1709"/>
                  </a:lnTo>
                  <a:lnTo>
                    <a:pt x="458" y="1709"/>
                  </a:lnTo>
                  <a:lnTo>
                    <a:pt x="461" y="1709"/>
                  </a:lnTo>
                  <a:lnTo>
                    <a:pt x="463" y="1708"/>
                  </a:lnTo>
                  <a:lnTo>
                    <a:pt x="466" y="1704"/>
                  </a:lnTo>
                  <a:lnTo>
                    <a:pt x="555" y="1616"/>
                  </a:lnTo>
                  <a:lnTo>
                    <a:pt x="569" y="1605"/>
                  </a:lnTo>
                  <a:lnTo>
                    <a:pt x="586" y="1598"/>
                  </a:lnTo>
                  <a:lnTo>
                    <a:pt x="604" y="1596"/>
                  </a:lnTo>
                  <a:lnTo>
                    <a:pt x="624" y="1599"/>
                  </a:lnTo>
                  <a:lnTo>
                    <a:pt x="643" y="1607"/>
                  </a:lnTo>
                  <a:lnTo>
                    <a:pt x="690" y="1636"/>
                  </a:lnTo>
                  <a:lnTo>
                    <a:pt x="738" y="1661"/>
                  </a:lnTo>
                  <a:lnTo>
                    <a:pt x="789" y="1682"/>
                  </a:lnTo>
                  <a:lnTo>
                    <a:pt x="840" y="1699"/>
                  </a:lnTo>
                  <a:lnTo>
                    <a:pt x="893" y="1713"/>
                  </a:lnTo>
                  <a:lnTo>
                    <a:pt x="912" y="1719"/>
                  </a:lnTo>
                  <a:lnTo>
                    <a:pt x="928" y="1730"/>
                  </a:lnTo>
                  <a:lnTo>
                    <a:pt x="940" y="1745"/>
                  </a:lnTo>
                  <a:lnTo>
                    <a:pt x="948" y="1762"/>
                  </a:lnTo>
                  <a:lnTo>
                    <a:pt x="950" y="1781"/>
                  </a:lnTo>
                  <a:lnTo>
                    <a:pt x="950" y="1907"/>
                  </a:lnTo>
                  <a:lnTo>
                    <a:pt x="951" y="1911"/>
                  </a:lnTo>
                  <a:lnTo>
                    <a:pt x="952" y="1914"/>
                  </a:lnTo>
                  <a:lnTo>
                    <a:pt x="954" y="1916"/>
                  </a:lnTo>
                  <a:lnTo>
                    <a:pt x="958" y="1918"/>
                  </a:lnTo>
                  <a:lnTo>
                    <a:pt x="962" y="1918"/>
                  </a:lnTo>
                  <a:lnTo>
                    <a:pt x="1099" y="1918"/>
                  </a:lnTo>
                  <a:lnTo>
                    <a:pt x="1102" y="1918"/>
                  </a:lnTo>
                  <a:lnTo>
                    <a:pt x="1105" y="1916"/>
                  </a:lnTo>
                  <a:lnTo>
                    <a:pt x="1108" y="1914"/>
                  </a:lnTo>
                  <a:lnTo>
                    <a:pt x="1109" y="1911"/>
                  </a:lnTo>
                  <a:lnTo>
                    <a:pt x="1110" y="1907"/>
                  </a:lnTo>
                  <a:lnTo>
                    <a:pt x="1110" y="1781"/>
                  </a:lnTo>
                  <a:lnTo>
                    <a:pt x="1113" y="1762"/>
                  </a:lnTo>
                  <a:lnTo>
                    <a:pt x="1121" y="1745"/>
                  </a:lnTo>
                  <a:lnTo>
                    <a:pt x="1133" y="1730"/>
                  </a:lnTo>
                  <a:lnTo>
                    <a:pt x="1148" y="1719"/>
                  </a:lnTo>
                  <a:lnTo>
                    <a:pt x="1167" y="1713"/>
                  </a:lnTo>
                  <a:lnTo>
                    <a:pt x="1220" y="1700"/>
                  </a:lnTo>
                  <a:lnTo>
                    <a:pt x="1272" y="1683"/>
                  </a:lnTo>
                  <a:lnTo>
                    <a:pt x="1321" y="1662"/>
                  </a:lnTo>
                  <a:lnTo>
                    <a:pt x="1370" y="1638"/>
                  </a:lnTo>
                  <a:lnTo>
                    <a:pt x="1417" y="1610"/>
                  </a:lnTo>
                  <a:lnTo>
                    <a:pt x="1434" y="1600"/>
                  </a:lnTo>
                  <a:lnTo>
                    <a:pt x="1453" y="1597"/>
                  </a:lnTo>
                  <a:lnTo>
                    <a:pt x="1472" y="1599"/>
                  </a:lnTo>
                  <a:lnTo>
                    <a:pt x="1490" y="1605"/>
                  </a:lnTo>
                  <a:lnTo>
                    <a:pt x="1506" y="1618"/>
                  </a:lnTo>
                  <a:lnTo>
                    <a:pt x="1594" y="1707"/>
                  </a:lnTo>
                  <a:lnTo>
                    <a:pt x="1598" y="1709"/>
                  </a:lnTo>
                  <a:lnTo>
                    <a:pt x="1600" y="1710"/>
                  </a:lnTo>
                  <a:lnTo>
                    <a:pt x="1602" y="1710"/>
                  </a:lnTo>
                  <a:lnTo>
                    <a:pt x="1605" y="1710"/>
                  </a:lnTo>
                  <a:lnTo>
                    <a:pt x="1607" y="1709"/>
                  </a:lnTo>
                  <a:lnTo>
                    <a:pt x="1610" y="1707"/>
                  </a:lnTo>
                  <a:lnTo>
                    <a:pt x="1706" y="1610"/>
                  </a:lnTo>
                  <a:lnTo>
                    <a:pt x="1708" y="1607"/>
                  </a:lnTo>
                  <a:lnTo>
                    <a:pt x="1709" y="1604"/>
                  </a:lnTo>
                  <a:lnTo>
                    <a:pt x="1710" y="1602"/>
                  </a:lnTo>
                  <a:lnTo>
                    <a:pt x="1709" y="1600"/>
                  </a:lnTo>
                  <a:lnTo>
                    <a:pt x="1708" y="1597"/>
                  </a:lnTo>
                  <a:lnTo>
                    <a:pt x="1706" y="1594"/>
                  </a:lnTo>
                  <a:lnTo>
                    <a:pt x="1618" y="1505"/>
                  </a:lnTo>
                  <a:lnTo>
                    <a:pt x="1606" y="1489"/>
                  </a:lnTo>
                  <a:lnTo>
                    <a:pt x="1600" y="1473"/>
                  </a:lnTo>
                  <a:lnTo>
                    <a:pt x="1598" y="1454"/>
                  </a:lnTo>
                  <a:lnTo>
                    <a:pt x="1601" y="1435"/>
                  </a:lnTo>
                  <a:lnTo>
                    <a:pt x="1609" y="1417"/>
                  </a:lnTo>
                  <a:lnTo>
                    <a:pt x="1638" y="1370"/>
                  </a:lnTo>
                  <a:lnTo>
                    <a:pt x="1663" y="1322"/>
                  </a:lnTo>
                  <a:lnTo>
                    <a:pt x="1683" y="1271"/>
                  </a:lnTo>
                  <a:lnTo>
                    <a:pt x="1700" y="1220"/>
                  </a:lnTo>
                  <a:lnTo>
                    <a:pt x="1713" y="1167"/>
                  </a:lnTo>
                  <a:lnTo>
                    <a:pt x="1719" y="1148"/>
                  </a:lnTo>
                  <a:lnTo>
                    <a:pt x="1731" y="1132"/>
                  </a:lnTo>
                  <a:lnTo>
                    <a:pt x="1745" y="1121"/>
                  </a:lnTo>
                  <a:lnTo>
                    <a:pt x="1762" y="1113"/>
                  </a:lnTo>
                  <a:lnTo>
                    <a:pt x="1782" y="1110"/>
                  </a:lnTo>
                  <a:lnTo>
                    <a:pt x="1908" y="1110"/>
                  </a:lnTo>
                  <a:lnTo>
                    <a:pt x="1911" y="1110"/>
                  </a:lnTo>
                  <a:lnTo>
                    <a:pt x="1914" y="1108"/>
                  </a:lnTo>
                  <a:lnTo>
                    <a:pt x="1917" y="1106"/>
                  </a:lnTo>
                  <a:lnTo>
                    <a:pt x="1918" y="1103"/>
                  </a:lnTo>
                  <a:lnTo>
                    <a:pt x="1919" y="1098"/>
                  </a:lnTo>
                  <a:lnTo>
                    <a:pt x="1919" y="961"/>
                  </a:lnTo>
                  <a:lnTo>
                    <a:pt x="1918" y="958"/>
                  </a:lnTo>
                  <a:lnTo>
                    <a:pt x="1917" y="955"/>
                  </a:lnTo>
                  <a:lnTo>
                    <a:pt x="1914" y="953"/>
                  </a:lnTo>
                  <a:lnTo>
                    <a:pt x="1911" y="951"/>
                  </a:lnTo>
                  <a:lnTo>
                    <a:pt x="1908" y="951"/>
                  </a:lnTo>
                  <a:lnTo>
                    <a:pt x="1782" y="951"/>
                  </a:lnTo>
                  <a:lnTo>
                    <a:pt x="1762" y="948"/>
                  </a:lnTo>
                  <a:lnTo>
                    <a:pt x="1745" y="940"/>
                  </a:lnTo>
                  <a:lnTo>
                    <a:pt x="1731" y="928"/>
                  </a:lnTo>
                  <a:lnTo>
                    <a:pt x="1719" y="912"/>
                  </a:lnTo>
                  <a:lnTo>
                    <a:pt x="1713" y="894"/>
                  </a:lnTo>
                  <a:lnTo>
                    <a:pt x="1700" y="840"/>
                  </a:lnTo>
                  <a:lnTo>
                    <a:pt x="1683" y="789"/>
                  </a:lnTo>
                  <a:lnTo>
                    <a:pt x="1663" y="739"/>
                  </a:lnTo>
                  <a:lnTo>
                    <a:pt x="1638" y="691"/>
                  </a:lnTo>
                  <a:lnTo>
                    <a:pt x="1609" y="644"/>
                  </a:lnTo>
                  <a:lnTo>
                    <a:pt x="1601" y="626"/>
                  </a:lnTo>
                  <a:lnTo>
                    <a:pt x="1598" y="607"/>
                  </a:lnTo>
                  <a:lnTo>
                    <a:pt x="1599" y="588"/>
                  </a:lnTo>
                  <a:lnTo>
                    <a:pt x="1606" y="570"/>
                  </a:lnTo>
                  <a:lnTo>
                    <a:pt x="1618" y="555"/>
                  </a:lnTo>
                  <a:lnTo>
                    <a:pt x="1706" y="466"/>
                  </a:lnTo>
                  <a:lnTo>
                    <a:pt x="1708" y="464"/>
                  </a:lnTo>
                  <a:lnTo>
                    <a:pt x="1709" y="461"/>
                  </a:lnTo>
                  <a:lnTo>
                    <a:pt x="1710" y="459"/>
                  </a:lnTo>
                  <a:lnTo>
                    <a:pt x="1709" y="457"/>
                  </a:lnTo>
                  <a:lnTo>
                    <a:pt x="1708" y="453"/>
                  </a:lnTo>
                  <a:lnTo>
                    <a:pt x="1706" y="450"/>
                  </a:lnTo>
                  <a:lnTo>
                    <a:pt x="1610" y="354"/>
                  </a:lnTo>
                  <a:lnTo>
                    <a:pt x="1607" y="352"/>
                  </a:lnTo>
                  <a:lnTo>
                    <a:pt x="1605" y="351"/>
                  </a:lnTo>
                  <a:lnTo>
                    <a:pt x="1602" y="350"/>
                  </a:lnTo>
                  <a:lnTo>
                    <a:pt x="1600" y="351"/>
                  </a:lnTo>
                  <a:lnTo>
                    <a:pt x="1598" y="352"/>
                  </a:lnTo>
                  <a:lnTo>
                    <a:pt x="1594" y="354"/>
                  </a:lnTo>
                  <a:lnTo>
                    <a:pt x="1506" y="443"/>
                  </a:lnTo>
                  <a:lnTo>
                    <a:pt x="1490" y="455"/>
                  </a:lnTo>
                  <a:lnTo>
                    <a:pt x="1472" y="462"/>
                  </a:lnTo>
                  <a:lnTo>
                    <a:pt x="1453" y="463"/>
                  </a:lnTo>
                  <a:lnTo>
                    <a:pt x="1434" y="460"/>
                  </a:lnTo>
                  <a:lnTo>
                    <a:pt x="1417" y="451"/>
                  </a:lnTo>
                  <a:lnTo>
                    <a:pt x="1370" y="423"/>
                  </a:lnTo>
                  <a:lnTo>
                    <a:pt x="1321" y="398"/>
                  </a:lnTo>
                  <a:lnTo>
                    <a:pt x="1272" y="378"/>
                  </a:lnTo>
                  <a:lnTo>
                    <a:pt x="1220" y="361"/>
                  </a:lnTo>
                  <a:lnTo>
                    <a:pt x="1167" y="348"/>
                  </a:lnTo>
                  <a:lnTo>
                    <a:pt x="1148" y="342"/>
                  </a:lnTo>
                  <a:lnTo>
                    <a:pt x="1133" y="330"/>
                  </a:lnTo>
                  <a:lnTo>
                    <a:pt x="1120" y="315"/>
                  </a:lnTo>
                  <a:lnTo>
                    <a:pt x="1113" y="299"/>
                  </a:lnTo>
                  <a:lnTo>
                    <a:pt x="1110" y="279"/>
                  </a:lnTo>
                  <a:lnTo>
                    <a:pt x="1110" y="153"/>
                  </a:lnTo>
                  <a:lnTo>
                    <a:pt x="1109" y="150"/>
                  </a:lnTo>
                  <a:lnTo>
                    <a:pt x="1108" y="147"/>
                  </a:lnTo>
                  <a:lnTo>
                    <a:pt x="1105" y="145"/>
                  </a:lnTo>
                  <a:lnTo>
                    <a:pt x="1102" y="143"/>
                  </a:lnTo>
                  <a:lnTo>
                    <a:pt x="1099" y="141"/>
                  </a:lnTo>
                  <a:lnTo>
                    <a:pt x="962" y="141"/>
                  </a:lnTo>
                  <a:close/>
                  <a:moveTo>
                    <a:pt x="961" y="0"/>
                  </a:moveTo>
                  <a:lnTo>
                    <a:pt x="1098" y="0"/>
                  </a:lnTo>
                  <a:lnTo>
                    <a:pt x="1128" y="3"/>
                  </a:lnTo>
                  <a:lnTo>
                    <a:pt x="1157" y="12"/>
                  </a:lnTo>
                  <a:lnTo>
                    <a:pt x="1183" y="26"/>
                  </a:lnTo>
                  <a:lnTo>
                    <a:pt x="1205" y="45"/>
                  </a:lnTo>
                  <a:lnTo>
                    <a:pt x="1224" y="67"/>
                  </a:lnTo>
                  <a:lnTo>
                    <a:pt x="1238" y="93"/>
                  </a:lnTo>
                  <a:lnTo>
                    <a:pt x="1246" y="121"/>
                  </a:lnTo>
                  <a:lnTo>
                    <a:pt x="1250" y="152"/>
                  </a:lnTo>
                  <a:lnTo>
                    <a:pt x="1250" y="223"/>
                  </a:lnTo>
                  <a:lnTo>
                    <a:pt x="1300" y="237"/>
                  </a:lnTo>
                  <a:lnTo>
                    <a:pt x="1350" y="256"/>
                  </a:lnTo>
                  <a:lnTo>
                    <a:pt x="1398" y="279"/>
                  </a:lnTo>
                  <a:lnTo>
                    <a:pt x="1445" y="303"/>
                  </a:lnTo>
                  <a:lnTo>
                    <a:pt x="1494" y="253"/>
                  </a:lnTo>
                  <a:lnTo>
                    <a:pt x="1512" y="237"/>
                  </a:lnTo>
                  <a:lnTo>
                    <a:pt x="1532" y="225"/>
                  </a:lnTo>
                  <a:lnTo>
                    <a:pt x="1554" y="216"/>
                  </a:lnTo>
                  <a:lnTo>
                    <a:pt x="1578" y="211"/>
                  </a:lnTo>
                  <a:lnTo>
                    <a:pt x="1602" y="209"/>
                  </a:lnTo>
                  <a:lnTo>
                    <a:pt x="1631" y="212"/>
                  </a:lnTo>
                  <a:lnTo>
                    <a:pt x="1660" y="221"/>
                  </a:lnTo>
                  <a:lnTo>
                    <a:pt x="1686" y="234"/>
                  </a:lnTo>
                  <a:lnTo>
                    <a:pt x="1708" y="253"/>
                  </a:lnTo>
                  <a:lnTo>
                    <a:pt x="1805" y="350"/>
                  </a:lnTo>
                  <a:lnTo>
                    <a:pt x="1821" y="368"/>
                  </a:lnTo>
                  <a:lnTo>
                    <a:pt x="1834" y="388"/>
                  </a:lnTo>
                  <a:lnTo>
                    <a:pt x="1842" y="410"/>
                  </a:lnTo>
                  <a:lnTo>
                    <a:pt x="1849" y="433"/>
                  </a:lnTo>
                  <a:lnTo>
                    <a:pt x="1850" y="457"/>
                  </a:lnTo>
                  <a:lnTo>
                    <a:pt x="1848" y="487"/>
                  </a:lnTo>
                  <a:lnTo>
                    <a:pt x="1838" y="516"/>
                  </a:lnTo>
                  <a:lnTo>
                    <a:pt x="1824" y="541"/>
                  </a:lnTo>
                  <a:lnTo>
                    <a:pt x="1805" y="564"/>
                  </a:lnTo>
                  <a:lnTo>
                    <a:pt x="1756" y="614"/>
                  </a:lnTo>
                  <a:lnTo>
                    <a:pt x="1781" y="661"/>
                  </a:lnTo>
                  <a:lnTo>
                    <a:pt x="1802" y="709"/>
                  </a:lnTo>
                  <a:lnTo>
                    <a:pt x="1821" y="758"/>
                  </a:lnTo>
                  <a:lnTo>
                    <a:pt x="1837" y="809"/>
                  </a:lnTo>
                  <a:lnTo>
                    <a:pt x="1907" y="809"/>
                  </a:lnTo>
                  <a:lnTo>
                    <a:pt x="1937" y="812"/>
                  </a:lnTo>
                  <a:lnTo>
                    <a:pt x="1966" y="820"/>
                  </a:lnTo>
                  <a:lnTo>
                    <a:pt x="1992" y="835"/>
                  </a:lnTo>
                  <a:lnTo>
                    <a:pt x="2014" y="853"/>
                  </a:lnTo>
                  <a:lnTo>
                    <a:pt x="2033" y="875"/>
                  </a:lnTo>
                  <a:lnTo>
                    <a:pt x="2047" y="901"/>
                  </a:lnTo>
                  <a:lnTo>
                    <a:pt x="2055" y="930"/>
                  </a:lnTo>
                  <a:lnTo>
                    <a:pt x="2058" y="960"/>
                  </a:lnTo>
                  <a:lnTo>
                    <a:pt x="2058" y="1097"/>
                  </a:lnTo>
                  <a:lnTo>
                    <a:pt x="2055" y="1128"/>
                  </a:lnTo>
                  <a:lnTo>
                    <a:pt x="2047" y="1156"/>
                  </a:lnTo>
                  <a:lnTo>
                    <a:pt x="2033" y="1182"/>
                  </a:lnTo>
                  <a:lnTo>
                    <a:pt x="2014" y="1205"/>
                  </a:lnTo>
                  <a:lnTo>
                    <a:pt x="1992" y="1223"/>
                  </a:lnTo>
                  <a:lnTo>
                    <a:pt x="1966" y="1238"/>
                  </a:lnTo>
                  <a:lnTo>
                    <a:pt x="1937" y="1246"/>
                  </a:lnTo>
                  <a:lnTo>
                    <a:pt x="1907" y="1249"/>
                  </a:lnTo>
                  <a:lnTo>
                    <a:pt x="1837" y="1249"/>
                  </a:lnTo>
                  <a:lnTo>
                    <a:pt x="1821" y="1300"/>
                  </a:lnTo>
                  <a:lnTo>
                    <a:pt x="1802" y="1349"/>
                  </a:lnTo>
                  <a:lnTo>
                    <a:pt x="1781" y="1397"/>
                  </a:lnTo>
                  <a:lnTo>
                    <a:pt x="1756" y="1444"/>
                  </a:lnTo>
                  <a:lnTo>
                    <a:pt x="1805" y="1494"/>
                  </a:lnTo>
                  <a:lnTo>
                    <a:pt x="1821" y="1512"/>
                  </a:lnTo>
                  <a:lnTo>
                    <a:pt x="1834" y="1532"/>
                  </a:lnTo>
                  <a:lnTo>
                    <a:pt x="1842" y="1554"/>
                  </a:lnTo>
                  <a:lnTo>
                    <a:pt x="1849" y="1577"/>
                  </a:lnTo>
                  <a:lnTo>
                    <a:pt x="1850" y="1600"/>
                  </a:lnTo>
                  <a:lnTo>
                    <a:pt x="1848" y="1631"/>
                  </a:lnTo>
                  <a:lnTo>
                    <a:pt x="1838" y="1659"/>
                  </a:lnTo>
                  <a:lnTo>
                    <a:pt x="1824" y="1684"/>
                  </a:lnTo>
                  <a:lnTo>
                    <a:pt x="1805" y="1708"/>
                  </a:lnTo>
                  <a:lnTo>
                    <a:pt x="1708" y="1805"/>
                  </a:lnTo>
                  <a:lnTo>
                    <a:pt x="1690" y="1820"/>
                  </a:lnTo>
                  <a:lnTo>
                    <a:pt x="1670" y="1833"/>
                  </a:lnTo>
                  <a:lnTo>
                    <a:pt x="1648" y="1841"/>
                  </a:lnTo>
                  <a:lnTo>
                    <a:pt x="1625" y="1847"/>
                  </a:lnTo>
                  <a:lnTo>
                    <a:pt x="1602" y="1849"/>
                  </a:lnTo>
                  <a:lnTo>
                    <a:pt x="1571" y="1846"/>
                  </a:lnTo>
                  <a:lnTo>
                    <a:pt x="1544" y="1837"/>
                  </a:lnTo>
                  <a:lnTo>
                    <a:pt x="1517" y="1824"/>
                  </a:lnTo>
                  <a:lnTo>
                    <a:pt x="1494" y="1805"/>
                  </a:lnTo>
                  <a:lnTo>
                    <a:pt x="1445" y="1755"/>
                  </a:lnTo>
                  <a:lnTo>
                    <a:pt x="1398" y="1779"/>
                  </a:lnTo>
                  <a:lnTo>
                    <a:pt x="1350" y="1801"/>
                  </a:lnTo>
                  <a:lnTo>
                    <a:pt x="1300" y="1820"/>
                  </a:lnTo>
                  <a:lnTo>
                    <a:pt x="1250" y="1835"/>
                  </a:lnTo>
                  <a:lnTo>
                    <a:pt x="1250" y="1906"/>
                  </a:lnTo>
                  <a:lnTo>
                    <a:pt x="1246" y="1936"/>
                  </a:lnTo>
                  <a:lnTo>
                    <a:pt x="1238" y="1965"/>
                  </a:lnTo>
                  <a:lnTo>
                    <a:pt x="1224" y="1991"/>
                  </a:lnTo>
                  <a:lnTo>
                    <a:pt x="1205" y="2013"/>
                  </a:lnTo>
                  <a:lnTo>
                    <a:pt x="1183" y="2032"/>
                  </a:lnTo>
                  <a:lnTo>
                    <a:pt x="1157" y="2046"/>
                  </a:lnTo>
                  <a:lnTo>
                    <a:pt x="1128" y="2054"/>
                  </a:lnTo>
                  <a:lnTo>
                    <a:pt x="1098" y="2058"/>
                  </a:lnTo>
                  <a:lnTo>
                    <a:pt x="961" y="2058"/>
                  </a:lnTo>
                  <a:lnTo>
                    <a:pt x="930" y="2054"/>
                  </a:lnTo>
                  <a:lnTo>
                    <a:pt x="903" y="2046"/>
                  </a:lnTo>
                  <a:lnTo>
                    <a:pt x="876" y="2032"/>
                  </a:lnTo>
                  <a:lnTo>
                    <a:pt x="854" y="2013"/>
                  </a:lnTo>
                  <a:lnTo>
                    <a:pt x="835" y="1991"/>
                  </a:lnTo>
                  <a:lnTo>
                    <a:pt x="821" y="1965"/>
                  </a:lnTo>
                  <a:lnTo>
                    <a:pt x="812" y="1936"/>
                  </a:lnTo>
                  <a:lnTo>
                    <a:pt x="809" y="1906"/>
                  </a:lnTo>
                  <a:lnTo>
                    <a:pt x="809" y="1835"/>
                  </a:lnTo>
                  <a:lnTo>
                    <a:pt x="758" y="1820"/>
                  </a:lnTo>
                  <a:lnTo>
                    <a:pt x="709" y="1801"/>
                  </a:lnTo>
                  <a:lnTo>
                    <a:pt x="661" y="1779"/>
                  </a:lnTo>
                  <a:lnTo>
                    <a:pt x="615" y="1755"/>
                  </a:lnTo>
                  <a:lnTo>
                    <a:pt x="564" y="1805"/>
                  </a:lnTo>
                  <a:lnTo>
                    <a:pt x="546" y="1820"/>
                  </a:lnTo>
                  <a:lnTo>
                    <a:pt x="526" y="1833"/>
                  </a:lnTo>
                  <a:lnTo>
                    <a:pt x="504" y="1841"/>
                  </a:lnTo>
                  <a:lnTo>
                    <a:pt x="481" y="1847"/>
                  </a:lnTo>
                  <a:lnTo>
                    <a:pt x="458" y="1849"/>
                  </a:lnTo>
                  <a:lnTo>
                    <a:pt x="427" y="1846"/>
                  </a:lnTo>
                  <a:lnTo>
                    <a:pt x="400" y="1837"/>
                  </a:lnTo>
                  <a:lnTo>
                    <a:pt x="373" y="1824"/>
                  </a:lnTo>
                  <a:lnTo>
                    <a:pt x="350" y="1805"/>
                  </a:lnTo>
                  <a:lnTo>
                    <a:pt x="253" y="1708"/>
                  </a:lnTo>
                  <a:lnTo>
                    <a:pt x="236" y="1687"/>
                  </a:lnTo>
                  <a:lnTo>
                    <a:pt x="223" y="1663"/>
                  </a:lnTo>
                  <a:lnTo>
                    <a:pt x="214" y="1639"/>
                  </a:lnTo>
                  <a:lnTo>
                    <a:pt x="210" y="1614"/>
                  </a:lnTo>
                  <a:lnTo>
                    <a:pt x="210" y="1587"/>
                  </a:lnTo>
                  <a:lnTo>
                    <a:pt x="214" y="1562"/>
                  </a:lnTo>
                  <a:lnTo>
                    <a:pt x="223" y="1538"/>
                  </a:lnTo>
                  <a:lnTo>
                    <a:pt x="236" y="1515"/>
                  </a:lnTo>
                  <a:lnTo>
                    <a:pt x="253" y="1494"/>
                  </a:lnTo>
                  <a:lnTo>
                    <a:pt x="304" y="1444"/>
                  </a:lnTo>
                  <a:lnTo>
                    <a:pt x="278" y="1397"/>
                  </a:lnTo>
                  <a:lnTo>
                    <a:pt x="256" y="1349"/>
                  </a:lnTo>
                  <a:lnTo>
                    <a:pt x="237" y="1300"/>
                  </a:lnTo>
                  <a:lnTo>
                    <a:pt x="223" y="1249"/>
                  </a:lnTo>
                  <a:lnTo>
                    <a:pt x="152" y="1249"/>
                  </a:lnTo>
                  <a:lnTo>
                    <a:pt x="121" y="1246"/>
                  </a:lnTo>
                  <a:lnTo>
                    <a:pt x="93" y="1238"/>
                  </a:lnTo>
                  <a:lnTo>
                    <a:pt x="67" y="1223"/>
                  </a:lnTo>
                  <a:lnTo>
                    <a:pt x="44" y="1205"/>
                  </a:lnTo>
                  <a:lnTo>
                    <a:pt x="26" y="1182"/>
                  </a:lnTo>
                  <a:lnTo>
                    <a:pt x="12" y="1156"/>
                  </a:lnTo>
                  <a:lnTo>
                    <a:pt x="3" y="1128"/>
                  </a:lnTo>
                  <a:lnTo>
                    <a:pt x="0" y="1097"/>
                  </a:lnTo>
                  <a:lnTo>
                    <a:pt x="0" y="960"/>
                  </a:lnTo>
                  <a:lnTo>
                    <a:pt x="3" y="930"/>
                  </a:lnTo>
                  <a:lnTo>
                    <a:pt x="12" y="901"/>
                  </a:lnTo>
                  <a:lnTo>
                    <a:pt x="26" y="875"/>
                  </a:lnTo>
                  <a:lnTo>
                    <a:pt x="44" y="853"/>
                  </a:lnTo>
                  <a:lnTo>
                    <a:pt x="67" y="835"/>
                  </a:lnTo>
                  <a:lnTo>
                    <a:pt x="93" y="820"/>
                  </a:lnTo>
                  <a:lnTo>
                    <a:pt x="121" y="812"/>
                  </a:lnTo>
                  <a:lnTo>
                    <a:pt x="152" y="809"/>
                  </a:lnTo>
                  <a:lnTo>
                    <a:pt x="223" y="809"/>
                  </a:lnTo>
                  <a:lnTo>
                    <a:pt x="237" y="758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4" y="614"/>
                  </a:lnTo>
                  <a:lnTo>
                    <a:pt x="253" y="564"/>
                  </a:lnTo>
                  <a:lnTo>
                    <a:pt x="236" y="543"/>
                  </a:lnTo>
                  <a:lnTo>
                    <a:pt x="223" y="520"/>
                  </a:lnTo>
                  <a:lnTo>
                    <a:pt x="214" y="496"/>
                  </a:lnTo>
                  <a:lnTo>
                    <a:pt x="210" y="470"/>
                  </a:lnTo>
                  <a:lnTo>
                    <a:pt x="210" y="444"/>
                  </a:lnTo>
                  <a:lnTo>
                    <a:pt x="214" y="419"/>
                  </a:lnTo>
                  <a:lnTo>
                    <a:pt x="223" y="394"/>
                  </a:lnTo>
                  <a:lnTo>
                    <a:pt x="236" y="371"/>
                  </a:lnTo>
                  <a:lnTo>
                    <a:pt x="253" y="350"/>
                  </a:lnTo>
                  <a:lnTo>
                    <a:pt x="350" y="253"/>
                  </a:lnTo>
                  <a:lnTo>
                    <a:pt x="368" y="237"/>
                  </a:lnTo>
                  <a:lnTo>
                    <a:pt x="388" y="225"/>
                  </a:lnTo>
                  <a:lnTo>
                    <a:pt x="410" y="216"/>
                  </a:lnTo>
                  <a:lnTo>
                    <a:pt x="433" y="211"/>
                  </a:lnTo>
                  <a:lnTo>
                    <a:pt x="458" y="209"/>
                  </a:lnTo>
                  <a:lnTo>
                    <a:pt x="487" y="212"/>
                  </a:lnTo>
                  <a:lnTo>
                    <a:pt x="516" y="221"/>
                  </a:lnTo>
                  <a:lnTo>
                    <a:pt x="542" y="234"/>
                  </a:lnTo>
                  <a:lnTo>
                    <a:pt x="564" y="253"/>
                  </a:lnTo>
                  <a:lnTo>
                    <a:pt x="615" y="303"/>
                  </a:lnTo>
                  <a:lnTo>
                    <a:pt x="661" y="279"/>
                  </a:lnTo>
                  <a:lnTo>
                    <a:pt x="709" y="256"/>
                  </a:lnTo>
                  <a:lnTo>
                    <a:pt x="758" y="237"/>
                  </a:lnTo>
                  <a:lnTo>
                    <a:pt x="809" y="223"/>
                  </a:lnTo>
                  <a:lnTo>
                    <a:pt x="809" y="152"/>
                  </a:lnTo>
                  <a:lnTo>
                    <a:pt x="812" y="121"/>
                  </a:lnTo>
                  <a:lnTo>
                    <a:pt x="820" y="93"/>
                  </a:lnTo>
                  <a:lnTo>
                    <a:pt x="835" y="67"/>
                  </a:lnTo>
                  <a:lnTo>
                    <a:pt x="853" y="45"/>
                  </a:lnTo>
                  <a:lnTo>
                    <a:pt x="876" y="26"/>
                  </a:lnTo>
                  <a:lnTo>
                    <a:pt x="902" y="12"/>
                  </a:lnTo>
                  <a:lnTo>
                    <a:pt x="930" y="3"/>
                  </a:lnTo>
                  <a:lnTo>
                    <a:pt x="9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245"/>
            <p:cNvSpPr>
              <a:spLocks noEditPoints="1"/>
            </p:cNvSpPr>
            <p:nvPr/>
          </p:nvSpPr>
          <p:spPr bwMode="auto">
            <a:xfrm>
              <a:off x="3861011" y="3820866"/>
              <a:ext cx="232463" cy="229696"/>
            </a:xfrm>
            <a:custGeom>
              <a:avLst/>
              <a:gdLst>
                <a:gd name="T0" fmla="*/ 376 w 834"/>
                <a:gd name="T1" fmla="*/ 143 h 834"/>
                <a:gd name="T2" fmla="*/ 300 w 834"/>
                <a:gd name="T3" fmla="*/ 166 h 834"/>
                <a:gd name="T4" fmla="*/ 235 w 834"/>
                <a:gd name="T5" fmla="*/ 208 h 834"/>
                <a:gd name="T6" fmla="*/ 184 w 834"/>
                <a:gd name="T7" fmla="*/ 266 h 834"/>
                <a:gd name="T8" fmla="*/ 152 w 834"/>
                <a:gd name="T9" fmla="*/ 337 h 834"/>
                <a:gd name="T10" fmla="*/ 140 w 834"/>
                <a:gd name="T11" fmla="*/ 417 h 834"/>
                <a:gd name="T12" fmla="*/ 152 w 834"/>
                <a:gd name="T13" fmla="*/ 497 h 834"/>
                <a:gd name="T14" fmla="*/ 184 w 834"/>
                <a:gd name="T15" fmla="*/ 568 h 834"/>
                <a:gd name="T16" fmla="*/ 235 w 834"/>
                <a:gd name="T17" fmla="*/ 626 h 834"/>
                <a:gd name="T18" fmla="*/ 300 w 834"/>
                <a:gd name="T19" fmla="*/ 668 h 834"/>
                <a:gd name="T20" fmla="*/ 376 w 834"/>
                <a:gd name="T21" fmla="*/ 691 h 834"/>
                <a:gd name="T22" fmla="*/ 457 w 834"/>
                <a:gd name="T23" fmla="*/ 691 h 834"/>
                <a:gd name="T24" fmla="*/ 533 w 834"/>
                <a:gd name="T25" fmla="*/ 668 h 834"/>
                <a:gd name="T26" fmla="*/ 599 w 834"/>
                <a:gd name="T27" fmla="*/ 626 h 834"/>
                <a:gd name="T28" fmla="*/ 649 w 834"/>
                <a:gd name="T29" fmla="*/ 568 h 834"/>
                <a:gd name="T30" fmla="*/ 682 w 834"/>
                <a:gd name="T31" fmla="*/ 497 h 834"/>
                <a:gd name="T32" fmla="*/ 694 w 834"/>
                <a:gd name="T33" fmla="*/ 417 h 834"/>
                <a:gd name="T34" fmla="*/ 682 w 834"/>
                <a:gd name="T35" fmla="*/ 337 h 834"/>
                <a:gd name="T36" fmla="*/ 649 w 834"/>
                <a:gd name="T37" fmla="*/ 266 h 834"/>
                <a:gd name="T38" fmla="*/ 599 w 834"/>
                <a:gd name="T39" fmla="*/ 208 h 834"/>
                <a:gd name="T40" fmla="*/ 533 w 834"/>
                <a:gd name="T41" fmla="*/ 166 h 834"/>
                <a:gd name="T42" fmla="*/ 457 w 834"/>
                <a:gd name="T43" fmla="*/ 143 h 834"/>
                <a:gd name="T44" fmla="*/ 416 w 834"/>
                <a:gd name="T45" fmla="*/ 0 h 834"/>
                <a:gd name="T46" fmla="*/ 519 w 834"/>
                <a:gd name="T47" fmla="*/ 12 h 834"/>
                <a:gd name="T48" fmla="*/ 612 w 834"/>
                <a:gd name="T49" fmla="*/ 48 h 834"/>
                <a:gd name="T50" fmla="*/ 694 w 834"/>
                <a:gd name="T51" fmla="*/ 105 h 834"/>
                <a:gd name="T52" fmla="*/ 759 w 834"/>
                <a:gd name="T53" fmla="*/ 179 h 834"/>
                <a:gd name="T54" fmla="*/ 805 w 834"/>
                <a:gd name="T55" fmla="*/ 266 h 834"/>
                <a:gd name="T56" fmla="*/ 831 w 834"/>
                <a:gd name="T57" fmla="*/ 364 h 834"/>
                <a:gd name="T58" fmla="*/ 831 w 834"/>
                <a:gd name="T59" fmla="*/ 470 h 834"/>
                <a:gd name="T60" fmla="*/ 805 w 834"/>
                <a:gd name="T61" fmla="*/ 568 h 834"/>
                <a:gd name="T62" fmla="*/ 759 w 834"/>
                <a:gd name="T63" fmla="*/ 655 h 834"/>
                <a:gd name="T64" fmla="*/ 694 w 834"/>
                <a:gd name="T65" fmla="*/ 729 h 834"/>
                <a:gd name="T66" fmla="*/ 612 w 834"/>
                <a:gd name="T67" fmla="*/ 785 h 834"/>
                <a:gd name="T68" fmla="*/ 520 w 834"/>
                <a:gd name="T69" fmla="*/ 822 h 834"/>
                <a:gd name="T70" fmla="*/ 417 w 834"/>
                <a:gd name="T71" fmla="*/ 834 h 834"/>
                <a:gd name="T72" fmla="*/ 314 w 834"/>
                <a:gd name="T73" fmla="*/ 822 h 834"/>
                <a:gd name="T74" fmla="*/ 221 w 834"/>
                <a:gd name="T75" fmla="*/ 785 h 834"/>
                <a:gd name="T76" fmla="*/ 140 w 834"/>
                <a:gd name="T77" fmla="*/ 729 h 834"/>
                <a:gd name="T78" fmla="*/ 75 w 834"/>
                <a:gd name="T79" fmla="*/ 655 h 834"/>
                <a:gd name="T80" fmla="*/ 27 w 834"/>
                <a:gd name="T81" fmla="*/ 568 h 834"/>
                <a:gd name="T82" fmla="*/ 3 w 834"/>
                <a:gd name="T83" fmla="*/ 470 h 834"/>
                <a:gd name="T84" fmla="*/ 3 w 834"/>
                <a:gd name="T85" fmla="*/ 364 h 834"/>
                <a:gd name="T86" fmla="*/ 27 w 834"/>
                <a:gd name="T87" fmla="*/ 266 h 834"/>
                <a:gd name="T88" fmla="*/ 74 w 834"/>
                <a:gd name="T89" fmla="*/ 179 h 834"/>
                <a:gd name="T90" fmla="*/ 139 w 834"/>
                <a:gd name="T91" fmla="*/ 105 h 834"/>
                <a:gd name="T92" fmla="*/ 220 w 834"/>
                <a:gd name="T93" fmla="*/ 48 h 834"/>
                <a:gd name="T94" fmla="*/ 314 w 834"/>
                <a:gd name="T95" fmla="*/ 12 h 834"/>
                <a:gd name="T96" fmla="*/ 416 w 834"/>
                <a:gd name="T97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4" h="834">
                  <a:moveTo>
                    <a:pt x="417" y="140"/>
                  </a:moveTo>
                  <a:lnTo>
                    <a:pt x="376" y="143"/>
                  </a:lnTo>
                  <a:lnTo>
                    <a:pt x="337" y="151"/>
                  </a:lnTo>
                  <a:lnTo>
                    <a:pt x="300" y="166"/>
                  </a:lnTo>
                  <a:lnTo>
                    <a:pt x="266" y="185"/>
                  </a:lnTo>
                  <a:lnTo>
                    <a:pt x="235" y="208"/>
                  </a:lnTo>
                  <a:lnTo>
                    <a:pt x="207" y="236"/>
                  </a:lnTo>
                  <a:lnTo>
                    <a:pt x="184" y="266"/>
                  </a:lnTo>
                  <a:lnTo>
                    <a:pt x="165" y="300"/>
                  </a:lnTo>
                  <a:lnTo>
                    <a:pt x="152" y="337"/>
                  </a:lnTo>
                  <a:lnTo>
                    <a:pt x="143" y="376"/>
                  </a:lnTo>
                  <a:lnTo>
                    <a:pt x="140" y="417"/>
                  </a:lnTo>
                  <a:lnTo>
                    <a:pt x="143" y="458"/>
                  </a:lnTo>
                  <a:lnTo>
                    <a:pt x="152" y="497"/>
                  </a:lnTo>
                  <a:lnTo>
                    <a:pt x="165" y="533"/>
                  </a:lnTo>
                  <a:lnTo>
                    <a:pt x="184" y="568"/>
                  </a:lnTo>
                  <a:lnTo>
                    <a:pt x="207" y="598"/>
                  </a:lnTo>
                  <a:lnTo>
                    <a:pt x="235" y="626"/>
                  </a:lnTo>
                  <a:lnTo>
                    <a:pt x="266" y="649"/>
                  </a:lnTo>
                  <a:lnTo>
                    <a:pt x="300" y="668"/>
                  </a:lnTo>
                  <a:lnTo>
                    <a:pt x="337" y="681"/>
                  </a:lnTo>
                  <a:lnTo>
                    <a:pt x="376" y="691"/>
                  </a:lnTo>
                  <a:lnTo>
                    <a:pt x="417" y="694"/>
                  </a:lnTo>
                  <a:lnTo>
                    <a:pt x="457" y="691"/>
                  </a:lnTo>
                  <a:lnTo>
                    <a:pt x="496" y="681"/>
                  </a:lnTo>
                  <a:lnTo>
                    <a:pt x="533" y="668"/>
                  </a:lnTo>
                  <a:lnTo>
                    <a:pt x="567" y="649"/>
                  </a:lnTo>
                  <a:lnTo>
                    <a:pt x="599" y="626"/>
                  </a:lnTo>
                  <a:lnTo>
                    <a:pt x="626" y="598"/>
                  </a:lnTo>
                  <a:lnTo>
                    <a:pt x="649" y="568"/>
                  </a:lnTo>
                  <a:lnTo>
                    <a:pt x="668" y="534"/>
                  </a:lnTo>
                  <a:lnTo>
                    <a:pt x="682" y="497"/>
                  </a:lnTo>
                  <a:lnTo>
                    <a:pt x="690" y="458"/>
                  </a:lnTo>
                  <a:lnTo>
                    <a:pt x="694" y="417"/>
                  </a:lnTo>
                  <a:lnTo>
                    <a:pt x="690" y="376"/>
                  </a:lnTo>
                  <a:lnTo>
                    <a:pt x="682" y="337"/>
                  </a:lnTo>
                  <a:lnTo>
                    <a:pt x="668" y="300"/>
                  </a:lnTo>
                  <a:lnTo>
                    <a:pt x="649" y="266"/>
                  </a:lnTo>
                  <a:lnTo>
                    <a:pt x="626" y="236"/>
                  </a:lnTo>
                  <a:lnTo>
                    <a:pt x="599" y="208"/>
                  </a:lnTo>
                  <a:lnTo>
                    <a:pt x="567" y="185"/>
                  </a:lnTo>
                  <a:lnTo>
                    <a:pt x="533" y="166"/>
                  </a:lnTo>
                  <a:lnTo>
                    <a:pt x="496" y="151"/>
                  </a:lnTo>
                  <a:lnTo>
                    <a:pt x="457" y="143"/>
                  </a:lnTo>
                  <a:lnTo>
                    <a:pt x="417" y="140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2"/>
                  </a:lnTo>
                  <a:lnTo>
                    <a:pt x="567" y="28"/>
                  </a:lnTo>
                  <a:lnTo>
                    <a:pt x="612" y="48"/>
                  </a:lnTo>
                  <a:lnTo>
                    <a:pt x="655" y="74"/>
                  </a:lnTo>
                  <a:lnTo>
                    <a:pt x="694" y="105"/>
                  </a:lnTo>
                  <a:lnTo>
                    <a:pt x="728" y="140"/>
                  </a:lnTo>
                  <a:lnTo>
                    <a:pt x="759" y="179"/>
                  </a:lnTo>
                  <a:lnTo>
                    <a:pt x="784" y="221"/>
                  </a:lnTo>
                  <a:lnTo>
                    <a:pt x="805" y="266"/>
                  </a:lnTo>
                  <a:lnTo>
                    <a:pt x="821" y="315"/>
                  </a:lnTo>
                  <a:lnTo>
                    <a:pt x="831" y="364"/>
                  </a:lnTo>
                  <a:lnTo>
                    <a:pt x="834" y="417"/>
                  </a:lnTo>
                  <a:lnTo>
                    <a:pt x="831" y="470"/>
                  </a:lnTo>
                  <a:lnTo>
                    <a:pt x="821" y="519"/>
                  </a:lnTo>
                  <a:lnTo>
                    <a:pt x="805" y="568"/>
                  </a:lnTo>
                  <a:lnTo>
                    <a:pt x="785" y="613"/>
                  </a:lnTo>
                  <a:lnTo>
                    <a:pt x="759" y="655"/>
                  </a:lnTo>
                  <a:lnTo>
                    <a:pt x="728" y="694"/>
                  </a:lnTo>
                  <a:lnTo>
                    <a:pt x="694" y="729"/>
                  </a:lnTo>
                  <a:lnTo>
                    <a:pt x="655" y="759"/>
                  </a:lnTo>
                  <a:lnTo>
                    <a:pt x="612" y="785"/>
                  </a:lnTo>
                  <a:lnTo>
                    <a:pt x="567" y="806"/>
                  </a:lnTo>
                  <a:lnTo>
                    <a:pt x="520" y="822"/>
                  </a:lnTo>
                  <a:lnTo>
                    <a:pt x="469" y="831"/>
                  </a:lnTo>
                  <a:lnTo>
                    <a:pt x="417" y="834"/>
                  </a:lnTo>
                  <a:lnTo>
                    <a:pt x="365" y="831"/>
                  </a:lnTo>
                  <a:lnTo>
                    <a:pt x="314" y="822"/>
                  </a:lnTo>
                  <a:lnTo>
                    <a:pt x="266" y="806"/>
                  </a:lnTo>
                  <a:lnTo>
                    <a:pt x="221" y="785"/>
                  </a:lnTo>
                  <a:lnTo>
                    <a:pt x="179" y="759"/>
                  </a:lnTo>
                  <a:lnTo>
                    <a:pt x="140" y="729"/>
                  </a:lnTo>
                  <a:lnTo>
                    <a:pt x="105" y="694"/>
                  </a:lnTo>
                  <a:lnTo>
                    <a:pt x="75" y="655"/>
                  </a:lnTo>
                  <a:lnTo>
                    <a:pt x="48" y="613"/>
                  </a:lnTo>
                  <a:lnTo>
                    <a:pt x="27" y="568"/>
                  </a:lnTo>
                  <a:lnTo>
                    <a:pt x="12" y="519"/>
                  </a:lnTo>
                  <a:lnTo>
                    <a:pt x="3" y="470"/>
                  </a:lnTo>
                  <a:lnTo>
                    <a:pt x="0" y="417"/>
                  </a:lnTo>
                  <a:lnTo>
                    <a:pt x="3" y="364"/>
                  </a:lnTo>
                  <a:lnTo>
                    <a:pt x="12" y="315"/>
                  </a:lnTo>
                  <a:lnTo>
                    <a:pt x="27" y="266"/>
                  </a:lnTo>
                  <a:lnTo>
                    <a:pt x="48" y="221"/>
                  </a:lnTo>
                  <a:lnTo>
                    <a:pt x="74" y="179"/>
                  </a:lnTo>
                  <a:lnTo>
                    <a:pt x="104" y="140"/>
                  </a:lnTo>
                  <a:lnTo>
                    <a:pt x="139" y="105"/>
                  </a:lnTo>
                  <a:lnTo>
                    <a:pt x="178" y="74"/>
                  </a:lnTo>
                  <a:lnTo>
                    <a:pt x="220" y="48"/>
                  </a:lnTo>
                  <a:lnTo>
                    <a:pt x="265" y="28"/>
                  </a:lnTo>
                  <a:lnTo>
                    <a:pt x="314" y="12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7313322" y="2533417"/>
            <a:ext cx="349624" cy="348626"/>
            <a:chOff x="1603375" y="1916113"/>
            <a:chExt cx="557213" cy="555625"/>
          </a:xfrm>
          <a:solidFill>
            <a:schemeClr val="bg1"/>
          </a:solidFill>
        </p:grpSpPr>
        <p:sp>
          <p:nvSpPr>
            <p:cNvPr id="89" name="Freeform 74"/>
            <p:cNvSpPr>
              <a:spLocks noEditPoints="1"/>
            </p:cNvSpPr>
            <p:nvPr/>
          </p:nvSpPr>
          <p:spPr bwMode="auto">
            <a:xfrm>
              <a:off x="1603375" y="1916113"/>
              <a:ext cx="557213" cy="555625"/>
            </a:xfrm>
            <a:custGeom>
              <a:avLst/>
              <a:gdLst>
                <a:gd name="T0" fmla="*/ 190 w 3510"/>
                <a:gd name="T1" fmla="*/ 3035 h 3500"/>
                <a:gd name="T2" fmla="*/ 203 w 3510"/>
                <a:gd name="T3" fmla="*/ 3200 h 3500"/>
                <a:gd name="T4" fmla="*/ 333 w 3510"/>
                <a:gd name="T5" fmla="*/ 3310 h 3500"/>
                <a:gd name="T6" fmla="*/ 497 w 3510"/>
                <a:gd name="T7" fmla="*/ 3297 h 3500"/>
                <a:gd name="T8" fmla="*/ 905 w 3510"/>
                <a:gd name="T9" fmla="*/ 2290 h 3500"/>
                <a:gd name="T10" fmla="*/ 2237 w 3510"/>
                <a:gd name="T11" fmla="*/ 180 h 3500"/>
                <a:gd name="T12" fmla="*/ 1892 w 3510"/>
                <a:gd name="T13" fmla="*/ 235 h 3500"/>
                <a:gd name="T14" fmla="*/ 1576 w 3510"/>
                <a:gd name="T15" fmla="*/ 401 h 3500"/>
                <a:gd name="T16" fmla="*/ 1319 w 3510"/>
                <a:gd name="T17" fmla="*/ 678 h 3500"/>
                <a:gd name="T18" fmla="*/ 1174 w 3510"/>
                <a:gd name="T19" fmla="*/ 1016 h 3500"/>
                <a:gd name="T20" fmla="*/ 1150 w 3510"/>
                <a:gd name="T21" fmla="*/ 1379 h 3500"/>
                <a:gd name="T22" fmla="*/ 1247 w 3510"/>
                <a:gd name="T23" fmla="*/ 1731 h 3500"/>
                <a:gd name="T24" fmla="*/ 1465 w 3510"/>
                <a:gd name="T25" fmla="*/ 2040 h 3500"/>
                <a:gd name="T26" fmla="*/ 1774 w 3510"/>
                <a:gd name="T27" fmla="*/ 2257 h 3500"/>
                <a:gd name="T28" fmla="*/ 2127 w 3510"/>
                <a:gd name="T29" fmla="*/ 2353 h 3500"/>
                <a:gd name="T30" fmla="*/ 2491 w 3510"/>
                <a:gd name="T31" fmla="*/ 2329 h 3500"/>
                <a:gd name="T32" fmla="*/ 2830 w 3510"/>
                <a:gd name="T33" fmla="*/ 2185 h 3500"/>
                <a:gd name="T34" fmla="*/ 3111 w 3510"/>
                <a:gd name="T35" fmla="*/ 1923 h 3500"/>
                <a:gd name="T36" fmla="*/ 3280 w 3510"/>
                <a:gd name="T37" fmla="*/ 1593 h 3500"/>
                <a:gd name="T38" fmla="*/ 3329 w 3510"/>
                <a:gd name="T39" fmla="*/ 1232 h 3500"/>
                <a:gd name="T40" fmla="*/ 3257 w 3510"/>
                <a:gd name="T41" fmla="*/ 876 h 3500"/>
                <a:gd name="T42" fmla="*/ 3063 w 3510"/>
                <a:gd name="T43" fmla="*/ 556 h 3500"/>
                <a:gd name="T44" fmla="*/ 2777 w 3510"/>
                <a:gd name="T45" fmla="*/ 321 h 3500"/>
                <a:gd name="T46" fmla="*/ 2446 w 3510"/>
                <a:gd name="T47" fmla="*/ 200 h 3500"/>
                <a:gd name="T48" fmla="*/ 2319 w 3510"/>
                <a:gd name="T49" fmla="*/ 2 h 3500"/>
                <a:gd name="T50" fmla="*/ 2717 w 3510"/>
                <a:gd name="T51" fmla="*/ 93 h 3500"/>
                <a:gd name="T52" fmla="*/ 3074 w 3510"/>
                <a:gd name="T53" fmla="*/ 312 h 3500"/>
                <a:gd name="T54" fmla="*/ 3344 w 3510"/>
                <a:gd name="T55" fmla="*/ 642 h 3500"/>
                <a:gd name="T56" fmla="*/ 3487 w 3510"/>
                <a:gd name="T57" fmla="*/ 1027 h 3500"/>
                <a:gd name="T58" fmla="*/ 3508 w 3510"/>
                <a:gd name="T59" fmla="*/ 1350 h 3500"/>
                <a:gd name="T60" fmla="*/ 3416 w 3510"/>
                <a:gd name="T61" fmla="*/ 1748 h 3500"/>
                <a:gd name="T62" fmla="*/ 3197 w 3510"/>
                <a:gd name="T63" fmla="*/ 2104 h 3500"/>
                <a:gd name="T64" fmla="*/ 2867 w 3510"/>
                <a:gd name="T65" fmla="*/ 2374 h 3500"/>
                <a:gd name="T66" fmla="*/ 2480 w 3510"/>
                <a:gd name="T67" fmla="*/ 2516 h 3500"/>
                <a:gd name="T68" fmla="*/ 2075 w 3510"/>
                <a:gd name="T69" fmla="*/ 2528 h 3500"/>
                <a:gd name="T70" fmla="*/ 1684 w 3510"/>
                <a:gd name="T71" fmla="*/ 2413 h 3500"/>
                <a:gd name="T72" fmla="*/ 1251 w 3510"/>
                <a:gd name="T73" fmla="*/ 2380 h 3500"/>
                <a:gd name="T74" fmla="*/ 1432 w 3510"/>
                <a:gd name="T75" fmla="*/ 2608 h 3500"/>
                <a:gd name="T76" fmla="*/ 647 w 3510"/>
                <a:gd name="T77" fmla="*/ 3414 h 3500"/>
                <a:gd name="T78" fmla="*/ 442 w 3510"/>
                <a:gd name="T79" fmla="*/ 3498 h 3500"/>
                <a:gd name="T80" fmla="*/ 229 w 3510"/>
                <a:gd name="T81" fmla="*/ 3462 h 3500"/>
                <a:gd name="T82" fmla="*/ 60 w 3510"/>
                <a:gd name="T83" fmla="*/ 3311 h 3500"/>
                <a:gd name="T84" fmla="*/ 0 w 3510"/>
                <a:gd name="T85" fmla="*/ 3102 h 3500"/>
                <a:gd name="T86" fmla="*/ 38 w 3510"/>
                <a:gd name="T87" fmla="*/ 2932 h 3500"/>
                <a:gd name="T88" fmla="*/ 857 w 3510"/>
                <a:gd name="T89" fmla="*/ 2085 h 3500"/>
                <a:gd name="T90" fmla="*/ 952 w 3510"/>
                <a:gd name="T91" fmla="*/ 2085 h 3500"/>
                <a:gd name="T92" fmla="*/ 1172 w 3510"/>
                <a:gd name="T93" fmla="*/ 1965 h 3500"/>
                <a:gd name="T94" fmla="*/ 1005 w 3510"/>
                <a:gd name="T95" fmla="*/ 1590 h 3500"/>
                <a:gd name="T96" fmla="*/ 967 w 3510"/>
                <a:gd name="T97" fmla="*/ 1187 h 3500"/>
                <a:gd name="T98" fmla="*/ 1057 w 3510"/>
                <a:gd name="T99" fmla="*/ 790 h 3500"/>
                <a:gd name="T100" fmla="*/ 1277 w 3510"/>
                <a:gd name="T101" fmla="*/ 435 h 3500"/>
                <a:gd name="T102" fmla="*/ 1608 w 3510"/>
                <a:gd name="T103" fmla="*/ 165 h 3500"/>
                <a:gd name="T104" fmla="*/ 1993 w 3510"/>
                <a:gd name="T105" fmla="*/ 2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10" h="3500">
                  <a:moveTo>
                    <a:pt x="649" y="2545"/>
                  </a:moveTo>
                  <a:lnTo>
                    <a:pt x="245" y="2947"/>
                  </a:lnTo>
                  <a:lnTo>
                    <a:pt x="221" y="2975"/>
                  </a:lnTo>
                  <a:lnTo>
                    <a:pt x="203" y="3005"/>
                  </a:lnTo>
                  <a:lnTo>
                    <a:pt x="190" y="3035"/>
                  </a:lnTo>
                  <a:lnTo>
                    <a:pt x="183" y="3068"/>
                  </a:lnTo>
                  <a:lnTo>
                    <a:pt x="181" y="3102"/>
                  </a:lnTo>
                  <a:lnTo>
                    <a:pt x="183" y="3135"/>
                  </a:lnTo>
                  <a:lnTo>
                    <a:pt x="190" y="3168"/>
                  </a:lnTo>
                  <a:lnTo>
                    <a:pt x="203" y="3200"/>
                  </a:lnTo>
                  <a:lnTo>
                    <a:pt x="221" y="3230"/>
                  </a:lnTo>
                  <a:lnTo>
                    <a:pt x="245" y="3256"/>
                  </a:lnTo>
                  <a:lnTo>
                    <a:pt x="271" y="3279"/>
                  </a:lnTo>
                  <a:lnTo>
                    <a:pt x="301" y="3297"/>
                  </a:lnTo>
                  <a:lnTo>
                    <a:pt x="333" y="3310"/>
                  </a:lnTo>
                  <a:lnTo>
                    <a:pt x="366" y="3318"/>
                  </a:lnTo>
                  <a:lnTo>
                    <a:pt x="399" y="3320"/>
                  </a:lnTo>
                  <a:lnTo>
                    <a:pt x="433" y="3318"/>
                  </a:lnTo>
                  <a:lnTo>
                    <a:pt x="466" y="3310"/>
                  </a:lnTo>
                  <a:lnTo>
                    <a:pt x="497" y="3297"/>
                  </a:lnTo>
                  <a:lnTo>
                    <a:pt x="527" y="3279"/>
                  </a:lnTo>
                  <a:lnTo>
                    <a:pt x="553" y="3256"/>
                  </a:lnTo>
                  <a:lnTo>
                    <a:pt x="957" y="2853"/>
                  </a:lnTo>
                  <a:lnTo>
                    <a:pt x="649" y="2545"/>
                  </a:lnTo>
                  <a:close/>
                  <a:moveTo>
                    <a:pt x="905" y="2290"/>
                  </a:moveTo>
                  <a:lnTo>
                    <a:pt x="776" y="2417"/>
                  </a:lnTo>
                  <a:lnTo>
                    <a:pt x="1086" y="2726"/>
                  </a:lnTo>
                  <a:lnTo>
                    <a:pt x="1214" y="2597"/>
                  </a:lnTo>
                  <a:lnTo>
                    <a:pt x="905" y="2290"/>
                  </a:lnTo>
                  <a:close/>
                  <a:moveTo>
                    <a:pt x="2237" y="180"/>
                  </a:moveTo>
                  <a:lnTo>
                    <a:pt x="2167" y="182"/>
                  </a:lnTo>
                  <a:lnTo>
                    <a:pt x="2097" y="189"/>
                  </a:lnTo>
                  <a:lnTo>
                    <a:pt x="2028" y="200"/>
                  </a:lnTo>
                  <a:lnTo>
                    <a:pt x="1959" y="215"/>
                  </a:lnTo>
                  <a:lnTo>
                    <a:pt x="1892" y="235"/>
                  </a:lnTo>
                  <a:lnTo>
                    <a:pt x="1825" y="260"/>
                  </a:lnTo>
                  <a:lnTo>
                    <a:pt x="1760" y="288"/>
                  </a:lnTo>
                  <a:lnTo>
                    <a:pt x="1698" y="321"/>
                  </a:lnTo>
                  <a:lnTo>
                    <a:pt x="1636" y="360"/>
                  </a:lnTo>
                  <a:lnTo>
                    <a:pt x="1576" y="401"/>
                  </a:lnTo>
                  <a:lnTo>
                    <a:pt x="1519" y="448"/>
                  </a:lnTo>
                  <a:lnTo>
                    <a:pt x="1465" y="498"/>
                  </a:lnTo>
                  <a:lnTo>
                    <a:pt x="1411" y="556"/>
                  </a:lnTo>
                  <a:lnTo>
                    <a:pt x="1363" y="615"/>
                  </a:lnTo>
                  <a:lnTo>
                    <a:pt x="1319" y="678"/>
                  </a:lnTo>
                  <a:lnTo>
                    <a:pt x="1281" y="741"/>
                  </a:lnTo>
                  <a:lnTo>
                    <a:pt x="1247" y="808"/>
                  </a:lnTo>
                  <a:lnTo>
                    <a:pt x="1218" y="876"/>
                  </a:lnTo>
                  <a:lnTo>
                    <a:pt x="1193" y="946"/>
                  </a:lnTo>
                  <a:lnTo>
                    <a:pt x="1174" y="1016"/>
                  </a:lnTo>
                  <a:lnTo>
                    <a:pt x="1159" y="1088"/>
                  </a:lnTo>
                  <a:lnTo>
                    <a:pt x="1150" y="1160"/>
                  </a:lnTo>
                  <a:lnTo>
                    <a:pt x="1146" y="1232"/>
                  </a:lnTo>
                  <a:lnTo>
                    <a:pt x="1146" y="1306"/>
                  </a:lnTo>
                  <a:lnTo>
                    <a:pt x="1150" y="1379"/>
                  </a:lnTo>
                  <a:lnTo>
                    <a:pt x="1159" y="1451"/>
                  </a:lnTo>
                  <a:lnTo>
                    <a:pt x="1174" y="1522"/>
                  </a:lnTo>
                  <a:lnTo>
                    <a:pt x="1193" y="1593"/>
                  </a:lnTo>
                  <a:lnTo>
                    <a:pt x="1218" y="1662"/>
                  </a:lnTo>
                  <a:lnTo>
                    <a:pt x="1247" y="1731"/>
                  </a:lnTo>
                  <a:lnTo>
                    <a:pt x="1281" y="1797"/>
                  </a:lnTo>
                  <a:lnTo>
                    <a:pt x="1319" y="1861"/>
                  </a:lnTo>
                  <a:lnTo>
                    <a:pt x="1363" y="1923"/>
                  </a:lnTo>
                  <a:lnTo>
                    <a:pt x="1411" y="1983"/>
                  </a:lnTo>
                  <a:lnTo>
                    <a:pt x="1465" y="2040"/>
                  </a:lnTo>
                  <a:lnTo>
                    <a:pt x="1521" y="2093"/>
                  </a:lnTo>
                  <a:lnTo>
                    <a:pt x="1582" y="2141"/>
                  </a:lnTo>
                  <a:lnTo>
                    <a:pt x="1643" y="2185"/>
                  </a:lnTo>
                  <a:lnTo>
                    <a:pt x="1708" y="2223"/>
                  </a:lnTo>
                  <a:lnTo>
                    <a:pt x="1774" y="2257"/>
                  </a:lnTo>
                  <a:lnTo>
                    <a:pt x="1843" y="2286"/>
                  </a:lnTo>
                  <a:lnTo>
                    <a:pt x="1912" y="2310"/>
                  </a:lnTo>
                  <a:lnTo>
                    <a:pt x="1984" y="2329"/>
                  </a:lnTo>
                  <a:lnTo>
                    <a:pt x="2055" y="2344"/>
                  </a:lnTo>
                  <a:lnTo>
                    <a:pt x="2127" y="2353"/>
                  </a:lnTo>
                  <a:lnTo>
                    <a:pt x="2201" y="2358"/>
                  </a:lnTo>
                  <a:lnTo>
                    <a:pt x="2274" y="2358"/>
                  </a:lnTo>
                  <a:lnTo>
                    <a:pt x="2346" y="2353"/>
                  </a:lnTo>
                  <a:lnTo>
                    <a:pt x="2419" y="2344"/>
                  </a:lnTo>
                  <a:lnTo>
                    <a:pt x="2491" y="2329"/>
                  </a:lnTo>
                  <a:lnTo>
                    <a:pt x="2561" y="2310"/>
                  </a:lnTo>
                  <a:lnTo>
                    <a:pt x="2631" y="2286"/>
                  </a:lnTo>
                  <a:lnTo>
                    <a:pt x="2700" y="2257"/>
                  </a:lnTo>
                  <a:lnTo>
                    <a:pt x="2767" y="2223"/>
                  </a:lnTo>
                  <a:lnTo>
                    <a:pt x="2830" y="2185"/>
                  </a:lnTo>
                  <a:lnTo>
                    <a:pt x="2893" y="2141"/>
                  </a:lnTo>
                  <a:lnTo>
                    <a:pt x="2953" y="2093"/>
                  </a:lnTo>
                  <a:lnTo>
                    <a:pt x="3010" y="2040"/>
                  </a:lnTo>
                  <a:lnTo>
                    <a:pt x="3063" y="1983"/>
                  </a:lnTo>
                  <a:lnTo>
                    <a:pt x="3111" y="1923"/>
                  </a:lnTo>
                  <a:lnTo>
                    <a:pt x="3155" y="1861"/>
                  </a:lnTo>
                  <a:lnTo>
                    <a:pt x="3193" y="1797"/>
                  </a:lnTo>
                  <a:lnTo>
                    <a:pt x="3227" y="1731"/>
                  </a:lnTo>
                  <a:lnTo>
                    <a:pt x="3257" y="1662"/>
                  </a:lnTo>
                  <a:lnTo>
                    <a:pt x="3280" y="1593"/>
                  </a:lnTo>
                  <a:lnTo>
                    <a:pt x="3299" y="1522"/>
                  </a:lnTo>
                  <a:lnTo>
                    <a:pt x="3314" y="1451"/>
                  </a:lnTo>
                  <a:lnTo>
                    <a:pt x="3324" y="1379"/>
                  </a:lnTo>
                  <a:lnTo>
                    <a:pt x="3329" y="1306"/>
                  </a:lnTo>
                  <a:lnTo>
                    <a:pt x="3329" y="1232"/>
                  </a:lnTo>
                  <a:lnTo>
                    <a:pt x="3324" y="1160"/>
                  </a:lnTo>
                  <a:lnTo>
                    <a:pt x="3314" y="1088"/>
                  </a:lnTo>
                  <a:lnTo>
                    <a:pt x="3299" y="1016"/>
                  </a:lnTo>
                  <a:lnTo>
                    <a:pt x="3280" y="946"/>
                  </a:lnTo>
                  <a:lnTo>
                    <a:pt x="3257" y="876"/>
                  </a:lnTo>
                  <a:lnTo>
                    <a:pt x="3227" y="808"/>
                  </a:lnTo>
                  <a:lnTo>
                    <a:pt x="3193" y="741"/>
                  </a:lnTo>
                  <a:lnTo>
                    <a:pt x="3155" y="678"/>
                  </a:lnTo>
                  <a:lnTo>
                    <a:pt x="3111" y="615"/>
                  </a:lnTo>
                  <a:lnTo>
                    <a:pt x="3063" y="556"/>
                  </a:lnTo>
                  <a:lnTo>
                    <a:pt x="3010" y="498"/>
                  </a:lnTo>
                  <a:lnTo>
                    <a:pt x="2955" y="448"/>
                  </a:lnTo>
                  <a:lnTo>
                    <a:pt x="2898" y="401"/>
                  </a:lnTo>
                  <a:lnTo>
                    <a:pt x="2839" y="360"/>
                  </a:lnTo>
                  <a:lnTo>
                    <a:pt x="2777" y="321"/>
                  </a:lnTo>
                  <a:lnTo>
                    <a:pt x="2713" y="288"/>
                  </a:lnTo>
                  <a:lnTo>
                    <a:pt x="2648" y="260"/>
                  </a:lnTo>
                  <a:lnTo>
                    <a:pt x="2583" y="235"/>
                  </a:lnTo>
                  <a:lnTo>
                    <a:pt x="2514" y="215"/>
                  </a:lnTo>
                  <a:lnTo>
                    <a:pt x="2446" y="200"/>
                  </a:lnTo>
                  <a:lnTo>
                    <a:pt x="2376" y="189"/>
                  </a:lnTo>
                  <a:lnTo>
                    <a:pt x="2307" y="182"/>
                  </a:lnTo>
                  <a:lnTo>
                    <a:pt x="2237" y="180"/>
                  </a:lnTo>
                  <a:close/>
                  <a:moveTo>
                    <a:pt x="2237" y="0"/>
                  </a:moveTo>
                  <a:lnTo>
                    <a:pt x="2319" y="2"/>
                  </a:lnTo>
                  <a:lnTo>
                    <a:pt x="2400" y="11"/>
                  </a:lnTo>
                  <a:lnTo>
                    <a:pt x="2480" y="23"/>
                  </a:lnTo>
                  <a:lnTo>
                    <a:pt x="2560" y="41"/>
                  </a:lnTo>
                  <a:lnTo>
                    <a:pt x="2639" y="65"/>
                  </a:lnTo>
                  <a:lnTo>
                    <a:pt x="2717" y="93"/>
                  </a:lnTo>
                  <a:lnTo>
                    <a:pt x="2792" y="126"/>
                  </a:lnTo>
                  <a:lnTo>
                    <a:pt x="2867" y="165"/>
                  </a:lnTo>
                  <a:lnTo>
                    <a:pt x="2938" y="209"/>
                  </a:lnTo>
                  <a:lnTo>
                    <a:pt x="3007" y="258"/>
                  </a:lnTo>
                  <a:lnTo>
                    <a:pt x="3074" y="312"/>
                  </a:lnTo>
                  <a:lnTo>
                    <a:pt x="3138" y="371"/>
                  </a:lnTo>
                  <a:lnTo>
                    <a:pt x="3197" y="435"/>
                  </a:lnTo>
                  <a:lnTo>
                    <a:pt x="3252" y="502"/>
                  </a:lnTo>
                  <a:lnTo>
                    <a:pt x="3300" y="571"/>
                  </a:lnTo>
                  <a:lnTo>
                    <a:pt x="3344" y="642"/>
                  </a:lnTo>
                  <a:lnTo>
                    <a:pt x="3383" y="716"/>
                  </a:lnTo>
                  <a:lnTo>
                    <a:pt x="3416" y="791"/>
                  </a:lnTo>
                  <a:lnTo>
                    <a:pt x="3445" y="869"/>
                  </a:lnTo>
                  <a:lnTo>
                    <a:pt x="3469" y="947"/>
                  </a:lnTo>
                  <a:lnTo>
                    <a:pt x="3487" y="1027"/>
                  </a:lnTo>
                  <a:lnTo>
                    <a:pt x="3499" y="1107"/>
                  </a:lnTo>
                  <a:lnTo>
                    <a:pt x="3508" y="1188"/>
                  </a:lnTo>
                  <a:lnTo>
                    <a:pt x="3510" y="1270"/>
                  </a:lnTo>
                  <a:lnTo>
                    <a:pt x="3510" y="1270"/>
                  </a:lnTo>
                  <a:lnTo>
                    <a:pt x="3508" y="1350"/>
                  </a:lnTo>
                  <a:lnTo>
                    <a:pt x="3499" y="1432"/>
                  </a:lnTo>
                  <a:lnTo>
                    <a:pt x="3487" y="1512"/>
                  </a:lnTo>
                  <a:lnTo>
                    <a:pt x="3469" y="1592"/>
                  </a:lnTo>
                  <a:lnTo>
                    <a:pt x="3445" y="1670"/>
                  </a:lnTo>
                  <a:lnTo>
                    <a:pt x="3416" y="1748"/>
                  </a:lnTo>
                  <a:lnTo>
                    <a:pt x="3383" y="1823"/>
                  </a:lnTo>
                  <a:lnTo>
                    <a:pt x="3344" y="1896"/>
                  </a:lnTo>
                  <a:lnTo>
                    <a:pt x="3300" y="1968"/>
                  </a:lnTo>
                  <a:lnTo>
                    <a:pt x="3252" y="2037"/>
                  </a:lnTo>
                  <a:lnTo>
                    <a:pt x="3197" y="2104"/>
                  </a:lnTo>
                  <a:lnTo>
                    <a:pt x="3138" y="2167"/>
                  </a:lnTo>
                  <a:lnTo>
                    <a:pt x="3074" y="2226"/>
                  </a:lnTo>
                  <a:lnTo>
                    <a:pt x="3007" y="2280"/>
                  </a:lnTo>
                  <a:lnTo>
                    <a:pt x="2938" y="2330"/>
                  </a:lnTo>
                  <a:lnTo>
                    <a:pt x="2867" y="2374"/>
                  </a:lnTo>
                  <a:lnTo>
                    <a:pt x="2792" y="2412"/>
                  </a:lnTo>
                  <a:lnTo>
                    <a:pt x="2717" y="2446"/>
                  </a:lnTo>
                  <a:lnTo>
                    <a:pt x="2639" y="2474"/>
                  </a:lnTo>
                  <a:lnTo>
                    <a:pt x="2560" y="2498"/>
                  </a:lnTo>
                  <a:lnTo>
                    <a:pt x="2480" y="2516"/>
                  </a:lnTo>
                  <a:lnTo>
                    <a:pt x="2400" y="2528"/>
                  </a:lnTo>
                  <a:lnTo>
                    <a:pt x="2319" y="2536"/>
                  </a:lnTo>
                  <a:lnTo>
                    <a:pt x="2237" y="2539"/>
                  </a:lnTo>
                  <a:lnTo>
                    <a:pt x="2156" y="2536"/>
                  </a:lnTo>
                  <a:lnTo>
                    <a:pt x="2075" y="2528"/>
                  </a:lnTo>
                  <a:lnTo>
                    <a:pt x="1994" y="2516"/>
                  </a:lnTo>
                  <a:lnTo>
                    <a:pt x="1915" y="2498"/>
                  </a:lnTo>
                  <a:lnTo>
                    <a:pt x="1837" y="2474"/>
                  </a:lnTo>
                  <a:lnTo>
                    <a:pt x="1759" y="2447"/>
                  </a:lnTo>
                  <a:lnTo>
                    <a:pt x="1684" y="2413"/>
                  </a:lnTo>
                  <a:lnTo>
                    <a:pt x="1610" y="2375"/>
                  </a:lnTo>
                  <a:lnTo>
                    <a:pt x="1538" y="2331"/>
                  </a:lnTo>
                  <a:lnTo>
                    <a:pt x="1469" y="2282"/>
                  </a:lnTo>
                  <a:lnTo>
                    <a:pt x="1403" y="2228"/>
                  </a:lnTo>
                  <a:lnTo>
                    <a:pt x="1251" y="2380"/>
                  </a:lnTo>
                  <a:lnTo>
                    <a:pt x="1405" y="2534"/>
                  </a:lnTo>
                  <a:lnTo>
                    <a:pt x="1419" y="2551"/>
                  </a:lnTo>
                  <a:lnTo>
                    <a:pt x="1427" y="2569"/>
                  </a:lnTo>
                  <a:lnTo>
                    <a:pt x="1432" y="2588"/>
                  </a:lnTo>
                  <a:lnTo>
                    <a:pt x="1432" y="2608"/>
                  </a:lnTo>
                  <a:lnTo>
                    <a:pt x="1427" y="2627"/>
                  </a:lnTo>
                  <a:lnTo>
                    <a:pt x="1419" y="2645"/>
                  </a:lnTo>
                  <a:lnTo>
                    <a:pt x="1405" y="2661"/>
                  </a:lnTo>
                  <a:lnTo>
                    <a:pt x="682" y="3383"/>
                  </a:lnTo>
                  <a:lnTo>
                    <a:pt x="647" y="3414"/>
                  </a:lnTo>
                  <a:lnTo>
                    <a:pt x="609" y="3441"/>
                  </a:lnTo>
                  <a:lnTo>
                    <a:pt x="570" y="3462"/>
                  </a:lnTo>
                  <a:lnTo>
                    <a:pt x="529" y="3479"/>
                  </a:lnTo>
                  <a:lnTo>
                    <a:pt x="486" y="3490"/>
                  </a:lnTo>
                  <a:lnTo>
                    <a:pt x="442" y="3498"/>
                  </a:lnTo>
                  <a:lnTo>
                    <a:pt x="399" y="3500"/>
                  </a:lnTo>
                  <a:lnTo>
                    <a:pt x="355" y="3498"/>
                  </a:lnTo>
                  <a:lnTo>
                    <a:pt x="312" y="3490"/>
                  </a:lnTo>
                  <a:lnTo>
                    <a:pt x="269" y="3479"/>
                  </a:lnTo>
                  <a:lnTo>
                    <a:pt x="229" y="3462"/>
                  </a:lnTo>
                  <a:lnTo>
                    <a:pt x="189" y="3441"/>
                  </a:lnTo>
                  <a:lnTo>
                    <a:pt x="151" y="3414"/>
                  </a:lnTo>
                  <a:lnTo>
                    <a:pt x="117" y="3383"/>
                  </a:lnTo>
                  <a:lnTo>
                    <a:pt x="86" y="3349"/>
                  </a:lnTo>
                  <a:lnTo>
                    <a:pt x="60" y="3311"/>
                  </a:lnTo>
                  <a:lnTo>
                    <a:pt x="38" y="3272"/>
                  </a:lnTo>
                  <a:lnTo>
                    <a:pt x="21" y="3232"/>
                  </a:lnTo>
                  <a:lnTo>
                    <a:pt x="10" y="3189"/>
                  </a:lnTo>
                  <a:lnTo>
                    <a:pt x="2" y="3146"/>
                  </a:lnTo>
                  <a:lnTo>
                    <a:pt x="0" y="3102"/>
                  </a:lnTo>
                  <a:lnTo>
                    <a:pt x="0" y="3102"/>
                  </a:lnTo>
                  <a:lnTo>
                    <a:pt x="2" y="3059"/>
                  </a:lnTo>
                  <a:lnTo>
                    <a:pt x="10" y="3015"/>
                  </a:lnTo>
                  <a:lnTo>
                    <a:pt x="21" y="2973"/>
                  </a:lnTo>
                  <a:lnTo>
                    <a:pt x="38" y="2932"/>
                  </a:lnTo>
                  <a:lnTo>
                    <a:pt x="60" y="2892"/>
                  </a:lnTo>
                  <a:lnTo>
                    <a:pt x="86" y="2855"/>
                  </a:lnTo>
                  <a:lnTo>
                    <a:pt x="117" y="2820"/>
                  </a:lnTo>
                  <a:lnTo>
                    <a:pt x="841" y="2099"/>
                  </a:lnTo>
                  <a:lnTo>
                    <a:pt x="857" y="2085"/>
                  </a:lnTo>
                  <a:lnTo>
                    <a:pt x="875" y="2077"/>
                  </a:lnTo>
                  <a:lnTo>
                    <a:pt x="895" y="2072"/>
                  </a:lnTo>
                  <a:lnTo>
                    <a:pt x="915" y="2072"/>
                  </a:lnTo>
                  <a:lnTo>
                    <a:pt x="934" y="2077"/>
                  </a:lnTo>
                  <a:lnTo>
                    <a:pt x="952" y="2085"/>
                  </a:lnTo>
                  <a:lnTo>
                    <a:pt x="969" y="2099"/>
                  </a:lnTo>
                  <a:lnTo>
                    <a:pt x="1123" y="2253"/>
                  </a:lnTo>
                  <a:lnTo>
                    <a:pt x="1275" y="2101"/>
                  </a:lnTo>
                  <a:lnTo>
                    <a:pt x="1221" y="2035"/>
                  </a:lnTo>
                  <a:lnTo>
                    <a:pt x="1172" y="1965"/>
                  </a:lnTo>
                  <a:lnTo>
                    <a:pt x="1129" y="1894"/>
                  </a:lnTo>
                  <a:lnTo>
                    <a:pt x="1090" y="1821"/>
                  </a:lnTo>
                  <a:lnTo>
                    <a:pt x="1056" y="1745"/>
                  </a:lnTo>
                  <a:lnTo>
                    <a:pt x="1029" y="1668"/>
                  </a:lnTo>
                  <a:lnTo>
                    <a:pt x="1005" y="1590"/>
                  </a:lnTo>
                  <a:lnTo>
                    <a:pt x="987" y="1510"/>
                  </a:lnTo>
                  <a:lnTo>
                    <a:pt x="974" y="1430"/>
                  </a:lnTo>
                  <a:lnTo>
                    <a:pt x="967" y="1349"/>
                  </a:lnTo>
                  <a:lnTo>
                    <a:pt x="964" y="1267"/>
                  </a:lnTo>
                  <a:lnTo>
                    <a:pt x="967" y="1187"/>
                  </a:lnTo>
                  <a:lnTo>
                    <a:pt x="974" y="1106"/>
                  </a:lnTo>
                  <a:lnTo>
                    <a:pt x="988" y="1026"/>
                  </a:lnTo>
                  <a:lnTo>
                    <a:pt x="1006" y="946"/>
                  </a:lnTo>
                  <a:lnTo>
                    <a:pt x="1030" y="868"/>
                  </a:lnTo>
                  <a:lnTo>
                    <a:pt x="1057" y="790"/>
                  </a:lnTo>
                  <a:lnTo>
                    <a:pt x="1091" y="715"/>
                  </a:lnTo>
                  <a:lnTo>
                    <a:pt x="1130" y="642"/>
                  </a:lnTo>
                  <a:lnTo>
                    <a:pt x="1174" y="570"/>
                  </a:lnTo>
                  <a:lnTo>
                    <a:pt x="1223" y="501"/>
                  </a:lnTo>
                  <a:lnTo>
                    <a:pt x="1277" y="435"/>
                  </a:lnTo>
                  <a:lnTo>
                    <a:pt x="1337" y="371"/>
                  </a:lnTo>
                  <a:lnTo>
                    <a:pt x="1400" y="312"/>
                  </a:lnTo>
                  <a:lnTo>
                    <a:pt x="1467" y="258"/>
                  </a:lnTo>
                  <a:lnTo>
                    <a:pt x="1536" y="209"/>
                  </a:lnTo>
                  <a:lnTo>
                    <a:pt x="1608" y="165"/>
                  </a:lnTo>
                  <a:lnTo>
                    <a:pt x="1682" y="126"/>
                  </a:lnTo>
                  <a:lnTo>
                    <a:pt x="1757" y="93"/>
                  </a:lnTo>
                  <a:lnTo>
                    <a:pt x="1835" y="65"/>
                  </a:lnTo>
                  <a:lnTo>
                    <a:pt x="1913" y="41"/>
                  </a:lnTo>
                  <a:lnTo>
                    <a:pt x="1993" y="23"/>
                  </a:lnTo>
                  <a:lnTo>
                    <a:pt x="2074" y="11"/>
                  </a:lnTo>
                  <a:lnTo>
                    <a:pt x="2156" y="2"/>
                  </a:lnTo>
                  <a:lnTo>
                    <a:pt x="2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75"/>
            <p:cNvSpPr>
              <a:spLocks noEditPoints="1"/>
            </p:cNvSpPr>
            <p:nvPr/>
          </p:nvSpPr>
          <p:spPr bwMode="auto">
            <a:xfrm>
              <a:off x="1819275" y="1978026"/>
              <a:ext cx="279400" cy="279400"/>
            </a:xfrm>
            <a:custGeom>
              <a:avLst/>
              <a:gdLst>
                <a:gd name="T0" fmla="*/ 760 w 1765"/>
                <a:gd name="T1" fmla="*/ 191 h 1760"/>
                <a:gd name="T2" fmla="*/ 586 w 1765"/>
                <a:gd name="T3" fmla="*/ 246 h 1760"/>
                <a:gd name="T4" fmla="*/ 432 w 1765"/>
                <a:gd name="T5" fmla="*/ 344 h 1760"/>
                <a:gd name="T6" fmla="*/ 306 w 1765"/>
                <a:gd name="T7" fmla="*/ 480 h 1760"/>
                <a:gd name="T8" fmla="*/ 222 w 1765"/>
                <a:gd name="T9" fmla="*/ 641 h 1760"/>
                <a:gd name="T10" fmla="*/ 183 w 1765"/>
                <a:gd name="T11" fmla="*/ 819 h 1760"/>
                <a:gd name="T12" fmla="*/ 192 w 1765"/>
                <a:gd name="T13" fmla="*/ 1003 h 1760"/>
                <a:gd name="T14" fmla="*/ 246 w 1765"/>
                <a:gd name="T15" fmla="*/ 1175 h 1760"/>
                <a:gd name="T16" fmla="*/ 344 w 1765"/>
                <a:gd name="T17" fmla="*/ 1329 h 1760"/>
                <a:gd name="T18" fmla="*/ 481 w 1765"/>
                <a:gd name="T19" fmla="*/ 1454 h 1760"/>
                <a:gd name="T20" fmla="*/ 641 w 1765"/>
                <a:gd name="T21" fmla="*/ 1538 h 1760"/>
                <a:gd name="T22" fmla="*/ 820 w 1765"/>
                <a:gd name="T23" fmla="*/ 1577 h 1760"/>
                <a:gd name="T24" fmla="*/ 1005 w 1765"/>
                <a:gd name="T25" fmla="*/ 1569 h 1760"/>
                <a:gd name="T26" fmla="*/ 1179 w 1765"/>
                <a:gd name="T27" fmla="*/ 1515 h 1760"/>
                <a:gd name="T28" fmla="*/ 1333 w 1765"/>
                <a:gd name="T29" fmla="*/ 1417 h 1760"/>
                <a:gd name="T30" fmla="*/ 1457 w 1765"/>
                <a:gd name="T31" fmla="*/ 1280 h 1760"/>
                <a:gd name="T32" fmla="*/ 1541 w 1765"/>
                <a:gd name="T33" fmla="*/ 1120 h 1760"/>
                <a:gd name="T34" fmla="*/ 1581 w 1765"/>
                <a:gd name="T35" fmla="*/ 942 h 1760"/>
                <a:gd name="T36" fmla="*/ 1573 w 1765"/>
                <a:gd name="T37" fmla="*/ 758 h 1760"/>
                <a:gd name="T38" fmla="*/ 1518 w 1765"/>
                <a:gd name="T39" fmla="*/ 585 h 1760"/>
                <a:gd name="T40" fmla="*/ 1420 w 1765"/>
                <a:gd name="T41" fmla="*/ 431 h 1760"/>
                <a:gd name="T42" fmla="*/ 1284 w 1765"/>
                <a:gd name="T43" fmla="*/ 307 h 1760"/>
                <a:gd name="T44" fmla="*/ 1122 w 1765"/>
                <a:gd name="T45" fmla="*/ 223 h 1760"/>
                <a:gd name="T46" fmla="*/ 944 w 1765"/>
                <a:gd name="T47" fmla="*/ 184 h 1760"/>
                <a:gd name="T48" fmla="*/ 952 w 1765"/>
                <a:gd name="T49" fmla="*/ 3 h 1760"/>
                <a:gd name="T50" fmla="*/ 1155 w 1765"/>
                <a:gd name="T51" fmla="*/ 44 h 1760"/>
                <a:gd name="T52" fmla="*/ 1342 w 1765"/>
                <a:gd name="T53" fmla="*/ 130 h 1760"/>
                <a:gd name="T54" fmla="*/ 1506 w 1765"/>
                <a:gd name="T55" fmla="*/ 258 h 1760"/>
                <a:gd name="T56" fmla="*/ 1635 w 1765"/>
                <a:gd name="T57" fmla="*/ 421 h 1760"/>
                <a:gd name="T58" fmla="*/ 1721 w 1765"/>
                <a:gd name="T59" fmla="*/ 608 h 1760"/>
                <a:gd name="T60" fmla="*/ 1761 w 1765"/>
                <a:gd name="T61" fmla="*/ 811 h 1760"/>
                <a:gd name="T62" fmla="*/ 1753 w 1765"/>
                <a:gd name="T63" fmla="*/ 1019 h 1760"/>
                <a:gd name="T64" fmla="*/ 1698 w 1765"/>
                <a:gd name="T65" fmla="*/ 1217 h 1760"/>
                <a:gd name="T66" fmla="*/ 1597 w 1765"/>
                <a:gd name="T67" fmla="*/ 1396 h 1760"/>
                <a:gd name="T68" fmla="*/ 1454 w 1765"/>
                <a:gd name="T69" fmla="*/ 1550 h 1760"/>
                <a:gd name="T70" fmla="*/ 1282 w 1765"/>
                <a:gd name="T71" fmla="*/ 1664 h 1760"/>
                <a:gd name="T72" fmla="*/ 1089 w 1765"/>
                <a:gd name="T73" fmla="*/ 1735 h 1760"/>
                <a:gd name="T74" fmla="*/ 882 w 1765"/>
                <a:gd name="T75" fmla="*/ 1760 h 1760"/>
                <a:gd name="T76" fmla="*/ 674 w 1765"/>
                <a:gd name="T77" fmla="*/ 1735 h 1760"/>
                <a:gd name="T78" fmla="*/ 482 w 1765"/>
                <a:gd name="T79" fmla="*/ 1664 h 1760"/>
                <a:gd name="T80" fmla="*/ 310 w 1765"/>
                <a:gd name="T81" fmla="*/ 1550 h 1760"/>
                <a:gd name="T82" fmla="*/ 167 w 1765"/>
                <a:gd name="T83" fmla="*/ 1396 h 1760"/>
                <a:gd name="T84" fmla="*/ 67 w 1765"/>
                <a:gd name="T85" fmla="*/ 1217 h 1760"/>
                <a:gd name="T86" fmla="*/ 11 w 1765"/>
                <a:gd name="T87" fmla="*/ 1019 h 1760"/>
                <a:gd name="T88" fmla="*/ 2 w 1765"/>
                <a:gd name="T89" fmla="*/ 811 h 1760"/>
                <a:gd name="T90" fmla="*/ 43 w 1765"/>
                <a:gd name="T91" fmla="*/ 608 h 1760"/>
                <a:gd name="T92" fmla="*/ 129 w 1765"/>
                <a:gd name="T93" fmla="*/ 421 h 1760"/>
                <a:gd name="T94" fmla="*/ 259 w 1765"/>
                <a:gd name="T95" fmla="*/ 258 h 1760"/>
                <a:gd name="T96" fmla="*/ 422 w 1765"/>
                <a:gd name="T97" fmla="*/ 130 h 1760"/>
                <a:gd name="T98" fmla="*/ 608 w 1765"/>
                <a:gd name="T99" fmla="*/ 44 h 1760"/>
                <a:gd name="T100" fmla="*/ 812 w 1765"/>
                <a:gd name="T101" fmla="*/ 3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65" h="1760">
                  <a:moveTo>
                    <a:pt x="882" y="181"/>
                  </a:moveTo>
                  <a:lnTo>
                    <a:pt x="820" y="184"/>
                  </a:lnTo>
                  <a:lnTo>
                    <a:pt x="760" y="191"/>
                  </a:lnTo>
                  <a:lnTo>
                    <a:pt x="700" y="205"/>
                  </a:lnTo>
                  <a:lnTo>
                    <a:pt x="641" y="223"/>
                  </a:lnTo>
                  <a:lnTo>
                    <a:pt x="586" y="246"/>
                  </a:lnTo>
                  <a:lnTo>
                    <a:pt x="532" y="274"/>
                  </a:lnTo>
                  <a:lnTo>
                    <a:pt x="481" y="307"/>
                  </a:lnTo>
                  <a:lnTo>
                    <a:pt x="432" y="344"/>
                  </a:lnTo>
                  <a:lnTo>
                    <a:pt x="386" y="385"/>
                  </a:lnTo>
                  <a:lnTo>
                    <a:pt x="344" y="431"/>
                  </a:lnTo>
                  <a:lnTo>
                    <a:pt x="306" y="480"/>
                  </a:lnTo>
                  <a:lnTo>
                    <a:pt x="273" y="532"/>
                  </a:lnTo>
                  <a:lnTo>
                    <a:pt x="246" y="585"/>
                  </a:lnTo>
                  <a:lnTo>
                    <a:pt x="222" y="641"/>
                  </a:lnTo>
                  <a:lnTo>
                    <a:pt x="204" y="698"/>
                  </a:lnTo>
                  <a:lnTo>
                    <a:pt x="192" y="758"/>
                  </a:lnTo>
                  <a:lnTo>
                    <a:pt x="183" y="819"/>
                  </a:lnTo>
                  <a:lnTo>
                    <a:pt x="181" y="881"/>
                  </a:lnTo>
                  <a:lnTo>
                    <a:pt x="183" y="942"/>
                  </a:lnTo>
                  <a:lnTo>
                    <a:pt x="192" y="1003"/>
                  </a:lnTo>
                  <a:lnTo>
                    <a:pt x="204" y="1062"/>
                  </a:lnTo>
                  <a:lnTo>
                    <a:pt x="222" y="1120"/>
                  </a:lnTo>
                  <a:lnTo>
                    <a:pt x="246" y="1175"/>
                  </a:lnTo>
                  <a:lnTo>
                    <a:pt x="273" y="1229"/>
                  </a:lnTo>
                  <a:lnTo>
                    <a:pt x="306" y="1280"/>
                  </a:lnTo>
                  <a:lnTo>
                    <a:pt x="344" y="1329"/>
                  </a:lnTo>
                  <a:lnTo>
                    <a:pt x="386" y="1375"/>
                  </a:lnTo>
                  <a:lnTo>
                    <a:pt x="432" y="1417"/>
                  </a:lnTo>
                  <a:lnTo>
                    <a:pt x="481" y="1454"/>
                  </a:lnTo>
                  <a:lnTo>
                    <a:pt x="532" y="1487"/>
                  </a:lnTo>
                  <a:lnTo>
                    <a:pt x="586" y="1515"/>
                  </a:lnTo>
                  <a:lnTo>
                    <a:pt x="641" y="1538"/>
                  </a:lnTo>
                  <a:lnTo>
                    <a:pt x="700" y="1556"/>
                  </a:lnTo>
                  <a:lnTo>
                    <a:pt x="760" y="1569"/>
                  </a:lnTo>
                  <a:lnTo>
                    <a:pt x="820" y="1577"/>
                  </a:lnTo>
                  <a:lnTo>
                    <a:pt x="882" y="1579"/>
                  </a:lnTo>
                  <a:lnTo>
                    <a:pt x="944" y="1577"/>
                  </a:lnTo>
                  <a:lnTo>
                    <a:pt x="1005" y="1569"/>
                  </a:lnTo>
                  <a:lnTo>
                    <a:pt x="1065" y="1556"/>
                  </a:lnTo>
                  <a:lnTo>
                    <a:pt x="1122" y="1538"/>
                  </a:lnTo>
                  <a:lnTo>
                    <a:pt x="1179" y="1515"/>
                  </a:lnTo>
                  <a:lnTo>
                    <a:pt x="1232" y="1487"/>
                  </a:lnTo>
                  <a:lnTo>
                    <a:pt x="1284" y="1454"/>
                  </a:lnTo>
                  <a:lnTo>
                    <a:pt x="1333" y="1417"/>
                  </a:lnTo>
                  <a:lnTo>
                    <a:pt x="1379" y="1375"/>
                  </a:lnTo>
                  <a:lnTo>
                    <a:pt x="1420" y="1329"/>
                  </a:lnTo>
                  <a:lnTo>
                    <a:pt x="1457" y="1280"/>
                  </a:lnTo>
                  <a:lnTo>
                    <a:pt x="1490" y="1229"/>
                  </a:lnTo>
                  <a:lnTo>
                    <a:pt x="1518" y="1175"/>
                  </a:lnTo>
                  <a:lnTo>
                    <a:pt x="1541" y="1120"/>
                  </a:lnTo>
                  <a:lnTo>
                    <a:pt x="1559" y="1062"/>
                  </a:lnTo>
                  <a:lnTo>
                    <a:pt x="1573" y="1003"/>
                  </a:lnTo>
                  <a:lnTo>
                    <a:pt x="1581" y="942"/>
                  </a:lnTo>
                  <a:lnTo>
                    <a:pt x="1584" y="881"/>
                  </a:lnTo>
                  <a:lnTo>
                    <a:pt x="1581" y="819"/>
                  </a:lnTo>
                  <a:lnTo>
                    <a:pt x="1573" y="758"/>
                  </a:lnTo>
                  <a:lnTo>
                    <a:pt x="1559" y="698"/>
                  </a:lnTo>
                  <a:lnTo>
                    <a:pt x="1541" y="641"/>
                  </a:lnTo>
                  <a:lnTo>
                    <a:pt x="1518" y="585"/>
                  </a:lnTo>
                  <a:lnTo>
                    <a:pt x="1490" y="532"/>
                  </a:lnTo>
                  <a:lnTo>
                    <a:pt x="1457" y="480"/>
                  </a:lnTo>
                  <a:lnTo>
                    <a:pt x="1420" y="431"/>
                  </a:lnTo>
                  <a:lnTo>
                    <a:pt x="1379" y="385"/>
                  </a:lnTo>
                  <a:lnTo>
                    <a:pt x="1333" y="344"/>
                  </a:lnTo>
                  <a:lnTo>
                    <a:pt x="1284" y="307"/>
                  </a:lnTo>
                  <a:lnTo>
                    <a:pt x="1232" y="274"/>
                  </a:lnTo>
                  <a:lnTo>
                    <a:pt x="1179" y="246"/>
                  </a:lnTo>
                  <a:lnTo>
                    <a:pt x="1122" y="223"/>
                  </a:lnTo>
                  <a:lnTo>
                    <a:pt x="1065" y="205"/>
                  </a:lnTo>
                  <a:lnTo>
                    <a:pt x="1005" y="191"/>
                  </a:lnTo>
                  <a:lnTo>
                    <a:pt x="944" y="184"/>
                  </a:lnTo>
                  <a:lnTo>
                    <a:pt x="882" y="181"/>
                  </a:lnTo>
                  <a:close/>
                  <a:moveTo>
                    <a:pt x="882" y="0"/>
                  </a:moveTo>
                  <a:lnTo>
                    <a:pt x="952" y="3"/>
                  </a:lnTo>
                  <a:lnTo>
                    <a:pt x="1021" y="12"/>
                  </a:lnTo>
                  <a:lnTo>
                    <a:pt x="1089" y="25"/>
                  </a:lnTo>
                  <a:lnTo>
                    <a:pt x="1155" y="44"/>
                  </a:lnTo>
                  <a:lnTo>
                    <a:pt x="1220" y="67"/>
                  </a:lnTo>
                  <a:lnTo>
                    <a:pt x="1282" y="96"/>
                  </a:lnTo>
                  <a:lnTo>
                    <a:pt x="1342" y="130"/>
                  </a:lnTo>
                  <a:lnTo>
                    <a:pt x="1400" y="168"/>
                  </a:lnTo>
                  <a:lnTo>
                    <a:pt x="1454" y="211"/>
                  </a:lnTo>
                  <a:lnTo>
                    <a:pt x="1506" y="258"/>
                  </a:lnTo>
                  <a:lnTo>
                    <a:pt x="1553" y="310"/>
                  </a:lnTo>
                  <a:lnTo>
                    <a:pt x="1597" y="364"/>
                  </a:lnTo>
                  <a:lnTo>
                    <a:pt x="1635" y="421"/>
                  </a:lnTo>
                  <a:lnTo>
                    <a:pt x="1669" y="482"/>
                  </a:lnTo>
                  <a:lnTo>
                    <a:pt x="1698" y="543"/>
                  </a:lnTo>
                  <a:lnTo>
                    <a:pt x="1721" y="608"/>
                  </a:lnTo>
                  <a:lnTo>
                    <a:pt x="1740" y="674"/>
                  </a:lnTo>
                  <a:lnTo>
                    <a:pt x="1753" y="742"/>
                  </a:lnTo>
                  <a:lnTo>
                    <a:pt x="1761" y="811"/>
                  </a:lnTo>
                  <a:lnTo>
                    <a:pt x="1765" y="881"/>
                  </a:lnTo>
                  <a:lnTo>
                    <a:pt x="1761" y="951"/>
                  </a:lnTo>
                  <a:lnTo>
                    <a:pt x="1753" y="1019"/>
                  </a:lnTo>
                  <a:lnTo>
                    <a:pt x="1740" y="1087"/>
                  </a:lnTo>
                  <a:lnTo>
                    <a:pt x="1721" y="1153"/>
                  </a:lnTo>
                  <a:lnTo>
                    <a:pt x="1698" y="1217"/>
                  </a:lnTo>
                  <a:lnTo>
                    <a:pt x="1669" y="1279"/>
                  </a:lnTo>
                  <a:lnTo>
                    <a:pt x="1635" y="1339"/>
                  </a:lnTo>
                  <a:lnTo>
                    <a:pt x="1597" y="1396"/>
                  </a:lnTo>
                  <a:lnTo>
                    <a:pt x="1553" y="1451"/>
                  </a:lnTo>
                  <a:lnTo>
                    <a:pt x="1506" y="1502"/>
                  </a:lnTo>
                  <a:lnTo>
                    <a:pt x="1454" y="1550"/>
                  </a:lnTo>
                  <a:lnTo>
                    <a:pt x="1400" y="1593"/>
                  </a:lnTo>
                  <a:lnTo>
                    <a:pt x="1342" y="1631"/>
                  </a:lnTo>
                  <a:lnTo>
                    <a:pt x="1282" y="1664"/>
                  </a:lnTo>
                  <a:lnTo>
                    <a:pt x="1220" y="1693"/>
                  </a:lnTo>
                  <a:lnTo>
                    <a:pt x="1155" y="1717"/>
                  </a:lnTo>
                  <a:lnTo>
                    <a:pt x="1089" y="1735"/>
                  </a:lnTo>
                  <a:lnTo>
                    <a:pt x="1021" y="1749"/>
                  </a:lnTo>
                  <a:lnTo>
                    <a:pt x="952" y="1758"/>
                  </a:lnTo>
                  <a:lnTo>
                    <a:pt x="882" y="1760"/>
                  </a:lnTo>
                  <a:lnTo>
                    <a:pt x="812" y="1758"/>
                  </a:lnTo>
                  <a:lnTo>
                    <a:pt x="742" y="1749"/>
                  </a:lnTo>
                  <a:lnTo>
                    <a:pt x="674" y="1735"/>
                  </a:lnTo>
                  <a:lnTo>
                    <a:pt x="608" y="1717"/>
                  </a:lnTo>
                  <a:lnTo>
                    <a:pt x="545" y="1693"/>
                  </a:lnTo>
                  <a:lnTo>
                    <a:pt x="482" y="1664"/>
                  </a:lnTo>
                  <a:lnTo>
                    <a:pt x="422" y="1631"/>
                  </a:lnTo>
                  <a:lnTo>
                    <a:pt x="365" y="1593"/>
                  </a:lnTo>
                  <a:lnTo>
                    <a:pt x="310" y="1550"/>
                  </a:lnTo>
                  <a:lnTo>
                    <a:pt x="259" y="1502"/>
                  </a:lnTo>
                  <a:lnTo>
                    <a:pt x="211" y="1451"/>
                  </a:lnTo>
                  <a:lnTo>
                    <a:pt x="167" y="1396"/>
                  </a:lnTo>
                  <a:lnTo>
                    <a:pt x="129" y="1339"/>
                  </a:lnTo>
                  <a:lnTo>
                    <a:pt x="96" y="1279"/>
                  </a:lnTo>
                  <a:lnTo>
                    <a:pt x="67" y="1217"/>
                  </a:lnTo>
                  <a:lnTo>
                    <a:pt x="43" y="1153"/>
                  </a:lnTo>
                  <a:lnTo>
                    <a:pt x="25" y="1087"/>
                  </a:lnTo>
                  <a:lnTo>
                    <a:pt x="11" y="1019"/>
                  </a:lnTo>
                  <a:lnTo>
                    <a:pt x="2" y="951"/>
                  </a:lnTo>
                  <a:lnTo>
                    <a:pt x="0" y="881"/>
                  </a:lnTo>
                  <a:lnTo>
                    <a:pt x="2" y="811"/>
                  </a:lnTo>
                  <a:lnTo>
                    <a:pt x="11" y="742"/>
                  </a:lnTo>
                  <a:lnTo>
                    <a:pt x="25" y="674"/>
                  </a:lnTo>
                  <a:lnTo>
                    <a:pt x="43" y="608"/>
                  </a:lnTo>
                  <a:lnTo>
                    <a:pt x="67" y="543"/>
                  </a:lnTo>
                  <a:lnTo>
                    <a:pt x="96" y="482"/>
                  </a:lnTo>
                  <a:lnTo>
                    <a:pt x="129" y="421"/>
                  </a:lnTo>
                  <a:lnTo>
                    <a:pt x="167" y="364"/>
                  </a:lnTo>
                  <a:lnTo>
                    <a:pt x="211" y="310"/>
                  </a:lnTo>
                  <a:lnTo>
                    <a:pt x="259" y="258"/>
                  </a:lnTo>
                  <a:lnTo>
                    <a:pt x="310" y="211"/>
                  </a:lnTo>
                  <a:lnTo>
                    <a:pt x="365" y="168"/>
                  </a:lnTo>
                  <a:lnTo>
                    <a:pt x="422" y="130"/>
                  </a:lnTo>
                  <a:lnTo>
                    <a:pt x="482" y="96"/>
                  </a:lnTo>
                  <a:lnTo>
                    <a:pt x="545" y="67"/>
                  </a:lnTo>
                  <a:lnTo>
                    <a:pt x="608" y="44"/>
                  </a:lnTo>
                  <a:lnTo>
                    <a:pt x="674" y="25"/>
                  </a:lnTo>
                  <a:lnTo>
                    <a:pt x="742" y="12"/>
                  </a:lnTo>
                  <a:lnTo>
                    <a:pt x="812" y="3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1" name="Freeform 76"/>
            <p:cNvSpPr/>
            <p:nvPr/>
          </p:nvSpPr>
          <p:spPr bwMode="auto">
            <a:xfrm>
              <a:off x="1900238" y="2060576"/>
              <a:ext cx="115888" cy="114300"/>
            </a:xfrm>
            <a:custGeom>
              <a:avLst/>
              <a:gdLst>
                <a:gd name="T0" fmla="*/ 363 w 726"/>
                <a:gd name="T1" fmla="*/ 0 h 723"/>
                <a:gd name="T2" fmla="*/ 387 w 726"/>
                <a:gd name="T3" fmla="*/ 3 h 723"/>
                <a:gd name="T4" fmla="*/ 409 w 726"/>
                <a:gd name="T5" fmla="*/ 12 h 723"/>
                <a:gd name="T6" fmla="*/ 427 w 726"/>
                <a:gd name="T7" fmla="*/ 26 h 723"/>
                <a:gd name="T8" fmla="*/ 442 w 726"/>
                <a:gd name="T9" fmla="*/ 44 h 723"/>
                <a:gd name="T10" fmla="*/ 450 w 726"/>
                <a:gd name="T11" fmla="*/ 66 h 723"/>
                <a:gd name="T12" fmla="*/ 453 w 726"/>
                <a:gd name="T13" fmla="*/ 90 h 723"/>
                <a:gd name="T14" fmla="*/ 453 w 726"/>
                <a:gd name="T15" fmla="*/ 271 h 723"/>
                <a:gd name="T16" fmla="*/ 635 w 726"/>
                <a:gd name="T17" fmla="*/ 271 h 723"/>
                <a:gd name="T18" fmla="*/ 660 w 726"/>
                <a:gd name="T19" fmla="*/ 275 h 723"/>
                <a:gd name="T20" fmla="*/ 681 w 726"/>
                <a:gd name="T21" fmla="*/ 283 h 723"/>
                <a:gd name="T22" fmla="*/ 699 w 726"/>
                <a:gd name="T23" fmla="*/ 298 h 723"/>
                <a:gd name="T24" fmla="*/ 714 w 726"/>
                <a:gd name="T25" fmla="*/ 316 h 723"/>
                <a:gd name="T26" fmla="*/ 722 w 726"/>
                <a:gd name="T27" fmla="*/ 337 h 723"/>
                <a:gd name="T28" fmla="*/ 726 w 726"/>
                <a:gd name="T29" fmla="*/ 362 h 723"/>
                <a:gd name="T30" fmla="*/ 722 w 726"/>
                <a:gd name="T31" fmla="*/ 385 h 723"/>
                <a:gd name="T32" fmla="*/ 714 w 726"/>
                <a:gd name="T33" fmla="*/ 407 h 723"/>
                <a:gd name="T34" fmla="*/ 699 w 726"/>
                <a:gd name="T35" fmla="*/ 425 h 723"/>
                <a:gd name="T36" fmla="*/ 681 w 726"/>
                <a:gd name="T37" fmla="*/ 439 h 723"/>
                <a:gd name="T38" fmla="*/ 660 w 726"/>
                <a:gd name="T39" fmla="*/ 449 h 723"/>
                <a:gd name="T40" fmla="*/ 635 w 726"/>
                <a:gd name="T41" fmla="*/ 452 h 723"/>
                <a:gd name="T42" fmla="*/ 453 w 726"/>
                <a:gd name="T43" fmla="*/ 452 h 723"/>
                <a:gd name="T44" fmla="*/ 453 w 726"/>
                <a:gd name="T45" fmla="*/ 633 h 723"/>
                <a:gd name="T46" fmla="*/ 450 w 726"/>
                <a:gd name="T47" fmla="*/ 656 h 723"/>
                <a:gd name="T48" fmla="*/ 442 w 726"/>
                <a:gd name="T49" fmla="*/ 679 h 723"/>
                <a:gd name="T50" fmla="*/ 427 w 726"/>
                <a:gd name="T51" fmla="*/ 697 h 723"/>
                <a:gd name="T52" fmla="*/ 409 w 726"/>
                <a:gd name="T53" fmla="*/ 710 h 723"/>
                <a:gd name="T54" fmla="*/ 387 w 726"/>
                <a:gd name="T55" fmla="*/ 720 h 723"/>
                <a:gd name="T56" fmla="*/ 363 w 726"/>
                <a:gd name="T57" fmla="*/ 723 h 723"/>
                <a:gd name="T58" fmla="*/ 339 w 726"/>
                <a:gd name="T59" fmla="*/ 720 h 723"/>
                <a:gd name="T60" fmla="*/ 317 w 726"/>
                <a:gd name="T61" fmla="*/ 710 h 723"/>
                <a:gd name="T62" fmla="*/ 299 w 726"/>
                <a:gd name="T63" fmla="*/ 697 h 723"/>
                <a:gd name="T64" fmla="*/ 285 w 726"/>
                <a:gd name="T65" fmla="*/ 679 h 723"/>
                <a:gd name="T66" fmla="*/ 276 w 726"/>
                <a:gd name="T67" fmla="*/ 656 h 723"/>
                <a:gd name="T68" fmla="*/ 272 w 726"/>
                <a:gd name="T69" fmla="*/ 633 h 723"/>
                <a:gd name="T70" fmla="*/ 272 w 726"/>
                <a:gd name="T71" fmla="*/ 452 h 723"/>
                <a:gd name="T72" fmla="*/ 91 w 726"/>
                <a:gd name="T73" fmla="*/ 452 h 723"/>
                <a:gd name="T74" fmla="*/ 67 w 726"/>
                <a:gd name="T75" fmla="*/ 449 h 723"/>
                <a:gd name="T76" fmla="*/ 45 w 726"/>
                <a:gd name="T77" fmla="*/ 439 h 723"/>
                <a:gd name="T78" fmla="*/ 27 w 726"/>
                <a:gd name="T79" fmla="*/ 425 h 723"/>
                <a:gd name="T80" fmla="*/ 13 w 726"/>
                <a:gd name="T81" fmla="*/ 407 h 723"/>
                <a:gd name="T82" fmla="*/ 3 w 726"/>
                <a:gd name="T83" fmla="*/ 385 h 723"/>
                <a:gd name="T84" fmla="*/ 0 w 726"/>
                <a:gd name="T85" fmla="*/ 362 h 723"/>
                <a:gd name="T86" fmla="*/ 3 w 726"/>
                <a:gd name="T87" fmla="*/ 337 h 723"/>
                <a:gd name="T88" fmla="*/ 13 w 726"/>
                <a:gd name="T89" fmla="*/ 316 h 723"/>
                <a:gd name="T90" fmla="*/ 27 w 726"/>
                <a:gd name="T91" fmla="*/ 298 h 723"/>
                <a:gd name="T92" fmla="*/ 45 w 726"/>
                <a:gd name="T93" fmla="*/ 283 h 723"/>
                <a:gd name="T94" fmla="*/ 67 w 726"/>
                <a:gd name="T95" fmla="*/ 275 h 723"/>
                <a:gd name="T96" fmla="*/ 91 w 726"/>
                <a:gd name="T97" fmla="*/ 271 h 723"/>
                <a:gd name="T98" fmla="*/ 272 w 726"/>
                <a:gd name="T99" fmla="*/ 271 h 723"/>
                <a:gd name="T100" fmla="*/ 272 w 726"/>
                <a:gd name="T101" fmla="*/ 90 h 723"/>
                <a:gd name="T102" fmla="*/ 276 w 726"/>
                <a:gd name="T103" fmla="*/ 66 h 723"/>
                <a:gd name="T104" fmla="*/ 285 w 726"/>
                <a:gd name="T105" fmla="*/ 44 h 723"/>
                <a:gd name="T106" fmla="*/ 299 w 726"/>
                <a:gd name="T107" fmla="*/ 26 h 723"/>
                <a:gd name="T108" fmla="*/ 317 w 726"/>
                <a:gd name="T109" fmla="*/ 12 h 723"/>
                <a:gd name="T110" fmla="*/ 339 w 726"/>
                <a:gd name="T111" fmla="*/ 3 h 723"/>
                <a:gd name="T112" fmla="*/ 363 w 726"/>
                <a:gd name="T113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6" h="723">
                  <a:moveTo>
                    <a:pt x="363" y="0"/>
                  </a:moveTo>
                  <a:lnTo>
                    <a:pt x="387" y="3"/>
                  </a:lnTo>
                  <a:lnTo>
                    <a:pt x="409" y="12"/>
                  </a:lnTo>
                  <a:lnTo>
                    <a:pt x="427" y="26"/>
                  </a:lnTo>
                  <a:lnTo>
                    <a:pt x="442" y="44"/>
                  </a:lnTo>
                  <a:lnTo>
                    <a:pt x="450" y="66"/>
                  </a:lnTo>
                  <a:lnTo>
                    <a:pt x="453" y="90"/>
                  </a:lnTo>
                  <a:lnTo>
                    <a:pt x="453" y="271"/>
                  </a:lnTo>
                  <a:lnTo>
                    <a:pt x="635" y="271"/>
                  </a:lnTo>
                  <a:lnTo>
                    <a:pt x="660" y="275"/>
                  </a:lnTo>
                  <a:lnTo>
                    <a:pt x="681" y="283"/>
                  </a:lnTo>
                  <a:lnTo>
                    <a:pt x="699" y="298"/>
                  </a:lnTo>
                  <a:lnTo>
                    <a:pt x="714" y="316"/>
                  </a:lnTo>
                  <a:lnTo>
                    <a:pt x="722" y="337"/>
                  </a:lnTo>
                  <a:lnTo>
                    <a:pt x="726" y="362"/>
                  </a:lnTo>
                  <a:lnTo>
                    <a:pt x="722" y="385"/>
                  </a:lnTo>
                  <a:lnTo>
                    <a:pt x="714" y="407"/>
                  </a:lnTo>
                  <a:lnTo>
                    <a:pt x="699" y="425"/>
                  </a:lnTo>
                  <a:lnTo>
                    <a:pt x="681" y="439"/>
                  </a:lnTo>
                  <a:lnTo>
                    <a:pt x="660" y="449"/>
                  </a:lnTo>
                  <a:lnTo>
                    <a:pt x="635" y="452"/>
                  </a:lnTo>
                  <a:lnTo>
                    <a:pt x="453" y="452"/>
                  </a:lnTo>
                  <a:lnTo>
                    <a:pt x="453" y="633"/>
                  </a:lnTo>
                  <a:lnTo>
                    <a:pt x="450" y="656"/>
                  </a:lnTo>
                  <a:lnTo>
                    <a:pt x="442" y="679"/>
                  </a:lnTo>
                  <a:lnTo>
                    <a:pt x="427" y="697"/>
                  </a:lnTo>
                  <a:lnTo>
                    <a:pt x="409" y="710"/>
                  </a:lnTo>
                  <a:lnTo>
                    <a:pt x="387" y="720"/>
                  </a:lnTo>
                  <a:lnTo>
                    <a:pt x="363" y="723"/>
                  </a:lnTo>
                  <a:lnTo>
                    <a:pt x="339" y="720"/>
                  </a:lnTo>
                  <a:lnTo>
                    <a:pt x="317" y="710"/>
                  </a:lnTo>
                  <a:lnTo>
                    <a:pt x="299" y="697"/>
                  </a:lnTo>
                  <a:lnTo>
                    <a:pt x="285" y="679"/>
                  </a:lnTo>
                  <a:lnTo>
                    <a:pt x="276" y="656"/>
                  </a:lnTo>
                  <a:lnTo>
                    <a:pt x="272" y="633"/>
                  </a:lnTo>
                  <a:lnTo>
                    <a:pt x="272" y="452"/>
                  </a:lnTo>
                  <a:lnTo>
                    <a:pt x="91" y="452"/>
                  </a:lnTo>
                  <a:lnTo>
                    <a:pt x="67" y="449"/>
                  </a:lnTo>
                  <a:lnTo>
                    <a:pt x="45" y="439"/>
                  </a:lnTo>
                  <a:lnTo>
                    <a:pt x="27" y="425"/>
                  </a:lnTo>
                  <a:lnTo>
                    <a:pt x="13" y="407"/>
                  </a:lnTo>
                  <a:lnTo>
                    <a:pt x="3" y="385"/>
                  </a:lnTo>
                  <a:lnTo>
                    <a:pt x="0" y="362"/>
                  </a:lnTo>
                  <a:lnTo>
                    <a:pt x="3" y="337"/>
                  </a:lnTo>
                  <a:lnTo>
                    <a:pt x="13" y="316"/>
                  </a:lnTo>
                  <a:lnTo>
                    <a:pt x="27" y="298"/>
                  </a:lnTo>
                  <a:lnTo>
                    <a:pt x="45" y="283"/>
                  </a:lnTo>
                  <a:lnTo>
                    <a:pt x="67" y="275"/>
                  </a:lnTo>
                  <a:lnTo>
                    <a:pt x="91" y="271"/>
                  </a:lnTo>
                  <a:lnTo>
                    <a:pt x="272" y="271"/>
                  </a:lnTo>
                  <a:lnTo>
                    <a:pt x="272" y="90"/>
                  </a:lnTo>
                  <a:lnTo>
                    <a:pt x="276" y="66"/>
                  </a:lnTo>
                  <a:lnTo>
                    <a:pt x="285" y="44"/>
                  </a:lnTo>
                  <a:lnTo>
                    <a:pt x="299" y="26"/>
                  </a:lnTo>
                  <a:lnTo>
                    <a:pt x="317" y="12"/>
                  </a:lnTo>
                  <a:lnTo>
                    <a:pt x="339" y="3"/>
                  </a:lnTo>
                  <a:lnTo>
                    <a:pt x="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92" name="Inhaltsplatzhalter 4"/>
          <p:cNvSpPr txBox="1"/>
          <p:nvPr/>
        </p:nvSpPr>
        <p:spPr>
          <a:xfrm>
            <a:off x="1810837" y="3567292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93" name="Inhaltsplatzhalter 4"/>
          <p:cNvSpPr txBox="1"/>
          <p:nvPr/>
        </p:nvSpPr>
        <p:spPr>
          <a:xfrm>
            <a:off x="934089" y="2421007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94" name="Inhaltsplatzhalter 4"/>
          <p:cNvSpPr txBox="1"/>
          <p:nvPr/>
        </p:nvSpPr>
        <p:spPr>
          <a:xfrm>
            <a:off x="753369" y="4948084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95" name="Inhaltsplatzhalter 4"/>
          <p:cNvSpPr txBox="1"/>
          <p:nvPr/>
        </p:nvSpPr>
        <p:spPr>
          <a:xfrm>
            <a:off x="7877060" y="4948084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96" name="Inhaltsplatzhalter 4"/>
          <p:cNvSpPr txBox="1"/>
          <p:nvPr/>
        </p:nvSpPr>
        <p:spPr>
          <a:xfrm>
            <a:off x="8132123" y="2358940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92" grpId="0"/>
      <p:bldP spid="93" grpId="0"/>
      <p:bldP spid="94" grpId="0"/>
      <p:bldP spid="95" grpId="0"/>
      <p:bldP spid="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6367719" y="2036770"/>
            <a:ext cx="995045" cy="99504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7145137" y="3332466"/>
            <a:ext cx="995045" cy="9950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3880737" y="1865688"/>
            <a:ext cx="4430526" cy="4365110"/>
            <a:chOff x="3880737" y="1865688"/>
            <a:chExt cx="4430526" cy="4365110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5319840" y="1865688"/>
              <a:ext cx="2991423" cy="2738572"/>
            </a:xfrm>
            <a:custGeom>
              <a:avLst/>
              <a:gdLst>
                <a:gd name="T0" fmla="*/ 598 w 1755"/>
                <a:gd name="T1" fmla="*/ 1493 h 1606"/>
                <a:gd name="T2" fmla="*/ 708 w 1755"/>
                <a:gd name="T3" fmla="*/ 1359 h 1606"/>
                <a:gd name="T4" fmla="*/ 708 w 1755"/>
                <a:gd name="T5" fmla="*/ 1359 h 1606"/>
                <a:gd name="T6" fmla="*/ 708 w 1755"/>
                <a:gd name="T7" fmla="*/ 1358 h 1606"/>
                <a:gd name="T8" fmla="*/ 718 w 1755"/>
                <a:gd name="T9" fmla="*/ 1335 h 1606"/>
                <a:gd name="T10" fmla="*/ 779 w 1755"/>
                <a:gd name="T11" fmla="*/ 1262 h 1606"/>
                <a:gd name="T12" fmla="*/ 1048 w 1755"/>
                <a:gd name="T13" fmla="*/ 1304 h 1606"/>
                <a:gd name="T14" fmla="*/ 1058 w 1755"/>
                <a:gd name="T15" fmla="*/ 1318 h 1606"/>
                <a:gd name="T16" fmla="*/ 1082 w 1755"/>
                <a:gd name="T17" fmla="*/ 1356 h 1606"/>
                <a:gd name="T18" fmla="*/ 1567 w 1755"/>
                <a:gd name="T19" fmla="*/ 1431 h 1606"/>
                <a:gd name="T20" fmla="*/ 1642 w 1755"/>
                <a:gd name="T21" fmla="*/ 946 h 1606"/>
                <a:gd name="T22" fmla="*/ 1157 w 1755"/>
                <a:gd name="T23" fmla="*/ 872 h 1606"/>
                <a:gd name="T24" fmla="*/ 1038 w 1755"/>
                <a:gd name="T25" fmla="*/ 1028 h 1606"/>
                <a:gd name="T26" fmla="*/ 977 w 1755"/>
                <a:gd name="T27" fmla="*/ 1103 h 1606"/>
                <a:gd name="T28" fmla="*/ 708 w 1755"/>
                <a:gd name="T29" fmla="*/ 1061 h 1606"/>
                <a:gd name="T30" fmla="*/ 701 w 1755"/>
                <a:gd name="T31" fmla="*/ 1053 h 1606"/>
                <a:gd name="T32" fmla="*/ 677 w 1755"/>
                <a:gd name="T33" fmla="*/ 1014 h 1606"/>
                <a:gd name="T34" fmla="*/ 655 w 1755"/>
                <a:gd name="T35" fmla="*/ 928 h 1606"/>
                <a:gd name="T36" fmla="*/ 842 w 1755"/>
                <a:gd name="T37" fmla="*/ 733 h 1606"/>
                <a:gd name="T38" fmla="*/ 1111 w 1755"/>
                <a:gd name="T39" fmla="*/ 672 h 1606"/>
                <a:gd name="T40" fmla="*/ 1186 w 1755"/>
                <a:gd name="T41" fmla="*/ 187 h 1606"/>
                <a:gd name="T42" fmla="*/ 701 w 1755"/>
                <a:gd name="T43" fmla="*/ 113 h 1606"/>
                <a:gd name="T44" fmla="*/ 603 w 1755"/>
                <a:gd name="T45" fmla="*/ 562 h 1606"/>
                <a:gd name="T46" fmla="*/ 601 w 1755"/>
                <a:gd name="T47" fmla="*/ 561 h 1606"/>
                <a:gd name="T48" fmla="*/ 639 w 1755"/>
                <a:gd name="T49" fmla="*/ 675 h 1606"/>
                <a:gd name="T50" fmla="*/ 450 w 1755"/>
                <a:gd name="T51" fmla="*/ 870 h 1606"/>
                <a:gd name="T52" fmla="*/ 449 w 1755"/>
                <a:gd name="T53" fmla="*/ 870 h 1606"/>
                <a:gd name="T54" fmla="*/ 188 w 1755"/>
                <a:gd name="T55" fmla="*/ 933 h 1606"/>
                <a:gd name="T56" fmla="*/ 113 w 1755"/>
                <a:gd name="T57" fmla="*/ 1418 h 1606"/>
                <a:gd name="T58" fmla="*/ 598 w 1755"/>
                <a:gd name="T59" fmla="*/ 1493 h 1606"/>
                <a:gd name="T60" fmla="*/ 1597 w 1755"/>
                <a:gd name="T61" fmla="*/ 979 h 1606"/>
                <a:gd name="T62" fmla="*/ 1534 w 1755"/>
                <a:gd name="T63" fmla="*/ 1387 h 1606"/>
                <a:gd name="T64" fmla="*/ 1126 w 1755"/>
                <a:gd name="T65" fmla="*/ 1324 h 1606"/>
                <a:gd name="T66" fmla="*/ 1189 w 1755"/>
                <a:gd name="T67" fmla="*/ 916 h 1606"/>
                <a:gd name="T68" fmla="*/ 1597 w 1755"/>
                <a:gd name="T69" fmla="*/ 979 h 1606"/>
                <a:gd name="T70" fmla="*/ 734 w 1755"/>
                <a:gd name="T71" fmla="*/ 157 h 1606"/>
                <a:gd name="T72" fmla="*/ 1141 w 1755"/>
                <a:gd name="T73" fmla="*/ 220 h 1606"/>
                <a:gd name="T74" fmla="*/ 1078 w 1755"/>
                <a:gd name="T75" fmla="*/ 628 h 1606"/>
                <a:gd name="T76" fmla="*/ 671 w 1755"/>
                <a:gd name="T77" fmla="*/ 565 h 1606"/>
                <a:gd name="T78" fmla="*/ 734 w 1755"/>
                <a:gd name="T79" fmla="*/ 157 h 1606"/>
                <a:gd name="T80" fmla="*/ 221 w 1755"/>
                <a:gd name="T81" fmla="*/ 977 h 1606"/>
                <a:gd name="T82" fmla="*/ 629 w 1755"/>
                <a:gd name="T83" fmla="*/ 1040 h 1606"/>
                <a:gd name="T84" fmla="*/ 566 w 1755"/>
                <a:gd name="T85" fmla="*/ 1448 h 1606"/>
                <a:gd name="T86" fmla="*/ 158 w 1755"/>
                <a:gd name="T87" fmla="*/ 1385 h 1606"/>
                <a:gd name="T88" fmla="*/ 221 w 1755"/>
                <a:gd name="T89" fmla="*/ 977 h 1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5" h="1606">
                  <a:moveTo>
                    <a:pt x="598" y="1493"/>
                  </a:moveTo>
                  <a:cubicBezTo>
                    <a:pt x="647" y="1457"/>
                    <a:pt x="684" y="1410"/>
                    <a:pt x="708" y="1359"/>
                  </a:cubicBezTo>
                  <a:cubicBezTo>
                    <a:pt x="708" y="1359"/>
                    <a:pt x="708" y="1359"/>
                    <a:pt x="708" y="1359"/>
                  </a:cubicBezTo>
                  <a:cubicBezTo>
                    <a:pt x="708" y="1359"/>
                    <a:pt x="708" y="1358"/>
                    <a:pt x="708" y="1358"/>
                  </a:cubicBezTo>
                  <a:cubicBezTo>
                    <a:pt x="712" y="1350"/>
                    <a:pt x="715" y="1343"/>
                    <a:pt x="718" y="1335"/>
                  </a:cubicBezTo>
                  <a:cubicBezTo>
                    <a:pt x="732" y="1307"/>
                    <a:pt x="753" y="1281"/>
                    <a:pt x="779" y="1262"/>
                  </a:cubicBezTo>
                  <a:cubicBezTo>
                    <a:pt x="865" y="1199"/>
                    <a:pt x="985" y="1218"/>
                    <a:pt x="1048" y="1304"/>
                  </a:cubicBezTo>
                  <a:cubicBezTo>
                    <a:pt x="1058" y="1318"/>
                    <a:pt x="1058" y="1318"/>
                    <a:pt x="1058" y="1318"/>
                  </a:cubicBezTo>
                  <a:cubicBezTo>
                    <a:pt x="1065" y="1331"/>
                    <a:pt x="1073" y="1344"/>
                    <a:pt x="1082" y="1356"/>
                  </a:cubicBezTo>
                  <a:cubicBezTo>
                    <a:pt x="1195" y="1511"/>
                    <a:pt x="1412" y="1544"/>
                    <a:pt x="1567" y="1431"/>
                  </a:cubicBezTo>
                  <a:cubicBezTo>
                    <a:pt x="1721" y="1318"/>
                    <a:pt x="1755" y="1101"/>
                    <a:pt x="1642" y="946"/>
                  </a:cubicBezTo>
                  <a:cubicBezTo>
                    <a:pt x="1528" y="792"/>
                    <a:pt x="1311" y="758"/>
                    <a:pt x="1157" y="872"/>
                  </a:cubicBezTo>
                  <a:cubicBezTo>
                    <a:pt x="1101" y="912"/>
                    <a:pt x="1061" y="967"/>
                    <a:pt x="1038" y="1028"/>
                  </a:cubicBezTo>
                  <a:cubicBezTo>
                    <a:pt x="1024" y="1056"/>
                    <a:pt x="1004" y="1083"/>
                    <a:pt x="977" y="1103"/>
                  </a:cubicBezTo>
                  <a:cubicBezTo>
                    <a:pt x="891" y="1165"/>
                    <a:pt x="771" y="1147"/>
                    <a:pt x="708" y="1061"/>
                  </a:cubicBezTo>
                  <a:cubicBezTo>
                    <a:pt x="706" y="1058"/>
                    <a:pt x="703" y="1055"/>
                    <a:pt x="701" y="1053"/>
                  </a:cubicBezTo>
                  <a:cubicBezTo>
                    <a:pt x="694" y="1039"/>
                    <a:pt x="686" y="1026"/>
                    <a:pt x="677" y="1014"/>
                  </a:cubicBezTo>
                  <a:cubicBezTo>
                    <a:pt x="664" y="988"/>
                    <a:pt x="655" y="959"/>
                    <a:pt x="655" y="928"/>
                  </a:cubicBezTo>
                  <a:cubicBezTo>
                    <a:pt x="653" y="823"/>
                    <a:pt x="737" y="736"/>
                    <a:pt x="842" y="733"/>
                  </a:cubicBezTo>
                  <a:cubicBezTo>
                    <a:pt x="933" y="750"/>
                    <a:pt x="1030" y="731"/>
                    <a:pt x="1111" y="672"/>
                  </a:cubicBezTo>
                  <a:cubicBezTo>
                    <a:pt x="1265" y="559"/>
                    <a:pt x="1299" y="342"/>
                    <a:pt x="1186" y="187"/>
                  </a:cubicBezTo>
                  <a:cubicBezTo>
                    <a:pt x="1073" y="33"/>
                    <a:pt x="855" y="0"/>
                    <a:pt x="701" y="113"/>
                  </a:cubicBezTo>
                  <a:cubicBezTo>
                    <a:pt x="558" y="217"/>
                    <a:pt x="519" y="412"/>
                    <a:pt x="603" y="562"/>
                  </a:cubicBezTo>
                  <a:cubicBezTo>
                    <a:pt x="601" y="561"/>
                    <a:pt x="601" y="561"/>
                    <a:pt x="601" y="561"/>
                  </a:cubicBezTo>
                  <a:cubicBezTo>
                    <a:pt x="624" y="592"/>
                    <a:pt x="638" y="633"/>
                    <a:pt x="639" y="675"/>
                  </a:cubicBezTo>
                  <a:cubicBezTo>
                    <a:pt x="641" y="781"/>
                    <a:pt x="556" y="867"/>
                    <a:pt x="450" y="870"/>
                  </a:cubicBezTo>
                  <a:cubicBezTo>
                    <a:pt x="449" y="870"/>
                    <a:pt x="449" y="870"/>
                    <a:pt x="449" y="870"/>
                  </a:cubicBezTo>
                  <a:cubicBezTo>
                    <a:pt x="360" y="858"/>
                    <a:pt x="266" y="875"/>
                    <a:pt x="188" y="933"/>
                  </a:cubicBezTo>
                  <a:cubicBezTo>
                    <a:pt x="34" y="1046"/>
                    <a:pt x="0" y="1263"/>
                    <a:pt x="113" y="1418"/>
                  </a:cubicBezTo>
                  <a:cubicBezTo>
                    <a:pt x="226" y="1572"/>
                    <a:pt x="444" y="1606"/>
                    <a:pt x="598" y="1493"/>
                  </a:cubicBezTo>
                  <a:close/>
                  <a:moveTo>
                    <a:pt x="1597" y="979"/>
                  </a:moveTo>
                  <a:cubicBezTo>
                    <a:pt x="1692" y="1109"/>
                    <a:pt x="1664" y="1292"/>
                    <a:pt x="1534" y="1387"/>
                  </a:cubicBezTo>
                  <a:cubicBezTo>
                    <a:pt x="1404" y="1482"/>
                    <a:pt x="1221" y="1454"/>
                    <a:pt x="1126" y="1324"/>
                  </a:cubicBezTo>
                  <a:cubicBezTo>
                    <a:pt x="1031" y="1194"/>
                    <a:pt x="1059" y="1011"/>
                    <a:pt x="1189" y="916"/>
                  </a:cubicBezTo>
                  <a:cubicBezTo>
                    <a:pt x="1319" y="821"/>
                    <a:pt x="1502" y="849"/>
                    <a:pt x="1597" y="979"/>
                  </a:cubicBezTo>
                  <a:close/>
                  <a:moveTo>
                    <a:pt x="734" y="157"/>
                  </a:moveTo>
                  <a:cubicBezTo>
                    <a:pt x="863" y="62"/>
                    <a:pt x="1046" y="90"/>
                    <a:pt x="1141" y="220"/>
                  </a:cubicBezTo>
                  <a:cubicBezTo>
                    <a:pt x="1236" y="350"/>
                    <a:pt x="1208" y="533"/>
                    <a:pt x="1078" y="628"/>
                  </a:cubicBezTo>
                  <a:cubicBezTo>
                    <a:pt x="949" y="723"/>
                    <a:pt x="766" y="695"/>
                    <a:pt x="671" y="565"/>
                  </a:cubicBezTo>
                  <a:cubicBezTo>
                    <a:pt x="575" y="435"/>
                    <a:pt x="604" y="252"/>
                    <a:pt x="734" y="157"/>
                  </a:cubicBezTo>
                  <a:close/>
                  <a:moveTo>
                    <a:pt x="221" y="977"/>
                  </a:moveTo>
                  <a:cubicBezTo>
                    <a:pt x="351" y="882"/>
                    <a:pt x="533" y="910"/>
                    <a:pt x="629" y="1040"/>
                  </a:cubicBezTo>
                  <a:cubicBezTo>
                    <a:pt x="724" y="1170"/>
                    <a:pt x="695" y="1353"/>
                    <a:pt x="566" y="1448"/>
                  </a:cubicBezTo>
                  <a:cubicBezTo>
                    <a:pt x="436" y="1543"/>
                    <a:pt x="253" y="1515"/>
                    <a:pt x="158" y="1385"/>
                  </a:cubicBezTo>
                  <a:cubicBezTo>
                    <a:pt x="63" y="1255"/>
                    <a:pt x="91" y="1072"/>
                    <a:pt x="221" y="9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3880737" y="3264536"/>
              <a:ext cx="2785118" cy="2966262"/>
            </a:xfrm>
            <a:custGeom>
              <a:avLst/>
              <a:gdLst>
                <a:gd name="T0" fmla="*/ 1383 w 1634"/>
                <a:gd name="T1" fmla="*/ 1217 h 1740"/>
                <a:gd name="T2" fmla="*/ 1281 w 1634"/>
                <a:gd name="T3" fmla="*/ 1077 h 1740"/>
                <a:gd name="T4" fmla="*/ 1281 w 1634"/>
                <a:gd name="T5" fmla="*/ 1077 h 1740"/>
                <a:gd name="T6" fmla="*/ 1280 w 1634"/>
                <a:gd name="T7" fmla="*/ 1077 h 1740"/>
                <a:gd name="T8" fmla="*/ 1260 w 1634"/>
                <a:gd name="T9" fmla="*/ 1062 h 1740"/>
                <a:gd name="T10" fmla="*/ 1204 w 1634"/>
                <a:gd name="T11" fmla="*/ 985 h 1740"/>
                <a:gd name="T12" fmla="*/ 1311 w 1634"/>
                <a:gd name="T13" fmla="*/ 735 h 1740"/>
                <a:gd name="T14" fmla="*/ 1328 w 1634"/>
                <a:gd name="T15" fmla="*/ 730 h 1740"/>
                <a:gd name="T16" fmla="*/ 1370 w 1634"/>
                <a:gd name="T17" fmla="*/ 715 h 1740"/>
                <a:gd name="T18" fmla="*/ 1562 w 1634"/>
                <a:gd name="T19" fmla="*/ 264 h 1740"/>
                <a:gd name="T20" fmla="*/ 1111 w 1634"/>
                <a:gd name="T21" fmla="*/ 72 h 1740"/>
                <a:gd name="T22" fmla="*/ 919 w 1634"/>
                <a:gd name="T23" fmla="*/ 524 h 1740"/>
                <a:gd name="T24" fmla="*/ 1041 w 1634"/>
                <a:gd name="T25" fmla="*/ 677 h 1740"/>
                <a:gd name="T26" fmla="*/ 1099 w 1634"/>
                <a:gd name="T27" fmla="*/ 755 h 1740"/>
                <a:gd name="T28" fmla="*/ 992 w 1634"/>
                <a:gd name="T29" fmla="*/ 1005 h 1740"/>
                <a:gd name="T30" fmla="*/ 982 w 1634"/>
                <a:gd name="T31" fmla="*/ 1010 h 1740"/>
                <a:gd name="T32" fmla="*/ 939 w 1634"/>
                <a:gd name="T33" fmla="*/ 1023 h 1740"/>
                <a:gd name="T34" fmla="*/ 851 w 1634"/>
                <a:gd name="T35" fmla="*/ 1024 h 1740"/>
                <a:gd name="T36" fmla="*/ 707 w 1634"/>
                <a:gd name="T37" fmla="*/ 795 h 1740"/>
                <a:gd name="T38" fmla="*/ 715 w 1634"/>
                <a:gd name="T39" fmla="*/ 519 h 1740"/>
                <a:gd name="T40" fmla="*/ 263 w 1634"/>
                <a:gd name="T41" fmla="*/ 327 h 1740"/>
                <a:gd name="T42" fmla="*/ 72 w 1634"/>
                <a:gd name="T43" fmla="*/ 779 h 1740"/>
                <a:gd name="T44" fmla="*/ 485 w 1634"/>
                <a:gd name="T45" fmla="*/ 985 h 1740"/>
                <a:gd name="T46" fmla="*/ 483 w 1634"/>
                <a:gd name="T47" fmla="*/ 987 h 1740"/>
                <a:gd name="T48" fmla="*/ 602 w 1634"/>
                <a:gd name="T49" fmla="*/ 978 h 1740"/>
                <a:gd name="T50" fmla="*/ 744 w 1634"/>
                <a:gd name="T51" fmla="*/ 1209 h 1740"/>
                <a:gd name="T52" fmla="*/ 744 w 1634"/>
                <a:gd name="T53" fmla="*/ 1209 h 1740"/>
                <a:gd name="T54" fmla="*/ 740 w 1634"/>
                <a:gd name="T55" fmla="*/ 1477 h 1740"/>
                <a:gd name="T56" fmla="*/ 1191 w 1634"/>
                <a:gd name="T57" fmla="*/ 1669 h 1740"/>
                <a:gd name="T58" fmla="*/ 1383 w 1634"/>
                <a:gd name="T59" fmla="*/ 1217 h 1740"/>
                <a:gd name="T60" fmla="*/ 1132 w 1634"/>
                <a:gd name="T61" fmla="*/ 123 h 1740"/>
                <a:gd name="T62" fmla="*/ 1511 w 1634"/>
                <a:gd name="T63" fmla="*/ 285 h 1740"/>
                <a:gd name="T64" fmla="*/ 1350 w 1634"/>
                <a:gd name="T65" fmla="*/ 664 h 1740"/>
                <a:gd name="T66" fmla="*/ 970 w 1634"/>
                <a:gd name="T67" fmla="*/ 503 h 1740"/>
                <a:gd name="T68" fmla="*/ 1132 w 1634"/>
                <a:gd name="T69" fmla="*/ 123 h 1740"/>
                <a:gd name="T70" fmla="*/ 122 w 1634"/>
                <a:gd name="T71" fmla="*/ 758 h 1740"/>
                <a:gd name="T72" fmla="*/ 284 w 1634"/>
                <a:gd name="T73" fmla="*/ 378 h 1740"/>
                <a:gd name="T74" fmla="*/ 663 w 1634"/>
                <a:gd name="T75" fmla="*/ 539 h 1740"/>
                <a:gd name="T76" fmla="*/ 502 w 1634"/>
                <a:gd name="T77" fmla="*/ 919 h 1740"/>
                <a:gd name="T78" fmla="*/ 122 w 1634"/>
                <a:gd name="T79" fmla="*/ 758 h 1740"/>
                <a:gd name="T80" fmla="*/ 791 w 1634"/>
                <a:gd name="T81" fmla="*/ 1457 h 1740"/>
                <a:gd name="T82" fmla="*/ 952 w 1634"/>
                <a:gd name="T83" fmla="*/ 1077 h 1740"/>
                <a:gd name="T84" fmla="*/ 1332 w 1634"/>
                <a:gd name="T85" fmla="*/ 1238 h 1740"/>
                <a:gd name="T86" fmla="*/ 1171 w 1634"/>
                <a:gd name="T87" fmla="*/ 1618 h 1740"/>
                <a:gd name="T88" fmla="*/ 791 w 1634"/>
                <a:gd name="T89" fmla="*/ 1457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34" h="1740">
                  <a:moveTo>
                    <a:pt x="1383" y="1217"/>
                  </a:moveTo>
                  <a:cubicBezTo>
                    <a:pt x="1361" y="1161"/>
                    <a:pt x="1325" y="1115"/>
                    <a:pt x="1281" y="1077"/>
                  </a:cubicBezTo>
                  <a:cubicBezTo>
                    <a:pt x="1281" y="1077"/>
                    <a:pt x="1281" y="1077"/>
                    <a:pt x="1281" y="1077"/>
                  </a:cubicBezTo>
                  <a:cubicBezTo>
                    <a:pt x="1281" y="1077"/>
                    <a:pt x="1280" y="1077"/>
                    <a:pt x="1280" y="1077"/>
                  </a:cubicBezTo>
                  <a:cubicBezTo>
                    <a:pt x="1273" y="1072"/>
                    <a:pt x="1267" y="1067"/>
                    <a:pt x="1260" y="1062"/>
                  </a:cubicBezTo>
                  <a:cubicBezTo>
                    <a:pt x="1236" y="1042"/>
                    <a:pt x="1217" y="1016"/>
                    <a:pt x="1204" y="985"/>
                  </a:cubicBezTo>
                  <a:cubicBezTo>
                    <a:pt x="1165" y="887"/>
                    <a:pt x="1212" y="775"/>
                    <a:pt x="1311" y="735"/>
                  </a:cubicBezTo>
                  <a:cubicBezTo>
                    <a:pt x="1328" y="730"/>
                    <a:pt x="1328" y="730"/>
                    <a:pt x="1328" y="730"/>
                  </a:cubicBezTo>
                  <a:cubicBezTo>
                    <a:pt x="1342" y="726"/>
                    <a:pt x="1356" y="721"/>
                    <a:pt x="1370" y="715"/>
                  </a:cubicBezTo>
                  <a:cubicBezTo>
                    <a:pt x="1548" y="644"/>
                    <a:pt x="1634" y="441"/>
                    <a:pt x="1562" y="264"/>
                  </a:cubicBezTo>
                  <a:cubicBezTo>
                    <a:pt x="1491" y="87"/>
                    <a:pt x="1288" y="0"/>
                    <a:pt x="1111" y="72"/>
                  </a:cubicBezTo>
                  <a:cubicBezTo>
                    <a:pt x="934" y="144"/>
                    <a:pt x="847" y="346"/>
                    <a:pt x="919" y="524"/>
                  </a:cubicBezTo>
                  <a:cubicBezTo>
                    <a:pt x="945" y="588"/>
                    <a:pt x="988" y="640"/>
                    <a:pt x="1041" y="677"/>
                  </a:cubicBezTo>
                  <a:cubicBezTo>
                    <a:pt x="1065" y="697"/>
                    <a:pt x="1086" y="723"/>
                    <a:pt x="1099" y="755"/>
                  </a:cubicBezTo>
                  <a:cubicBezTo>
                    <a:pt x="1138" y="853"/>
                    <a:pt x="1091" y="966"/>
                    <a:pt x="992" y="1005"/>
                  </a:cubicBezTo>
                  <a:cubicBezTo>
                    <a:pt x="989" y="1007"/>
                    <a:pt x="985" y="1008"/>
                    <a:pt x="982" y="1010"/>
                  </a:cubicBezTo>
                  <a:cubicBezTo>
                    <a:pt x="968" y="1013"/>
                    <a:pt x="953" y="1018"/>
                    <a:pt x="939" y="1023"/>
                  </a:cubicBezTo>
                  <a:cubicBezTo>
                    <a:pt x="911" y="1029"/>
                    <a:pt x="881" y="1031"/>
                    <a:pt x="851" y="1024"/>
                  </a:cubicBezTo>
                  <a:cubicBezTo>
                    <a:pt x="748" y="999"/>
                    <a:pt x="684" y="897"/>
                    <a:pt x="707" y="795"/>
                  </a:cubicBezTo>
                  <a:cubicBezTo>
                    <a:pt x="746" y="711"/>
                    <a:pt x="752" y="611"/>
                    <a:pt x="715" y="519"/>
                  </a:cubicBezTo>
                  <a:cubicBezTo>
                    <a:pt x="643" y="341"/>
                    <a:pt x="441" y="255"/>
                    <a:pt x="263" y="327"/>
                  </a:cubicBezTo>
                  <a:cubicBezTo>
                    <a:pt x="86" y="398"/>
                    <a:pt x="0" y="602"/>
                    <a:pt x="72" y="779"/>
                  </a:cubicBezTo>
                  <a:cubicBezTo>
                    <a:pt x="138" y="943"/>
                    <a:pt x="316" y="1028"/>
                    <a:pt x="485" y="985"/>
                  </a:cubicBezTo>
                  <a:cubicBezTo>
                    <a:pt x="483" y="987"/>
                    <a:pt x="483" y="987"/>
                    <a:pt x="483" y="987"/>
                  </a:cubicBezTo>
                  <a:cubicBezTo>
                    <a:pt x="519" y="973"/>
                    <a:pt x="561" y="968"/>
                    <a:pt x="602" y="978"/>
                  </a:cubicBezTo>
                  <a:cubicBezTo>
                    <a:pt x="705" y="1002"/>
                    <a:pt x="769" y="1106"/>
                    <a:pt x="744" y="1209"/>
                  </a:cubicBezTo>
                  <a:cubicBezTo>
                    <a:pt x="744" y="1209"/>
                    <a:pt x="744" y="1209"/>
                    <a:pt x="744" y="1209"/>
                  </a:cubicBezTo>
                  <a:cubicBezTo>
                    <a:pt x="708" y="1292"/>
                    <a:pt x="704" y="1388"/>
                    <a:pt x="740" y="1477"/>
                  </a:cubicBezTo>
                  <a:cubicBezTo>
                    <a:pt x="811" y="1655"/>
                    <a:pt x="1014" y="1740"/>
                    <a:pt x="1191" y="1669"/>
                  </a:cubicBezTo>
                  <a:cubicBezTo>
                    <a:pt x="1369" y="1597"/>
                    <a:pt x="1455" y="1394"/>
                    <a:pt x="1383" y="1217"/>
                  </a:cubicBezTo>
                  <a:close/>
                  <a:moveTo>
                    <a:pt x="1132" y="123"/>
                  </a:moveTo>
                  <a:cubicBezTo>
                    <a:pt x="1281" y="63"/>
                    <a:pt x="1451" y="135"/>
                    <a:pt x="1511" y="285"/>
                  </a:cubicBezTo>
                  <a:cubicBezTo>
                    <a:pt x="1572" y="434"/>
                    <a:pt x="1499" y="604"/>
                    <a:pt x="1350" y="664"/>
                  </a:cubicBezTo>
                  <a:cubicBezTo>
                    <a:pt x="1201" y="725"/>
                    <a:pt x="1030" y="652"/>
                    <a:pt x="970" y="503"/>
                  </a:cubicBezTo>
                  <a:cubicBezTo>
                    <a:pt x="910" y="354"/>
                    <a:pt x="982" y="183"/>
                    <a:pt x="1132" y="123"/>
                  </a:cubicBezTo>
                  <a:close/>
                  <a:moveTo>
                    <a:pt x="122" y="758"/>
                  </a:moveTo>
                  <a:cubicBezTo>
                    <a:pt x="62" y="608"/>
                    <a:pt x="135" y="438"/>
                    <a:pt x="284" y="378"/>
                  </a:cubicBezTo>
                  <a:cubicBezTo>
                    <a:pt x="433" y="318"/>
                    <a:pt x="603" y="390"/>
                    <a:pt x="663" y="539"/>
                  </a:cubicBezTo>
                  <a:cubicBezTo>
                    <a:pt x="724" y="689"/>
                    <a:pt x="651" y="859"/>
                    <a:pt x="502" y="919"/>
                  </a:cubicBezTo>
                  <a:cubicBezTo>
                    <a:pt x="353" y="979"/>
                    <a:pt x="182" y="907"/>
                    <a:pt x="122" y="758"/>
                  </a:cubicBezTo>
                  <a:close/>
                  <a:moveTo>
                    <a:pt x="791" y="1457"/>
                  </a:moveTo>
                  <a:cubicBezTo>
                    <a:pt x="731" y="1307"/>
                    <a:pt x="803" y="1137"/>
                    <a:pt x="952" y="1077"/>
                  </a:cubicBezTo>
                  <a:cubicBezTo>
                    <a:pt x="1102" y="1017"/>
                    <a:pt x="1272" y="1089"/>
                    <a:pt x="1332" y="1238"/>
                  </a:cubicBezTo>
                  <a:cubicBezTo>
                    <a:pt x="1392" y="1388"/>
                    <a:pt x="1320" y="1558"/>
                    <a:pt x="1171" y="1618"/>
                  </a:cubicBezTo>
                  <a:cubicBezTo>
                    <a:pt x="1021" y="1678"/>
                    <a:pt x="851" y="1606"/>
                    <a:pt x="791" y="145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9" name="Freeform 9"/>
          <p:cNvSpPr/>
          <p:nvPr/>
        </p:nvSpPr>
        <p:spPr bwMode="auto">
          <a:xfrm>
            <a:off x="3998985" y="3823069"/>
            <a:ext cx="1096939" cy="1098197"/>
          </a:xfrm>
          <a:custGeom>
            <a:avLst/>
            <a:gdLst>
              <a:gd name="T0" fmla="*/ 533 w 644"/>
              <a:gd name="T1" fmla="*/ 524 h 644"/>
              <a:gd name="T2" fmla="*/ 120 w 644"/>
              <a:gd name="T3" fmla="*/ 532 h 644"/>
              <a:gd name="T4" fmla="*/ 112 w 644"/>
              <a:gd name="T5" fmla="*/ 120 h 644"/>
              <a:gd name="T6" fmla="*/ 524 w 644"/>
              <a:gd name="T7" fmla="*/ 112 h 644"/>
              <a:gd name="T8" fmla="*/ 533 w 644"/>
              <a:gd name="T9" fmla="*/ 52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4" h="644">
                <a:moveTo>
                  <a:pt x="533" y="524"/>
                </a:moveTo>
                <a:cubicBezTo>
                  <a:pt x="421" y="641"/>
                  <a:pt x="236" y="644"/>
                  <a:pt x="120" y="532"/>
                </a:cubicBezTo>
                <a:cubicBezTo>
                  <a:pt x="4" y="421"/>
                  <a:pt x="0" y="236"/>
                  <a:pt x="112" y="120"/>
                </a:cubicBezTo>
                <a:cubicBezTo>
                  <a:pt x="224" y="4"/>
                  <a:pt x="408" y="0"/>
                  <a:pt x="524" y="112"/>
                </a:cubicBezTo>
                <a:cubicBezTo>
                  <a:pt x="641" y="224"/>
                  <a:pt x="644" y="408"/>
                  <a:pt x="533" y="5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5446894" y="3390332"/>
            <a:ext cx="1098197" cy="1098197"/>
          </a:xfrm>
          <a:custGeom>
            <a:avLst/>
            <a:gdLst>
              <a:gd name="T0" fmla="*/ 532 w 644"/>
              <a:gd name="T1" fmla="*/ 524 h 644"/>
              <a:gd name="T2" fmla="*/ 119 w 644"/>
              <a:gd name="T3" fmla="*/ 532 h 644"/>
              <a:gd name="T4" fmla="*/ 111 w 644"/>
              <a:gd name="T5" fmla="*/ 120 h 644"/>
              <a:gd name="T6" fmla="*/ 524 w 644"/>
              <a:gd name="T7" fmla="*/ 112 h 644"/>
              <a:gd name="T8" fmla="*/ 532 w 644"/>
              <a:gd name="T9" fmla="*/ 52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4" h="644">
                <a:moveTo>
                  <a:pt x="532" y="524"/>
                </a:moveTo>
                <a:cubicBezTo>
                  <a:pt x="420" y="640"/>
                  <a:pt x="235" y="644"/>
                  <a:pt x="119" y="532"/>
                </a:cubicBezTo>
                <a:cubicBezTo>
                  <a:pt x="3" y="421"/>
                  <a:pt x="0" y="236"/>
                  <a:pt x="111" y="120"/>
                </a:cubicBezTo>
                <a:cubicBezTo>
                  <a:pt x="223" y="4"/>
                  <a:pt x="408" y="0"/>
                  <a:pt x="524" y="112"/>
                </a:cubicBezTo>
                <a:cubicBezTo>
                  <a:pt x="640" y="223"/>
                  <a:pt x="644" y="408"/>
                  <a:pt x="532" y="5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5132405" y="5016870"/>
            <a:ext cx="1096939" cy="1098197"/>
          </a:xfrm>
          <a:custGeom>
            <a:avLst/>
            <a:gdLst>
              <a:gd name="T0" fmla="*/ 532 w 644"/>
              <a:gd name="T1" fmla="*/ 524 h 644"/>
              <a:gd name="T2" fmla="*/ 119 w 644"/>
              <a:gd name="T3" fmla="*/ 532 h 644"/>
              <a:gd name="T4" fmla="*/ 111 w 644"/>
              <a:gd name="T5" fmla="*/ 120 h 644"/>
              <a:gd name="T6" fmla="*/ 524 w 644"/>
              <a:gd name="T7" fmla="*/ 112 h 644"/>
              <a:gd name="T8" fmla="*/ 532 w 644"/>
              <a:gd name="T9" fmla="*/ 52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4" h="644">
                <a:moveTo>
                  <a:pt x="532" y="524"/>
                </a:moveTo>
                <a:cubicBezTo>
                  <a:pt x="420" y="640"/>
                  <a:pt x="235" y="644"/>
                  <a:pt x="119" y="532"/>
                </a:cubicBezTo>
                <a:cubicBezTo>
                  <a:pt x="3" y="421"/>
                  <a:pt x="0" y="236"/>
                  <a:pt x="111" y="120"/>
                </a:cubicBezTo>
                <a:cubicBezTo>
                  <a:pt x="223" y="4"/>
                  <a:pt x="408" y="0"/>
                  <a:pt x="524" y="112"/>
                </a:cubicBezTo>
                <a:cubicBezTo>
                  <a:pt x="640" y="223"/>
                  <a:pt x="644" y="408"/>
                  <a:pt x="532" y="5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40</a:t>
            </a:r>
            <a:r>
              <a:rPr lang="zh-CN" altLang="en-US" dirty="0"/>
              <a:t>套蓝绿配色信息可视化图表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subhead line here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280840" y="4029075"/>
            <a:ext cx="533228" cy="596870"/>
            <a:chOff x="3471863" y="1916113"/>
            <a:chExt cx="492125" cy="550863"/>
          </a:xfrm>
          <a:solidFill>
            <a:schemeClr val="bg1"/>
          </a:solidFill>
        </p:grpSpPr>
        <p:sp>
          <p:nvSpPr>
            <p:cNvPr id="14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72"/>
            <p:cNvSpPr/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709291" y="3640750"/>
            <a:ext cx="573401" cy="597360"/>
            <a:chOff x="708025" y="1916113"/>
            <a:chExt cx="531813" cy="554037"/>
          </a:xfrm>
          <a:solidFill>
            <a:schemeClr val="bg1"/>
          </a:solidFill>
        </p:grpSpPr>
        <p:sp>
          <p:nvSpPr>
            <p:cNvPr id="18" name="Freeform 93"/>
            <p:cNvSpPr/>
            <p:nvPr/>
          </p:nvSpPr>
          <p:spPr bwMode="auto">
            <a:xfrm>
              <a:off x="708025" y="1916113"/>
              <a:ext cx="307975" cy="457200"/>
            </a:xfrm>
            <a:custGeom>
              <a:avLst/>
              <a:gdLst>
                <a:gd name="T0" fmla="*/ 1457 w 1939"/>
                <a:gd name="T1" fmla="*/ 4 h 2887"/>
                <a:gd name="T2" fmla="*/ 1621 w 1939"/>
                <a:gd name="T3" fmla="*/ 49 h 2887"/>
                <a:gd name="T4" fmla="*/ 1761 w 1939"/>
                <a:gd name="T5" fmla="*/ 140 h 2887"/>
                <a:gd name="T6" fmla="*/ 1865 w 1939"/>
                <a:gd name="T7" fmla="*/ 268 h 2887"/>
                <a:gd name="T8" fmla="*/ 1927 w 1939"/>
                <a:gd name="T9" fmla="*/ 426 h 2887"/>
                <a:gd name="T10" fmla="*/ 1939 w 1939"/>
                <a:gd name="T11" fmla="*/ 1064 h 2887"/>
                <a:gd name="T12" fmla="*/ 1918 w 1939"/>
                <a:gd name="T13" fmla="*/ 1175 h 2887"/>
                <a:gd name="T14" fmla="*/ 1861 w 1939"/>
                <a:gd name="T15" fmla="*/ 1269 h 2887"/>
                <a:gd name="T16" fmla="*/ 1831 w 1939"/>
                <a:gd name="T17" fmla="*/ 1784 h 2887"/>
                <a:gd name="T18" fmla="*/ 1799 w 1939"/>
                <a:gd name="T19" fmla="*/ 1825 h 2887"/>
                <a:gd name="T20" fmla="*/ 1745 w 1939"/>
                <a:gd name="T21" fmla="*/ 1832 h 2887"/>
                <a:gd name="T22" fmla="*/ 1703 w 1939"/>
                <a:gd name="T23" fmla="*/ 1801 h 2887"/>
                <a:gd name="T24" fmla="*/ 1694 w 1939"/>
                <a:gd name="T25" fmla="*/ 1260 h 2887"/>
                <a:gd name="T26" fmla="*/ 1712 w 1939"/>
                <a:gd name="T27" fmla="*/ 1213 h 2887"/>
                <a:gd name="T28" fmla="*/ 1764 w 1939"/>
                <a:gd name="T29" fmla="*/ 1165 h 2887"/>
                <a:gd name="T30" fmla="*/ 1796 w 1939"/>
                <a:gd name="T31" fmla="*/ 1092 h 2887"/>
                <a:gd name="T32" fmla="*/ 1796 w 1939"/>
                <a:gd name="T33" fmla="*/ 492 h 2887"/>
                <a:gd name="T34" fmla="*/ 1751 w 1939"/>
                <a:gd name="T35" fmla="*/ 354 h 2887"/>
                <a:gd name="T36" fmla="*/ 1664 w 1939"/>
                <a:gd name="T37" fmla="*/ 242 h 2887"/>
                <a:gd name="T38" fmla="*/ 1543 w 1939"/>
                <a:gd name="T39" fmla="*/ 168 h 2887"/>
                <a:gd name="T40" fmla="*/ 1398 w 1939"/>
                <a:gd name="T41" fmla="*/ 141 h 2887"/>
                <a:gd name="T42" fmla="*/ 1186 w 1939"/>
                <a:gd name="T43" fmla="*/ 154 h 2887"/>
                <a:gd name="T44" fmla="*/ 1057 w 1939"/>
                <a:gd name="T45" fmla="*/ 213 h 2887"/>
                <a:gd name="T46" fmla="*/ 957 w 1939"/>
                <a:gd name="T47" fmla="*/ 313 h 2887"/>
                <a:gd name="T48" fmla="*/ 897 w 1939"/>
                <a:gd name="T49" fmla="*/ 443 h 2887"/>
                <a:gd name="T50" fmla="*/ 884 w 1939"/>
                <a:gd name="T51" fmla="*/ 1064 h 2887"/>
                <a:gd name="T52" fmla="*/ 904 w 1939"/>
                <a:gd name="T53" fmla="*/ 1143 h 2887"/>
                <a:gd name="T54" fmla="*/ 958 w 1939"/>
                <a:gd name="T55" fmla="*/ 1203 h 2887"/>
                <a:gd name="T56" fmla="*/ 987 w 1939"/>
                <a:gd name="T57" fmla="*/ 1243 h 2887"/>
                <a:gd name="T58" fmla="*/ 987 w 1939"/>
                <a:gd name="T59" fmla="*/ 1786 h 2887"/>
                <a:gd name="T60" fmla="*/ 954 w 1939"/>
                <a:gd name="T61" fmla="*/ 1838 h 2887"/>
                <a:gd name="T62" fmla="*/ 904 w 1939"/>
                <a:gd name="T63" fmla="*/ 1865 h 2887"/>
                <a:gd name="T64" fmla="*/ 824 w 1939"/>
                <a:gd name="T65" fmla="*/ 1908 h 2887"/>
                <a:gd name="T66" fmla="*/ 710 w 1939"/>
                <a:gd name="T67" fmla="*/ 1972 h 2887"/>
                <a:gd name="T68" fmla="*/ 572 w 1939"/>
                <a:gd name="T69" fmla="*/ 2055 h 2887"/>
                <a:gd name="T70" fmla="*/ 420 w 1939"/>
                <a:gd name="T71" fmla="*/ 2156 h 2887"/>
                <a:gd name="T72" fmla="*/ 261 w 1939"/>
                <a:gd name="T73" fmla="*/ 2274 h 2887"/>
                <a:gd name="T74" fmla="*/ 165 w 1939"/>
                <a:gd name="T75" fmla="*/ 2367 h 2887"/>
                <a:gd name="T76" fmla="*/ 140 w 1939"/>
                <a:gd name="T77" fmla="*/ 2458 h 2887"/>
                <a:gd name="T78" fmla="*/ 131 w 1939"/>
                <a:gd name="T79" fmla="*/ 2852 h 2887"/>
                <a:gd name="T80" fmla="*/ 88 w 1939"/>
                <a:gd name="T81" fmla="*/ 2885 h 2887"/>
                <a:gd name="T82" fmla="*/ 34 w 1939"/>
                <a:gd name="T83" fmla="*/ 2877 h 2887"/>
                <a:gd name="T84" fmla="*/ 2 w 1939"/>
                <a:gd name="T85" fmla="*/ 2836 h 2887"/>
                <a:gd name="T86" fmla="*/ 2 w 1939"/>
                <a:gd name="T87" fmla="*/ 2418 h 2887"/>
                <a:gd name="T88" fmla="*/ 39 w 1939"/>
                <a:gd name="T89" fmla="*/ 2303 h 2887"/>
                <a:gd name="T90" fmla="*/ 118 w 1939"/>
                <a:gd name="T91" fmla="*/ 2209 h 2887"/>
                <a:gd name="T92" fmla="*/ 287 w 1939"/>
                <a:gd name="T93" fmla="*/ 2078 h 2887"/>
                <a:gd name="T94" fmla="*/ 452 w 1939"/>
                <a:gd name="T95" fmla="*/ 1965 h 2887"/>
                <a:gd name="T96" fmla="*/ 603 w 1939"/>
                <a:gd name="T97" fmla="*/ 1871 h 2887"/>
                <a:gd name="T98" fmla="*/ 731 w 1939"/>
                <a:gd name="T99" fmla="*/ 1798 h 2887"/>
                <a:gd name="T100" fmla="*/ 826 w 1939"/>
                <a:gd name="T101" fmla="*/ 1747 h 2887"/>
                <a:gd name="T102" fmla="*/ 822 w 1939"/>
                <a:gd name="T103" fmla="*/ 1269 h 2887"/>
                <a:gd name="T104" fmla="*/ 764 w 1939"/>
                <a:gd name="T105" fmla="*/ 1175 h 2887"/>
                <a:gd name="T106" fmla="*/ 744 w 1939"/>
                <a:gd name="T107" fmla="*/ 1064 h 2887"/>
                <a:gd name="T108" fmla="*/ 756 w 1939"/>
                <a:gd name="T109" fmla="*/ 426 h 2887"/>
                <a:gd name="T110" fmla="*/ 818 w 1939"/>
                <a:gd name="T111" fmla="*/ 268 h 2887"/>
                <a:gd name="T112" fmla="*/ 922 w 1939"/>
                <a:gd name="T113" fmla="*/ 140 h 2887"/>
                <a:gd name="T114" fmla="*/ 1062 w 1939"/>
                <a:gd name="T115" fmla="*/ 49 h 2887"/>
                <a:gd name="T116" fmla="*/ 1226 w 1939"/>
                <a:gd name="T117" fmla="*/ 4 h 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39" h="2887">
                  <a:moveTo>
                    <a:pt x="1285" y="0"/>
                  </a:moveTo>
                  <a:lnTo>
                    <a:pt x="1398" y="0"/>
                  </a:lnTo>
                  <a:lnTo>
                    <a:pt x="1457" y="4"/>
                  </a:lnTo>
                  <a:lnTo>
                    <a:pt x="1514" y="13"/>
                  </a:lnTo>
                  <a:lnTo>
                    <a:pt x="1569" y="28"/>
                  </a:lnTo>
                  <a:lnTo>
                    <a:pt x="1621" y="49"/>
                  </a:lnTo>
                  <a:lnTo>
                    <a:pt x="1670" y="75"/>
                  </a:lnTo>
                  <a:lnTo>
                    <a:pt x="1717" y="106"/>
                  </a:lnTo>
                  <a:lnTo>
                    <a:pt x="1761" y="140"/>
                  </a:lnTo>
                  <a:lnTo>
                    <a:pt x="1799" y="179"/>
                  </a:lnTo>
                  <a:lnTo>
                    <a:pt x="1834" y="223"/>
                  </a:lnTo>
                  <a:lnTo>
                    <a:pt x="1865" y="268"/>
                  </a:lnTo>
                  <a:lnTo>
                    <a:pt x="1891" y="318"/>
                  </a:lnTo>
                  <a:lnTo>
                    <a:pt x="1912" y="371"/>
                  </a:lnTo>
                  <a:lnTo>
                    <a:pt x="1927" y="426"/>
                  </a:lnTo>
                  <a:lnTo>
                    <a:pt x="1936" y="483"/>
                  </a:lnTo>
                  <a:lnTo>
                    <a:pt x="1939" y="542"/>
                  </a:lnTo>
                  <a:lnTo>
                    <a:pt x="1939" y="1064"/>
                  </a:lnTo>
                  <a:lnTo>
                    <a:pt x="1936" y="1103"/>
                  </a:lnTo>
                  <a:lnTo>
                    <a:pt x="1930" y="1140"/>
                  </a:lnTo>
                  <a:lnTo>
                    <a:pt x="1918" y="1175"/>
                  </a:lnTo>
                  <a:lnTo>
                    <a:pt x="1903" y="1208"/>
                  </a:lnTo>
                  <a:lnTo>
                    <a:pt x="1884" y="1240"/>
                  </a:lnTo>
                  <a:lnTo>
                    <a:pt x="1861" y="1269"/>
                  </a:lnTo>
                  <a:lnTo>
                    <a:pt x="1834" y="1295"/>
                  </a:lnTo>
                  <a:lnTo>
                    <a:pt x="1834" y="1764"/>
                  </a:lnTo>
                  <a:lnTo>
                    <a:pt x="1831" y="1784"/>
                  </a:lnTo>
                  <a:lnTo>
                    <a:pt x="1825" y="1801"/>
                  </a:lnTo>
                  <a:lnTo>
                    <a:pt x="1814" y="1814"/>
                  </a:lnTo>
                  <a:lnTo>
                    <a:pt x="1799" y="1825"/>
                  </a:lnTo>
                  <a:lnTo>
                    <a:pt x="1782" y="1832"/>
                  </a:lnTo>
                  <a:lnTo>
                    <a:pt x="1764" y="1835"/>
                  </a:lnTo>
                  <a:lnTo>
                    <a:pt x="1745" y="1832"/>
                  </a:lnTo>
                  <a:lnTo>
                    <a:pt x="1728" y="1825"/>
                  </a:lnTo>
                  <a:lnTo>
                    <a:pt x="1714" y="1814"/>
                  </a:lnTo>
                  <a:lnTo>
                    <a:pt x="1703" y="1801"/>
                  </a:lnTo>
                  <a:lnTo>
                    <a:pt x="1696" y="1784"/>
                  </a:lnTo>
                  <a:lnTo>
                    <a:pt x="1694" y="1764"/>
                  </a:lnTo>
                  <a:lnTo>
                    <a:pt x="1694" y="1260"/>
                  </a:lnTo>
                  <a:lnTo>
                    <a:pt x="1696" y="1243"/>
                  </a:lnTo>
                  <a:lnTo>
                    <a:pt x="1701" y="1227"/>
                  </a:lnTo>
                  <a:lnTo>
                    <a:pt x="1712" y="1213"/>
                  </a:lnTo>
                  <a:lnTo>
                    <a:pt x="1725" y="1203"/>
                  </a:lnTo>
                  <a:lnTo>
                    <a:pt x="1746" y="1186"/>
                  </a:lnTo>
                  <a:lnTo>
                    <a:pt x="1764" y="1165"/>
                  </a:lnTo>
                  <a:lnTo>
                    <a:pt x="1779" y="1143"/>
                  </a:lnTo>
                  <a:lnTo>
                    <a:pt x="1790" y="1119"/>
                  </a:lnTo>
                  <a:lnTo>
                    <a:pt x="1796" y="1092"/>
                  </a:lnTo>
                  <a:lnTo>
                    <a:pt x="1798" y="1064"/>
                  </a:lnTo>
                  <a:lnTo>
                    <a:pt x="1798" y="542"/>
                  </a:lnTo>
                  <a:lnTo>
                    <a:pt x="1796" y="492"/>
                  </a:lnTo>
                  <a:lnTo>
                    <a:pt x="1786" y="443"/>
                  </a:lnTo>
                  <a:lnTo>
                    <a:pt x="1772" y="397"/>
                  </a:lnTo>
                  <a:lnTo>
                    <a:pt x="1751" y="354"/>
                  </a:lnTo>
                  <a:lnTo>
                    <a:pt x="1727" y="313"/>
                  </a:lnTo>
                  <a:lnTo>
                    <a:pt x="1697" y="276"/>
                  </a:lnTo>
                  <a:lnTo>
                    <a:pt x="1664" y="242"/>
                  </a:lnTo>
                  <a:lnTo>
                    <a:pt x="1627" y="213"/>
                  </a:lnTo>
                  <a:lnTo>
                    <a:pt x="1586" y="188"/>
                  </a:lnTo>
                  <a:lnTo>
                    <a:pt x="1543" y="168"/>
                  </a:lnTo>
                  <a:lnTo>
                    <a:pt x="1496" y="154"/>
                  </a:lnTo>
                  <a:lnTo>
                    <a:pt x="1448" y="144"/>
                  </a:lnTo>
                  <a:lnTo>
                    <a:pt x="1398" y="141"/>
                  </a:lnTo>
                  <a:lnTo>
                    <a:pt x="1285" y="141"/>
                  </a:lnTo>
                  <a:lnTo>
                    <a:pt x="1235" y="144"/>
                  </a:lnTo>
                  <a:lnTo>
                    <a:pt x="1186" y="154"/>
                  </a:lnTo>
                  <a:lnTo>
                    <a:pt x="1141" y="168"/>
                  </a:lnTo>
                  <a:lnTo>
                    <a:pt x="1097" y="189"/>
                  </a:lnTo>
                  <a:lnTo>
                    <a:pt x="1057" y="213"/>
                  </a:lnTo>
                  <a:lnTo>
                    <a:pt x="1019" y="243"/>
                  </a:lnTo>
                  <a:lnTo>
                    <a:pt x="985" y="276"/>
                  </a:lnTo>
                  <a:lnTo>
                    <a:pt x="957" y="313"/>
                  </a:lnTo>
                  <a:lnTo>
                    <a:pt x="931" y="354"/>
                  </a:lnTo>
                  <a:lnTo>
                    <a:pt x="912" y="397"/>
                  </a:lnTo>
                  <a:lnTo>
                    <a:pt x="897" y="443"/>
                  </a:lnTo>
                  <a:lnTo>
                    <a:pt x="887" y="492"/>
                  </a:lnTo>
                  <a:lnTo>
                    <a:pt x="884" y="542"/>
                  </a:lnTo>
                  <a:lnTo>
                    <a:pt x="884" y="1064"/>
                  </a:lnTo>
                  <a:lnTo>
                    <a:pt x="886" y="1092"/>
                  </a:lnTo>
                  <a:lnTo>
                    <a:pt x="894" y="1119"/>
                  </a:lnTo>
                  <a:lnTo>
                    <a:pt x="904" y="1143"/>
                  </a:lnTo>
                  <a:lnTo>
                    <a:pt x="918" y="1165"/>
                  </a:lnTo>
                  <a:lnTo>
                    <a:pt x="936" y="1186"/>
                  </a:lnTo>
                  <a:lnTo>
                    <a:pt x="958" y="1203"/>
                  </a:lnTo>
                  <a:lnTo>
                    <a:pt x="971" y="1213"/>
                  </a:lnTo>
                  <a:lnTo>
                    <a:pt x="981" y="1227"/>
                  </a:lnTo>
                  <a:lnTo>
                    <a:pt x="987" y="1243"/>
                  </a:lnTo>
                  <a:lnTo>
                    <a:pt x="989" y="1260"/>
                  </a:lnTo>
                  <a:lnTo>
                    <a:pt x="989" y="1764"/>
                  </a:lnTo>
                  <a:lnTo>
                    <a:pt x="987" y="1786"/>
                  </a:lnTo>
                  <a:lnTo>
                    <a:pt x="980" y="1805"/>
                  </a:lnTo>
                  <a:lnTo>
                    <a:pt x="969" y="1823"/>
                  </a:lnTo>
                  <a:lnTo>
                    <a:pt x="954" y="1838"/>
                  </a:lnTo>
                  <a:lnTo>
                    <a:pt x="937" y="1849"/>
                  </a:lnTo>
                  <a:lnTo>
                    <a:pt x="924" y="1856"/>
                  </a:lnTo>
                  <a:lnTo>
                    <a:pt x="904" y="1865"/>
                  </a:lnTo>
                  <a:lnTo>
                    <a:pt x="882" y="1877"/>
                  </a:lnTo>
                  <a:lnTo>
                    <a:pt x="854" y="1891"/>
                  </a:lnTo>
                  <a:lnTo>
                    <a:pt x="824" y="1908"/>
                  </a:lnTo>
                  <a:lnTo>
                    <a:pt x="789" y="1926"/>
                  </a:lnTo>
                  <a:lnTo>
                    <a:pt x="751" y="1947"/>
                  </a:lnTo>
                  <a:lnTo>
                    <a:pt x="710" y="1972"/>
                  </a:lnTo>
                  <a:lnTo>
                    <a:pt x="666" y="1997"/>
                  </a:lnTo>
                  <a:lnTo>
                    <a:pt x="620" y="2025"/>
                  </a:lnTo>
                  <a:lnTo>
                    <a:pt x="572" y="2055"/>
                  </a:lnTo>
                  <a:lnTo>
                    <a:pt x="523" y="2087"/>
                  </a:lnTo>
                  <a:lnTo>
                    <a:pt x="472" y="2121"/>
                  </a:lnTo>
                  <a:lnTo>
                    <a:pt x="420" y="2156"/>
                  </a:lnTo>
                  <a:lnTo>
                    <a:pt x="367" y="2194"/>
                  </a:lnTo>
                  <a:lnTo>
                    <a:pt x="314" y="2234"/>
                  </a:lnTo>
                  <a:lnTo>
                    <a:pt x="261" y="2274"/>
                  </a:lnTo>
                  <a:lnTo>
                    <a:pt x="206" y="2318"/>
                  </a:lnTo>
                  <a:lnTo>
                    <a:pt x="184" y="2340"/>
                  </a:lnTo>
                  <a:lnTo>
                    <a:pt x="165" y="2367"/>
                  </a:lnTo>
                  <a:lnTo>
                    <a:pt x="151" y="2395"/>
                  </a:lnTo>
                  <a:lnTo>
                    <a:pt x="144" y="2426"/>
                  </a:lnTo>
                  <a:lnTo>
                    <a:pt x="140" y="2458"/>
                  </a:lnTo>
                  <a:lnTo>
                    <a:pt x="140" y="2817"/>
                  </a:lnTo>
                  <a:lnTo>
                    <a:pt x="137" y="2836"/>
                  </a:lnTo>
                  <a:lnTo>
                    <a:pt x="131" y="2852"/>
                  </a:lnTo>
                  <a:lnTo>
                    <a:pt x="120" y="2867"/>
                  </a:lnTo>
                  <a:lnTo>
                    <a:pt x="105" y="2877"/>
                  </a:lnTo>
                  <a:lnTo>
                    <a:pt x="88" y="2885"/>
                  </a:lnTo>
                  <a:lnTo>
                    <a:pt x="70" y="2887"/>
                  </a:lnTo>
                  <a:lnTo>
                    <a:pt x="51" y="2885"/>
                  </a:lnTo>
                  <a:lnTo>
                    <a:pt x="34" y="2877"/>
                  </a:lnTo>
                  <a:lnTo>
                    <a:pt x="20" y="2867"/>
                  </a:lnTo>
                  <a:lnTo>
                    <a:pt x="10" y="2852"/>
                  </a:lnTo>
                  <a:lnTo>
                    <a:pt x="2" y="2836"/>
                  </a:lnTo>
                  <a:lnTo>
                    <a:pt x="0" y="2817"/>
                  </a:lnTo>
                  <a:lnTo>
                    <a:pt x="0" y="2458"/>
                  </a:lnTo>
                  <a:lnTo>
                    <a:pt x="2" y="2418"/>
                  </a:lnTo>
                  <a:lnTo>
                    <a:pt x="10" y="2377"/>
                  </a:lnTo>
                  <a:lnTo>
                    <a:pt x="22" y="2339"/>
                  </a:lnTo>
                  <a:lnTo>
                    <a:pt x="39" y="2303"/>
                  </a:lnTo>
                  <a:lnTo>
                    <a:pt x="62" y="2269"/>
                  </a:lnTo>
                  <a:lnTo>
                    <a:pt x="87" y="2237"/>
                  </a:lnTo>
                  <a:lnTo>
                    <a:pt x="118" y="2209"/>
                  </a:lnTo>
                  <a:lnTo>
                    <a:pt x="174" y="2163"/>
                  </a:lnTo>
                  <a:lnTo>
                    <a:pt x="231" y="2120"/>
                  </a:lnTo>
                  <a:lnTo>
                    <a:pt x="287" y="2078"/>
                  </a:lnTo>
                  <a:lnTo>
                    <a:pt x="344" y="2039"/>
                  </a:lnTo>
                  <a:lnTo>
                    <a:pt x="398" y="2001"/>
                  </a:lnTo>
                  <a:lnTo>
                    <a:pt x="452" y="1965"/>
                  </a:lnTo>
                  <a:lnTo>
                    <a:pt x="504" y="1931"/>
                  </a:lnTo>
                  <a:lnTo>
                    <a:pt x="555" y="1901"/>
                  </a:lnTo>
                  <a:lnTo>
                    <a:pt x="603" y="1871"/>
                  </a:lnTo>
                  <a:lnTo>
                    <a:pt x="649" y="1844"/>
                  </a:lnTo>
                  <a:lnTo>
                    <a:pt x="692" y="1820"/>
                  </a:lnTo>
                  <a:lnTo>
                    <a:pt x="731" y="1798"/>
                  </a:lnTo>
                  <a:lnTo>
                    <a:pt x="767" y="1778"/>
                  </a:lnTo>
                  <a:lnTo>
                    <a:pt x="799" y="1761"/>
                  </a:lnTo>
                  <a:lnTo>
                    <a:pt x="826" y="1747"/>
                  </a:lnTo>
                  <a:lnTo>
                    <a:pt x="849" y="1736"/>
                  </a:lnTo>
                  <a:lnTo>
                    <a:pt x="849" y="1295"/>
                  </a:lnTo>
                  <a:lnTo>
                    <a:pt x="822" y="1269"/>
                  </a:lnTo>
                  <a:lnTo>
                    <a:pt x="799" y="1240"/>
                  </a:lnTo>
                  <a:lnTo>
                    <a:pt x="780" y="1208"/>
                  </a:lnTo>
                  <a:lnTo>
                    <a:pt x="764" y="1175"/>
                  </a:lnTo>
                  <a:lnTo>
                    <a:pt x="753" y="1140"/>
                  </a:lnTo>
                  <a:lnTo>
                    <a:pt x="746" y="1103"/>
                  </a:lnTo>
                  <a:lnTo>
                    <a:pt x="744" y="1064"/>
                  </a:lnTo>
                  <a:lnTo>
                    <a:pt x="744" y="542"/>
                  </a:lnTo>
                  <a:lnTo>
                    <a:pt x="747" y="483"/>
                  </a:lnTo>
                  <a:lnTo>
                    <a:pt x="756" y="426"/>
                  </a:lnTo>
                  <a:lnTo>
                    <a:pt x="771" y="371"/>
                  </a:lnTo>
                  <a:lnTo>
                    <a:pt x="792" y="318"/>
                  </a:lnTo>
                  <a:lnTo>
                    <a:pt x="818" y="268"/>
                  </a:lnTo>
                  <a:lnTo>
                    <a:pt x="848" y="223"/>
                  </a:lnTo>
                  <a:lnTo>
                    <a:pt x="883" y="179"/>
                  </a:lnTo>
                  <a:lnTo>
                    <a:pt x="922" y="140"/>
                  </a:lnTo>
                  <a:lnTo>
                    <a:pt x="966" y="106"/>
                  </a:lnTo>
                  <a:lnTo>
                    <a:pt x="1012" y="75"/>
                  </a:lnTo>
                  <a:lnTo>
                    <a:pt x="1062" y="49"/>
                  </a:lnTo>
                  <a:lnTo>
                    <a:pt x="1114" y="28"/>
                  </a:lnTo>
                  <a:lnTo>
                    <a:pt x="1169" y="13"/>
                  </a:lnTo>
                  <a:lnTo>
                    <a:pt x="1226" y="4"/>
                  </a:lnTo>
                  <a:lnTo>
                    <a:pt x="12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94"/>
            <p:cNvSpPr>
              <a:spLocks noEditPoints="1"/>
            </p:cNvSpPr>
            <p:nvPr/>
          </p:nvSpPr>
          <p:spPr bwMode="auto">
            <a:xfrm>
              <a:off x="882650" y="2206625"/>
              <a:ext cx="77788" cy="263525"/>
            </a:xfrm>
            <a:custGeom>
              <a:avLst/>
              <a:gdLst>
                <a:gd name="T0" fmla="*/ 144 w 487"/>
                <a:gd name="T1" fmla="*/ 1406 h 1657"/>
                <a:gd name="T2" fmla="*/ 335 w 487"/>
                <a:gd name="T3" fmla="*/ 1404 h 1657"/>
                <a:gd name="T4" fmla="*/ 264 w 487"/>
                <a:gd name="T5" fmla="*/ 313 h 1657"/>
                <a:gd name="T6" fmla="*/ 217 w 487"/>
                <a:gd name="T7" fmla="*/ 313 h 1657"/>
                <a:gd name="T8" fmla="*/ 416 w 487"/>
                <a:gd name="T9" fmla="*/ 0 h 1657"/>
                <a:gd name="T10" fmla="*/ 452 w 487"/>
                <a:gd name="T11" fmla="*/ 9 h 1657"/>
                <a:gd name="T12" fmla="*/ 477 w 487"/>
                <a:gd name="T13" fmla="*/ 35 h 1657"/>
                <a:gd name="T14" fmla="*/ 487 w 487"/>
                <a:gd name="T15" fmla="*/ 70 h 1657"/>
                <a:gd name="T16" fmla="*/ 476 w 487"/>
                <a:gd name="T17" fmla="*/ 142 h 1657"/>
                <a:gd name="T18" fmla="*/ 445 w 487"/>
                <a:gd name="T19" fmla="*/ 206 h 1657"/>
                <a:gd name="T20" fmla="*/ 477 w 487"/>
                <a:gd name="T21" fmla="*/ 1431 h 1657"/>
                <a:gd name="T22" fmla="*/ 466 w 487"/>
                <a:gd name="T23" fmla="*/ 1470 h 1657"/>
                <a:gd name="T24" fmla="*/ 284 w 487"/>
                <a:gd name="T25" fmla="*/ 1638 h 1657"/>
                <a:gd name="T26" fmla="*/ 254 w 487"/>
                <a:gd name="T27" fmla="*/ 1655 h 1657"/>
                <a:gd name="T28" fmla="*/ 221 w 487"/>
                <a:gd name="T29" fmla="*/ 1655 h 1657"/>
                <a:gd name="T30" fmla="*/ 190 w 487"/>
                <a:gd name="T31" fmla="*/ 1639 h 1657"/>
                <a:gd name="T32" fmla="*/ 14 w 487"/>
                <a:gd name="T33" fmla="*/ 1478 h 1657"/>
                <a:gd name="T34" fmla="*/ 2 w 487"/>
                <a:gd name="T35" fmla="*/ 1450 h 1657"/>
                <a:gd name="T36" fmla="*/ 54 w 487"/>
                <a:gd name="T37" fmla="*/ 223 h 1657"/>
                <a:gd name="T38" fmla="*/ 20 w 487"/>
                <a:gd name="T39" fmla="*/ 168 h 1657"/>
                <a:gd name="T40" fmla="*/ 2 w 487"/>
                <a:gd name="T41" fmla="*/ 105 h 1657"/>
                <a:gd name="T42" fmla="*/ 2 w 487"/>
                <a:gd name="T43" fmla="*/ 52 h 1657"/>
                <a:gd name="T44" fmla="*/ 20 w 487"/>
                <a:gd name="T45" fmla="*/ 21 h 1657"/>
                <a:gd name="T46" fmla="*/ 51 w 487"/>
                <a:gd name="T47" fmla="*/ 3 h 1657"/>
                <a:gd name="T48" fmla="*/ 88 w 487"/>
                <a:gd name="T49" fmla="*/ 3 h 1657"/>
                <a:gd name="T50" fmla="*/ 120 w 487"/>
                <a:gd name="T51" fmla="*/ 21 h 1657"/>
                <a:gd name="T52" fmla="*/ 137 w 487"/>
                <a:gd name="T53" fmla="*/ 52 h 1657"/>
                <a:gd name="T54" fmla="*/ 143 w 487"/>
                <a:gd name="T55" fmla="*/ 95 h 1657"/>
                <a:gd name="T56" fmla="*/ 163 w 487"/>
                <a:gd name="T57" fmla="*/ 135 h 1657"/>
                <a:gd name="T58" fmla="*/ 198 w 487"/>
                <a:gd name="T59" fmla="*/ 164 h 1657"/>
                <a:gd name="T60" fmla="*/ 244 w 487"/>
                <a:gd name="T61" fmla="*/ 174 h 1657"/>
                <a:gd name="T62" fmla="*/ 283 w 487"/>
                <a:gd name="T63" fmla="*/ 166 h 1657"/>
                <a:gd name="T64" fmla="*/ 306 w 487"/>
                <a:gd name="T65" fmla="*/ 151 h 1657"/>
                <a:gd name="T66" fmla="*/ 327 w 487"/>
                <a:gd name="T67" fmla="*/ 131 h 1657"/>
                <a:gd name="T68" fmla="*/ 344 w 487"/>
                <a:gd name="T69" fmla="*/ 92 h 1657"/>
                <a:gd name="T70" fmla="*/ 349 w 487"/>
                <a:gd name="T71" fmla="*/ 52 h 1657"/>
                <a:gd name="T72" fmla="*/ 366 w 487"/>
                <a:gd name="T73" fmla="*/ 21 h 1657"/>
                <a:gd name="T74" fmla="*/ 398 w 487"/>
                <a:gd name="T75" fmla="*/ 3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1657">
                  <a:moveTo>
                    <a:pt x="190" y="308"/>
                  </a:moveTo>
                  <a:lnTo>
                    <a:pt x="144" y="1406"/>
                  </a:lnTo>
                  <a:lnTo>
                    <a:pt x="237" y="1492"/>
                  </a:lnTo>
                  <a:lnTo>
                    <a:pt x="335" y="1404"/>
                  </a:lnTo>
                  <a:lnTo>
                    <a:pt x="285" y="311"/>
                  </a:lnTo>
                  <a:lnTo>
                    <a:pt x="264" y="313"/>
                  </a:lnTo>
                  <a:lnTo>
                    <a:pt x="244" y="314"/>
                  </a:lnTo>
                  <a:lnTo>
                    <a:pt x="217" y="313"/>
                  </a:lnTo>
                  <a:lnTo>
                    <a:pt x="190" y="308"/>
                  </a:lnTo>
                  <a:close/>
                  <a:moveTo>
                    <a:pt x="416" y="0"/>
                  </a:moveTo>
                  <a:lnTo>
                    <a:pt x="435" y="3"/>
                  </a:lnTo>
                  <a:lnTo>
                    <a:pt x="452" y="9"/>
                  </a:lnTo>
                  <a:lnTo>
                    <a:pt x="466" y="21"/>
                  </a:lnTo>
                  <a:lnTo>
                    <a:pt x="477" y="35"/>
                  </a:lnTo>
                  <a:lnTo>
                    <a:pt x="484" y="52"/>
                  </a:lnTo>
                  <a:lnTo>
                    <a:pt x="487" y="70"/>
                  </a:lnTo>
                  <a:lnTo>
                    <a:pt x="484" y="107"/>
                  </a:lnTo>
                  <a:lnTo>
                    <a:pt x="476" y="142"/>
                  </a:lnTo>
                  <a:lnTo>
                    <a:pt x="463" y="176"/>
                  </a:lnTo>
                  <a:lnTo>
                    <a:pt x="445" y="206"/>
                  </a:lnTo>
                  <a:lnTo>
                    <a:pt x="422" y="234"/>
                  </a:lnTo>
                  <a:lnTo>
                    <a:pt x="477" y="1431"/>
                  </a:lnTo>
                  <a:lnTo>
                    <a:pt x="475" y="1451"/>
                  </a:lnTo>
                  <a:lnTo>
                    <a:pt x="466" y="1470"/>
                  </a:lnTo>
                  <a:lnTo>
                    <a:pt x="453" y="1486"/>
                  </a:lnTo>
                  <a:lnTo>
                    <a:pt x="284" y="1638"/>
                  </a:lnTo>
                  <a:lnTo>
                    <a:pt x="270" y="1649"/>
                  </a:lnTo>
                  <a:lnTo>
                    <a:pt x="254" y="1655"/>
                  </a:lnTo>
                  <a:lnTo>
                    <a:pt x="237" y="1657"/>
                  </a:lnTo>
                  <a:lnTo>
                    <a:pt x="221" y="1655"/>
                  </a:lnTo>
                  <a:lnTo>
                    <a:pt x="205" y="1649"/>
                  </a:lnTo>
                  <a:lnTo>
                    <a:pt x="190" y="1639"/>
                  </a:lnTo>
                  <a:lnTo>
                    <a:pt x="24" y="1489"/>
                  </a:lnTo>
                  <a:lnTo>
                    <a:pt x="14" y="1478"/>
                  </a:lnTo>
                  <a:lnTo>
                    <a:pt x="6" y="1465"/>
                  </a:lnTo>
                  <a:lnTo>
                    <a:pt x="2" y="1450"/>
                  </a:lnTo>
                  <a:lnTo>
                    <a:pt x="1" y="1434"/>
                  </a:lnTo>
                  <a:lnTo>
                    <a:pt x="54" y="223"/>
                  </a:lnTo>
                  <a:lnTo>
                    <a:pt x="35" y="198"/>
                  </a:lnTo>
                  <a:lnTo>
                    <a:pt x="20" y="168"/>
                  </a:lnTo>
                  <a:lnTo>
                    <a:pt x="10" y="137"/>
                  </a:lnTo>
                  <a:lnTo>
                    <a:pt x="2" y="10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1"/>
                  </a:lnTo>
                  <a:lnTo>
                    <a:pt x="88" y="3"/>
                  </a:lnTo>
                  <a:lnTo>
                    <a:pt x="105" y="10"/>
                  </a:lnTo>
                  <a:lnTo>
                    <a:pt x="120" y="21"/>
                  </a:lnTo>
                  <a:lnTo>
                    <a:pt x="131" y="36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3" y="95"/>
                  </a:lnTo>
                  <a:lnTo>
                    <a:pt x="151" y="116"/>
                  </a:lnTo>
                  <a:lnTo>
                    <a:pt x="163" y="135"/>
                  </a:lnTo>
                  <a:lnTo>
                    <a:pt x="179" y="151"/>
                  </a:lnTo>
                  <a:lnTo>
                    <a:pt x="198" y="164"/>
                  </a:lnTo>
                  <a:lnTo>
                    <a:pt x="219" y="171"/>
                  </a:lnTo>
                  <a:lnTo>
                    <a:pt x="244" y="174"/>
                  </a:lnTo>
                  <a:lnTo>
                    <a:pt x="264" y="172"/>
                  </a:lnTo>
                  <a:lnTo>
                    <a:pt x="283" y="166"/>
                  </a:lnTo>
                  <a:lnTo>
                    <a:pt x="301" y="156"/>
                  </a:lnTo>
                  <a:lnTo>
                    <a:pt x="306" y="151"/>
                  </a:lnTo>
                  <a:lnTo>
                    <a:pt x="313" y="147"/>
                  </a:lnTo>
                  <a:lnTo>
                    <a:pt x="327" y="131"/>
                  </a:lnTo>
                  <a:lnTo>
                    <a:pt x="337" y="113"/>
                  </a:lnTo>
                  <a:lnTo>
                    <a:pt x="344" y="92"/>
                  </a:lnTo>
                  <a:lnTo>
                    <a:pt x="346" y="70"/>
                  </a:lnTo>
                  <a:lnTo>
                    <a:pt x="349" y="52"/>
                  </a:lnTo>
                  <a:lnTo>
                    <a:pt x="355" y="35"/>
                  </a:lnTo>
                  <a:lnTo>
                    <a:pt x="366" y="21"/>
                  </a:lnTo>
                  <a:lnTo>
                    <a:pt x="381" y="9"/>
                  </a:lnTo>
                  <a:lnTo>
                    <a:pt x="398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95"/>
            <p:cNvSpPr>
              <a:spLocks noEditPoints="1"/>
            </p:cNvSpPr>
            <p:nvPr/>
          </p:nvSpPr>
          <p:spPr bwMode="auto">
            <a:xfrm>
              <a:off x="1139825" y="2171700"/>
              <a:ext cx="100013" cy="100013"/>
            </a:xfrm>
            <a:custGeom>
              <a:avLst/>
              <a:gdLst>
                <a:gd name="T0" fmla="*/ 140 w 632"/>
                <a:gd name="T1" fmla="*/ 147 h 632"/>
                <a:gd name="T2" fmla="*/ 140 w 632"/>
                <a:gd name="T3" fmla="*/ 492 h 632"/>
                <a:gd name="T4" fmla="*/ 487 w 632"/>
                <a:gd name="T5" fmla="*/ 492 h 632"/>
                <a:gd name="T6" fmla="*/ 476 w 632"/>
                <a:gd name="T7" fmla="*/ 447 h 632"/>
                <a:gd name="T8" fmla="*/ 460 w 632"/>
                <a:gd name="T9" fmla="*/ 402 h 632"/>
                <a:gd name="T10" fmla="*/ 440 w 632"/>
                <a:gd name="T11" fmla="*/ 361 h 632"/>
                <a:gd name="T12" fmla="*/ 416 w 632"/>
                <a:gd name="T13" fmla="*/ 320 h 632"/>
                <a:gd name="T14" fmla="*/ 387 w 632"/>
                <a:gd name="T15" fmla="*/ 283 h 632"/>
                <a:gd name="T16" fmla="*/ 352 w 632"/>
                <a:gd name="T17" fmla="*/ 249 h 632"/>
                <a:gd name="T18" fmla="*/ 314 w 632"/>
                <a:gd name="T19" fmla="*/ 219 h 632"/>
                <a:gd name="T20" fmla="*/ 274 w 632"/>
                <a:gd name="T21" fmla="*/ 194 h 632"/>
                <a:gd name="T22" fmla="*/ 232 w 632"/>
                <a:gd name="T23" fmla="*/ 174 h 632"/>
                <a:gd name="T24" fmla="*/ 187 w 632"/>
                <a:gd name="T25" fmla="*/ 158 h 632"/>
                <a:gd name="T26" fmla="*/ 140 w 632"/>
                <a:gd name="T27" fmla="*/ 147 h 632"/>
                <a:gd name="T28" fmla="*/ 70 w 632"/>
                <a:gd name="T29" fmla="*/ 0 h 632"/>
                <a:gd name="T30" fmla="*/ 123 w 632"/>
                <a:gd name="T31" fmla="*/ 2 h 632"/>
                <a:gd name="T32" fmla="*/ 176 w 632"/>
                <a:gd name="T33" fmla="*/ 10 h 632"/>
                <a:gd name="T34" fmla="*/ 227 w 632"/>
                <a:gd name="T35" fmla="*/ 22 h 632"/>
                <a:gd name="T36" fmla="*/ 277 w 632"/>
                <a:gd name="T37" fmla="*/ 40 h 632"/>
                <a:gd name="T38" fmla="*/ 325 w 632"/>
                <a:gd name="T39" fmla="*/ 61 h 632"/>
                <a:gd name="T40" fmla="*/ 371 w 632"/>
                <a:gd name="T41" fmla="*/ 87 h 632"/>
                <a:gd name="T42" fmla="*/ 413 w 632"/>
                <a:gd name="T43" fmla="*/ 117 h 632"/>
                <a:gd name="T44" fmla="*/ 454 w 632"/>
                <a:gd name="T45" fmla="*/ 151 h 632"/>
                <a:gd name="T46" fmla="*/ 491 w 632"/>
                <a:gd name="T47" fmla="*/ 190 h 632"/>
                <a:gd name="T48" fmla="*/ 523 w 632"/>
                <a:gd name="T49" fmla="*/ 230 h 632"/>
                <a:gd name="T50" fmla="*/ 552 w 632"/>
                <a:gd name="T51" fmla="*/ 273 h 632"/>
                <a:gd name="T52" fmla="*/ 575 w 632"/>
                <a:gd name="T53" fmla="*/ 317 h 632"/>
                <a:gd name="T54" fmla="*/ 595 w 632"/>
                <a:gd name="T55" fmla="*/ 363 h 632"/>
                <a:gd name="T56" fmla="*/ 611 w 632"/>
                <a:gd name="T57" fmla="*/ 412 h 632"/>
                <a:gd name="T58" fmla="*/ 623 w 632"/>
                <a:gd name="T59" fmla="*/ 461 h 632"/>
                <a:gd name="T60" fmla="*/ 629 w 632"/>
                <a:gd name="T61" fmla="*/ 511 h 632"/>
                <a:gd name="T62" fmla="*/ 632 w 632"/>
                <a:gd name="T63" fmla="*/ 562 h 632"/>
                <a:gd name="T64" fmla="*/ 629 w 632"/>
                <a:gd name="T65" fmla="*/ 581 h 632"/>
                <a:gd name="T66" fmla="*/ 622 w 632"/>
                <a:gd name="T67" fmla="*/ 598 h 632"/>
                <a:gd name="T68" fmla="*/ 611 w 632"/>
                <a:gd name="T69" fmla="*/ 612 h 632"/>
                <a:gd name="T70" fmla="*/ 598 w 632"/>
                <a:gd name="T71" fmla="*/ 623 h 632"/>
                <a:gd name="T72" fmla="*/ 580 w 632"/>
                <a:gd name="T73" fmla="*/ 630 h 632"/>
                <a:gd name="T74" fmla="*/ 561 w 632"/>
                <a:gd name="T75" fmla="*/ 632 h 632"/>
                <a:gd name="T76" fmla="*/ 70 w 632"/>
                <a:gd name="T77" fmla="*/ 632 h 632"/>
                <a:gd name="T78" fmla="*/ 52 w 632"/>
                <a:gd name="T79" fmla="*/ 630 h 632"/>
                <a:gd name="T80" fmla="*/ 35 w 632"/>
                <a:gd name="T81" fmla="*/ 623 h 632"/>
                <a:gd name="T82" fmla="*/ 21 w 632"/>
                <a:gd name="T83" fmla="*/ 612 h 632"/>
                <a:gd name="T84" fmla="*/ 9 w 632"/>
                <a:gd name="T85" fmla="*/ 598 h 632"/>
                <a:gd name="T86" fmla="*/ 3 w 632"/>
                <a:gd name="T87" fmla="*/ 581 h 632"/>
                <a:gd name="T88" fmla="*/ 0 w 632"/>
                <a:gd name="T89" fmla="*/ 562 h 632"/>
                <a:gd name="T90" fmla="*/ 0 w 632"/>
                <a:gd name="T91" fmla="*/ 70 h 632"/>
                <a:gd name="T92" fmla="*/ 3 w 632"/>
                <a:gd name="T93" fmla="*/ 51 h 632"/>
                <a:gd name="T94" fmla="*/ 9 w 632"/>
                <a:gd name="T95" fmla="*/ 34 h 632"/>
                <a:gd name="T96" fmla="*/ 20 w 632"/>
                <a:gd name="T97" fmla="*/ 20 h 632"/>
                <a:gd name="T98" fmla="*/ 35 w 632"/>
                <a:gd name="T99" fmla="*/ 10 h 632"/>
                <a:gd name="T100" fmla="*/ 52 w 632"/>
                <a:gd name="T101" fmla="*/ 2 h 632"/>
                <a:gd name="T102" fmla="*/ 70 w 632"/>
                <a:gd name="T10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2" h="632">
                  <a:moveTo>
                    <a:pt x="140" y="147"/>
                  </a:moveTo>
                  <a:lnTo>
                    <a:pt x="140" y="492"/>
                  </a:lnTo>
                  <a:lnTo>
                    <a:pt x="487" y="492"/>
                  </a:lnTo>
                  <a:lnTo>
                    <a:pt x="476" y="447"/>
                  </a:lnTo>
                  <a:lnTo>
                    <a:pt x="460" y="402"/>
                  </a:lnTo>
                  <a:lnTo>
                    <a:pt x="440" y="361"/>
                  </a:lnTo>
                  <a:lnTo>
                    <a:pt x="416" y="320"/>
                  </a:lnTo>
                  <a:lnTo>
                    <a:pt x="387" y="283"/>
                  </a:lnTo>
                  <a:lnTo>
                    <a:pt x="352" y="249"/>
                  </a:lnTo>
                  <a:lnTo>
                    <a:pt x="314" y="219"/>
                  </a:lnTo>
                  <a:lnTo>
                    <a:pt x="274" y="194"/>
                  </a:lnTo>
                  <a:lnTo>
                    <a:pt x="232" y="174"/>
                  </a:lnTo>
                  <a:lnTo>
                    <a:pt x="187" y="158"/>
                  </a:lnTo>
                  <a:lnTo>
                    <a:pt x="140" y="147"/>
                  </a:lnTo>
                  <a:close/>
                  <a:moveTo>
                    <a:pt x="70" y="0"/>
                  </a:moveTo>
                  <a:lnTo>
                    <a:pt x="123" y="2"/>
                  </a:lnTo>
                  <a:lnTo>
                    <a:pt x="176" y="10"/>
                  </a:lnTo>
                  <a:lnTo>
                    <a:pt x="227" y="22"/>
                  </a:lnTo>
                  <a:lnTo>
                    <a:pt x="277" y="40"/>
                  </a:lnTo>
                  <a:lnTo>
                    <a:pt x="325" y="61"/>
                  </a:lnTo>
                  <a:lnTo>
                    <a:pt x="371" y="87"/>
                  </a:lnTo>
                  <a:lnTo>
                    <a:pt x="413" y="117"/>
                  </a:lnTo>
                  <a:lnTo>
                    <a:pt x="454" y="151"/>
                  </a:lnTo>
                  <a:lnTo>
                    <a:pt x="491" y="190"/>
                  </a:lnTo>
                  <a:lnTo>
                    <a:pt x="523" y="230"/>
                  </a:lnTo>
                  <a:lnTo>
                    <a:pt x="552" y="273"/>
                  </a:lnTo>
                  <a:lnTo>
                    <a:pt x="575" y="317"/>
                  </a:lnTo>
                  <a:lnTo>
                    <a:pt x="595" y="363"/>
                  </a:lnTo>
                  <a:lnTo>
                    <a:pt x="611" y="412"/>
                  </a:lnTo>
                  <a:lnTo>
                    <a:pt x="623" y="461"/>
                  </a:lnTo>
                  <a:lnTo>
                    <a:pt x="629" y="511"/>
                  </a:lnTo>
                  <a:lnTo>
                    <a:pt x="632" y="562"/>
                  </a:lnTo>
                  <a:lnTo>
                    <a:pt x="629" y="581"/>
                  </a:lnTo>
                  <a:lnTo>
                    <a:pt x="622" y="598"/>
                  </a:lnTo>
                  <a:lnTo>
                    <a:pt x="611" y="612"/>
                  </a:lnTo>
                  <a:lnTo>
                    <a:pt x="598" y="623"/>
                  </a:lnTo>
                  <a:lnTo>
                    <a:pt x="580" y="630"/>
                  </a:lnTo>
                  <a:lnTo>
                    <a:pt x="561" y="632"/>
                  </a:lnTo>
                  <a:lnTo>
                    <a:pt x="70" y="632"/>
                  </a:lnTo>
                  <a:lnTo>
                    <a:pt x="52" y="630"/>
                  </a:lnTo>
                  <a:lnTo>
                    <a:pt x="35" y="623"/>
                  </a:lnTo>
                  <a:lnTo>
                    <a:pt x="21" y="612"/>
                  </a:lnTo>
                  <a:lnTo>
                    <a:pt x="9" y="598"/>
                  </a:lnTo>
                  <a:lnTo>
                    <a:pt x="3" y="581"/>
                  </a:lnTo>
                  <a:lnTo>
                    <a:pt x="0" y="562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96"/>
            <p:cNvSpPr>
              <a:spLocks noEditPoints="1"/>
            </p:cNvSpPr>
            <p:nvPr/>
          </p:nvSpPr>
          <p:spPr bwMode="auto">
            <a:xfrm>
              <a:off x="996950" y="2192338"/>
              <a:ext cx="220663" cy="220663"/>
            </a:xfrm>
            <a:custGeom>
              <a:avLst/>
              <a:gdLst>
                <a:gd name="T0" fmla="*/ 569 w 1395"/>
                <a:gd name="T1" fmla="*/ 156 h 1394"/>
                <a:gd name="T2" fmla="*/ 461 w 1395"/>
                <a:gd name="T3" fmla="*/ 194 h 1394"/>
                <a:gd name="T4" fmla="*/ 364 w 1395"/>
                <a:gd name="T5" fmla="*/ 252 h 1394"/>
                <a:gd name="T6" fmla="*/ 281 w 1395"/>
                <a:gd name="T7" fmla="*/ 328 h 1394"/>
                <a:gd name="T8" fmla="*/ 215 w 1395"/>
                <a:gd name="T9" fmla="*/ 419 h 1394"/>
                <a:gd name="T10" fmla="*/ 168 w 1395"/>
                <a:gd name="T11" fmla="*/ 524 h 1394"/>
                <a:gd name="T12" fmla="*/ 144 w 1395"/>
                <a:gd name="T13" fmla="*/ 638 h 1394"/>
                <a:gd name="T14" fmla="*/ 144 w 1395"/>
                <a:gd name="T15" fmla="*/ 758 h 1394"/>
                <a:gd name="T16" fmla="*/ 169 w 1395"/>
                <a:gd name="T17" fmla="*/ 873 h 1394"/>
                <a:gd name="T18" fmla="*/ 217 w 1395"/>
                <a:gd name="T19" fmla="*/ 978 h 1394"/>
                <a:gd name="T20" fmla="*/ 284 w 1395"/>
                <a:gd name="T21" fmla="*/ 1069 h 1394"/>
                <a:gd name="T22" fmla="*/ 369 w 1395"/>
                <a:gd name="T23" fmla="*/ 1146 h 1394"/>
                <a:gd name="T24" fmla="*/ 468 w 1395"/>
                <a:gd name="T25" fmla="*/ 1205 h 1394"/>
                <a:gd name="T26" fmla="*/ 578 w 1395"/>
                <a:gd name="T27" fmla="*/ 1241 h 1394"/>
                <a:gd name="T28" fmla="*/ 697 w 1395"/>
                <a:gd name="T29" fmla="*/ 1254 h 1394"/>
                <a:gd name="T30" fmla="*/ 815 w 1395"/>
                <a:gd name="T31" fmla="*/ 1242 h 1394"/>
                <a:gd name="T32" fmla="*/ 925 w 1395"/>
                <a:gd name="T33" fmla="*/ 1206 h 1394"/>
                <a:gd name="T34" fmla="*/ 1023 w 1395"/>
                <a:gd name="T35" fmla="*/ 1148 h 1394"/>
                <a:gd name="T36" fmla="*/ 1107 w 1395"/>
                <a:gd name="T37" fmla="*/ 1074 h 1394"/>
                <a:gd name="T38" fmla="*/ 1175 w 1395"/>
                <a:gd name="T39" fmla="*/ 983 h 1394"/>
                <a:gd name="T40" fmla="*/ 1223 w 1395"/>
                <a:gd name="T41" fmla="*/ 880 h 1394"/>
                <a:gd name="T42" fmla="*/ 1249 w 1395"/>
                <a:gd name="T43" fmla="*/ 767 h 1394"/>
                <a:gd name="T44" fmla="*/ 679 w 1395"/>
                <a:gd name="T45" fmla="*/ 765 h 1394"/>
                <a:gd name="T46" fmla="*/ 648 w 1395"/>
                <a:gd name="T47" fmla="*/ 747 h 1394"/>
                <a:gd name="T48" fmla="*/ 630 w 1395"/>
                <a:gd name="T49" fmla="*/ 716 h 1394"/>
                <a:gd name="T50" fmla="*/ 628 w 1395"/>
                <a:gd name="T51" fmla="*/ 145 h 1394"/>
                <a:gd name="T52" fmla="*/ 716 w 1395"/>
                <a:gd name="T53" fmla="*/ 2 h 1394"/>
                <a:gd name="T54" fmla="*/ 747 w 1395"/>
                <a:gd name="T55" fmla="*/ 20 h 1394"/>
                <a:gd name="T56" fmla="*/ 765 w 1395"/>
                <a:gd name="T57" fmla="*/ 51 h 1394"/>
                <a:gd name="T58" fmla="*/ 768 w 1395"/>
                <a:gd name="T59" fmla="*/ 627 h 1394"/>
                <a:gd name="T60" fmla="*/ 1343 w 1395"/>
                <a:gd name="T61" fmla="*/ 629 h 1394"/>
                <a:gd name="T62" fmla="*/ 1375 w 1395"/>
                <a:gd name="T63" fmla="*/ 647 h 1394"/>
                <a:gd name="T64" fmla="*/ 1392 w 1395"/>
                <a:gd name="T65" fmla="*/ 678 h 1394"/>
                <a:gd name="T66" fmla="*/ 1392 w 1395"/>
                <a:gd name="T67" fmla="*/ 764 h 1394"/>
                <a:gd name="T68" fmla="*/ 1367 w 1395"/>
                <a:gd name="T69" fmla="*/ 893 h 1394"/>
                <a:gd name="T70" fmla="*/ 1320 w 1395"/>
                <a:gd name="T71" fmla="*/ 1012 h 1394"/>
                <a:gd name="T72" fmla="*/ 1252 w 1395"/>
                <a:gd name="T73" fmla="*/ 1118 h 1394"/>
                <a:gd name="T74" fmla="*/ 1167 w 1395"/>
                <a:gd name="T75" fmla="*/ 1212 h 1394"/>
                <a:gd name="T76" fmla="*/ 1067 w 1395"/>
                <a:gd name="T77" fmla="*/ 1288 h 1394"/>
                <a:gd name="T78" fmla="*/ 953 w 1395"/>
                <a:gd name="T79" fmla="*/ 1345 h 1394"/>
                <a:gd name="T80" fmla="*/ 830 w 1395"/>
                <a:gd name="T81" fmla="*/ 1381 h 1394"/>
                <a:gd name="T82" fmla="*/ 697 w 1395"/>
                <a:gd name="T83" fmla="*/ 1394 h 1394"/>
                <a:gd name="T84" fmla="*/ 565 w 1395"/>
                <a:gd name="T85" fmla="*/ 1381 h 1394"/>
                <a:gd name="T86" fmla="*/ 442 w 1395"/>
                <a:gd name="T87" fmla="*/ 1345 h 1394"/>
                <a:gd name="T88" fmla="*/ 328 w 1395"/>
                <a:gd name="T89" fmla="*/ 1288 h 1394"/>
                <a:gd name="T90" fmla="*/ 228 w 1395"/>
                <a:gd name="T91" fmla="*/ 1212 h 1394"/>
                <a:gd name="T92" fmla="*/ 143 w 1395"/>
                <a:gd name="T93" fmla="*/ 1118 h 1394"/>
                <a:gd name="T94" fmla="*/ 76 w 1395"/>
                <a:gd name="T95" fmla="*/ 1012 h 1394"/>
                <a:gd name="T96" fmla="*/ 28 w 1395"/>
                <a:gd name="T97" fmla="*/ 893 h 1394"/>
                <a:gd name="T98" fmla="*/ 3 w 1395"/>
                <a:gd name="T99" fmla="*/ 764 h 1394"/>
                <a:gd name="T100" fmla="*/ 3 w 1395"/>
                <a:gd name="T101" fmla="*/ 630 h 1394"/>
                <a:gd name="T102" fmla="*/ 28 w 1395"/>
                <a:gd name="T103" fmla="*/ 501 h 1394"/>
                <a:gd name="T104" fmla="*/ 76 w 1395"/>
                <a:gd name="T105" fmla="*/ 382 h 1394"/>
                <a:gd name="T106" fmla="*/ 143 w 1395"/>
                <a:gd name="T107" fmla="*/ 276 h 1394"/>
                <a:gd name="T108" fmla="*/ 228 w 1395"/>
                <a:gd name="T109" fmla="*/ 182 h 1394"/>
                <a:gd name="T110" fmla="*/ 328 w 1395"/>
                <a:gd name="T111" fmla="*/ 107 h 1394"/>
                <a:gd name="T112" fmla="*/ 442 w 1395"/>
                <a:gd name="T113" fmla="*/ 49 h 1394"/>
                <a:gd name="T114" fmla="*/ 565 w 1395"/>
                <a:gd name="T115" fmla="*/ 12 h 1394"/>
                <a:gd name="T116" fmla="*/ 697 w 1395"/>
                <a:gd name="T117" fmla="*/ 0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95" h="1394">
                  <a:moveTo>
                    <a:pt x="628" y="145"/>
                  </a:moveTo>
                  <a:lnTo>
                    <a:pt x="569" y="156"/>
                  </a:lnTo>
                  <a:lnTo>
                    <a:pt x="514" y="172"/>
                  </a:lnTo>
                  <a:lnTo>
                    <a:pt x="461" y="194"/>
                  </a:lnTo>
                  <a:lnTo>
                    <a:pt x="411" y="220"/>
                  </a:lnTo>
                  <a:lnTo>
                    <a:pt x="364" y="252"/>
                  </a:lnTo>
                  <a:lnTo>
                    <a:pt x="320" y="287"/>
                  </a:lnTo>
                  <a:lnTo>
                    <a:pt x="281" y="328"/>
                  </a:lnTo>
                  <a:lnTo>
                    <a:pt x="246" y="372"/>
                  </a:lnTo>
                  <a:lnTo>
                    <a:pt x="215" y="419"/>
                  </a:lnTo>
                  <a:lnTo>
                    <a:pt x="190" y="470"/>
                  </a:lnTo>
                  <a:lnTo>
                    <a:pt x="168" y="524"/>
                  </a:lnTo>
                  <a:lnTo>
                    <a:pt x="153" y="579"/>
                  </a:lnTo>
                  <a:lnTo>
                    <a:pt x="144" y="638"/>
                  </a:lnTo>
                  <a:lnTo>
                    <a:pt x="141" y="697"/>
                  </a:lnTo>
                  <a:lnTo>
                    <a:pt x="144" y="758"/>
                  </a:lnTo>
                  <a:lnTo>
                    <a:pt x="153" y="816"/>
                  </a:lnTo>
                  <a:lnTo>
                    <a:pt x="169" y="873"/>
                  </a:lnTo>
                  <a:lnTo>
                    <a:pt x="191" y="927"/>
                  </a:lnTo>
                  <a:lnTo>
                    <a:pt x="217" y="978"/>
                  </a:lnTo>
                  <a:lnTo>
                    <a:pt x="248" y="1026"/>
                  </a:lnTo>
                  <a:lnTo>
                    <a:pt x="284" y="1069"/>
                  </a:lnTo>
                  <a:lnTo>
                    <a:pt x="325" y="1110"/>
                  </a:lnTo>
                  <a:lnTo>
                    <a:pt x="369" y="1146"/>
                  </a:lnTo>
                  <a:lnTo>
                    <a:pt x="417" y="1178"/>
                  </a:lnTo>
                  <a:lnTo>
                    <a:pt x="468" y="1205"/>
                  </a:lnTo>
                  <a:lnTo>
                    <a:pt x="522" y="1226"/>
                  </a:lnTo>
                  <a:lnTo>
                    <a:pt x="578" y="1241"/>
                  </a:lnTo>
                  <a:lnTo>
                    <a:pt x="638" y="1250"/>
                  </a:lnTo>
                  <a:lnTo>
                    <a:pt x="697" y="1254"/>
                  </a:lnTo>
                  <a:lnTo>
                    <a:pt x="758" y="1250"/>
                  </a:lnTo>
                  <a:lnTo>
                    <a:pt x="815" y="1242"/>
                  </a:lnTo>
                  <a:lnTo>
                    <a:pt x="872" y="1226"/>
                  </a:lnTo>
                  <a:lnTo>
                    <a:pt x="925" y="1206"/>
                  </a:lnTo>
                  <a:lnTo>
                    <a:pt x="975" y="1179"/>
                  </a:lnTo>
                  <a:lnTo>
                    <a:pt x="1023" y="1148"/>
                  </a:lnTo>
                  <a:lnTo>
                    <a:pt x="1066" y="1113"/>
                  </a:lnTo>
                  <a:lnTo>
                    <a:pt x="1107" y="1074"/>
                  </a:lnTo>
                  <a:lnTo>
                    <a:pt x="1143" y="1030"/>
                  </a:lnTo>
                  <a:lnTo>
                    <a:pt x="1175" y="983"/>
                  </a:lnTo>
                  <a:lnTo>
                    <a:pt x="1201" y="933"/>
                  </a:lnTo>
                  <a:lnTo>
                    <a:pt x="1223" y="880"/>
                  </a:lnTo>
                  <a:lnTo>
                    <a:pt x="1239" y="825"/>
                  </a:lnTo>
                  <a:lnTo>
                    <a:pt x="1249" y="767"/>
                  </a:lnTo>
                  <a:lnTo>
                    <a:pt x="697" y="767"/>
                  </a:lnTo>
                  <a:lnTo>
                    <a:pt x="679" y="765"/>
                  </a:lnTo>
                  <a:lnTo>
                    <a:pt x="662" y="758"/>
                  </a:lnTo>
                  <a:lnTo>
                    <a:pt x="648" y="747"/>
                  </a:lnTo>
                  <a:lnTo>
                    <a:pt x="636" y="732"/>
                  </a:lnTo>
                  <a:lnTo>
                    <a:pt x="630" y="716"/>
                  </a:lnTo>
                  <a:lnTo>
                    <a:pt x="628" y="697"/>
                  </a:lnTo>
                  <a:lnTo>
                    <a:pt x="628" y="145"/>
                  </a:lnTo>
                  <a:close/>
                  <a:moveTo>
                    <a:pt x="697" y="0"/>
                  </a:moveTo>
                  <a:lnTo>
                    <a:pt x="716" y="2"/>
                  </a:lnTo>
                  <a:lnTo>
                    <a:pt x="733" y="10"/>
                  </a:lnTo>
                  <a:lnTo>
                    <a:pt x="747" y="20"/>
                  </a:lnTo>
                  <a:lnTo>
                    <a:pt x="759" y="34"/>
                  </a:lnTo>
                  <a:lnTo>
                    <a:pt x="765" y="51"/>
                  </a:lnTo>
                  <a:lnTo>
                    <a:pt x="768" y="70"/>
                  </a:lnTo>
                  <a:lnTo>
                    <a:pt x="768" y="627"/>
                  </a:lnTo>
                  <a:lnTo>
                    <a:pt x="1325" y="627"/>
                  </a:lnTo>
                  <a:lnTo>
                    <a:pt x="1343" y="629"/>
                  </a:lnTo>
                  <a:lnTo>
                    <a:pt x="1360" y="636"/>
                  </a:lnTo>
                  <a:lnTo>
                    <a:pt x="1375" y="647"/>
                  </a:lnTo>
                  <a:lnTo>
                    <a:pt x="1385" y="662"/>
                  </a:lnTo>
                  <a:lnTo>
                    <a:pt x="1392" y="678"/>
                  </a:lnTo>
                  <a:lnTo>
                    <a:pt x="1395" y="697"/>
                  </a:lnTo>
                  <a:lnTo>
                    <a:pt x="1392" y="764"/>
                  </a:lnTo>
                  <a:lnTo>
                    <a:pt x="1382" y="829"/>
                  </a:lnTo>
                  <a:lnTo>
                    <a:pt x="1367" y="893"/>
                  </a:lnTo>
                  <a:lnTo>
                    <a:pt x="1346" y="954"/>
                  </a:lnTo>
                  <a:lnTo>
                    <a:pt x="1320" y="1012"/>
                  </a:lnTo>
                  <a:lnTo>
                    <a:pt x="1289" y="1066"/>
                  </a:lnTo>
                  <a:lnTo>
                    <a:pt x="1252" y="1118"/>
                  </a:lnTo>
                  <a:lnTo>
                    <a:pt x="1212" y="1167"/>
                  </a:lnTo>
                  <a:lnTo>
                    <a:pt x="1167" y="1212"/>
                  </a:lnTo>
                  <a:lnTo>
                    <a:pt x="1119" y="1252"/>
                  </a:lnTo>
                  <a:lnTo>
                    <a:pt x="1067" y="1288"/>
                  </a:lnTo>
                  <a:lnTo>
                    <a:pt x="1012" y="1320"/>
                  </a:lnTo>
                  <a:lnTo>
                    <a:pt x="953" y="1345"/>
                  </a:lnTo>
                  <a:lnTo>
                    <a:pt x="893" y="1366"/>
                  </a:lnTo>
                  <a:lnTo>
                    <a:pt x="830" y="1381"/>
                  </a:lnTo>
                  <a:lnTo>
                    <a:pt x="765" y="1391"/>
                  </a:lnTo>
                  <a:lnTo>
                    <a:pt x="697" y="1394"/>
                  </a:lnTo>
                  <a:lnTo>
                    <a:pt x="630" y="1391"/>
                  </a:lnTo>
                  <a:lnTo>
                    <a:pt x="565" y="1381"/>
                  </a:lnTo>
                  <a:lnTo>
                    <a:pt x="502" y="1366"/>
                  </a:lnTo>
                  <a:lnTo>
                    <a:pt x="442" y="1345"/>
                  </a:lnTo>
                  <a:lnTo>
                    <a:pt x="383" y="1320"/>
                  </a:lnTo>
                  <a:lnTo>
                    <a:pt x="328" y="1288"/>
                  </a:lnTo>
                  <a:lnTo>
                    <a:pt x="276" y="1252"/>
                  </a:lnTo>
                  <a:lnTo>
                    <a:pt x="228" y="1212"/>
                  </a:lnTo>
                  <a:lnTo>
                    <a:pt x="183" y="1167"/>
                  </a:lnTo>
                  <a:lnTo>
                    <a:pt x="143" y="1118"/>
                  </a:lnTo>
                  <a:lnTo>
                    <a:pt x="107" y="1066"/>
                  </a:lnTo>
                  <a:lnTo>
                    <a:pt x="76" y="1012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29"/>
                  </a:lnTo>
                  <a:lnTo>
                    <a:pt x="3" y="764"/>
                  </a:lnTo>
                  <a:lnTo>
                    <a:pt x="0" y="697"/>
                  </a:lnTo>
                  <a:lnTo>
                    <a:pt x="3" y="630"/>
                  </a:lnTo>
                  <a:lnTo>
                    <a:pt x="13" y="565"/>
                  </a:lnTo>
                  <a:lnTo>
                    <a:pt x="28" y="501"/>
                  </a:lnTo>
                  <a:lnTo>
                    <a:pt x="49" y="441"/>
                  </a:lnTo>
                  <a:lnTo>
                    <a:pt x="76" y="382"/>
                  </a:lnTo>
                  <a:lnTo>
                    <a:pt x="107" y="328"/>
                  </a:lnTo>
                  <a:lnTo>
                    <a:pt x="143" y="276"/>
                  </a:lnTo>
                  <a:lnTo>
                    <a:pt x="183" y="227"/>
                  </a:lnTo>
                  <a:lnTo>
                    <a:pt x="228" y="182"/>
                  </a:lnTo>
                  <a:lnTo>
                    <a:pt x="276" y="142"/>
                  </a:lnTo>
                  <a:lnTo>
                    <a:pt x="328" y="107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2"/>
                  </a:lnTo>
                  <a:lnTo>
                    <a:pt x="630" y="3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607261" y="2188523"/>
            <a:ext cx="515959" cy="590881"/>
            <a:chOff x="9990138" y="2690813"/>
            <a:chExt cx="481013" cy="550863"/>
          </a:xfrm>
          <a:solidFill>
            <a:schemeClr val="bg1"/>
          </a:solidFill>
        </p:grpSpPr>
        <p:sp>
          <p:nvSpPr>
            <p:cNvPr id="23" name="Freeform 107"/>
            <p:cNvSpPr/>
            <p:nvPr/>
          </p:nvSpPr>
          <p:spPr bwMode="auto">
            <a:xfrm>
              <a:off x="10121901" y="3182938"/>
              <a:ext cx="219075" cy="58738"/>
            </a:xfrm>
            <a:custGeom>
              <a:avLst/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108"/>
            <p:cNvSpPr>
              <a:spLocks noEditPoints="1"/>
            </p:cNvSpPr>
            <p:nvPr/>
          </p:nvSpPr>
          <p:spPr bwMode="auto">
            <a:xfrm>
              <a:off x="9990138" y="2809875"/>
              <a:ext cx="481013" cy="347663"/>
            </a:xfrm>
            <a:custGeom>
              <a:avLst/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09"/>
            <p:cNvSpPr/>
            <p:nvPr/>
          </p:nvSpPr>
          <p:spPr bwMode="auto">
            <a:xfrm>
              <a:off x="9990138" y="2809875"/>
              <a:ext cx="157163" cy="231775"/>
            </a:xfrm>
            <a:custGeom>
              <a:avLst/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10"/>
            <p:cNvSpPr/>
            <p:nvPr/>
          </p:nvSpPr>
          <p:spPr bwMode="auto">
            <a:xfrm>
              <a:off x="10139363" y="2690813"/>
              <a:ext cx="179388" cy="300038"/>
            </a:xfrm>
            <a:custGeom>
              <a:avLst/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4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11"/>
            <p:cNvSpPr/>
            <p:nvPr/>
          </p:nvSpPr>
          <p:spPr bwMode="auto">
            <a:xfrm>
              <a:off x="10217151" y="2943225"/>
              <a:ext cx="22225" cy="71438"/>
            </a:xfrm>
            <a:custGeom>
              <a:avLst/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369961" y="5246983"/>
            <a:ext cx="644506" cy="637098"/>
            <a:chOff x="4356100" y="3465513"/>
            <a:chExt cx="552450" cy="546100"/>
          </a:xfrm>
          <a:solidFill>
            <a:schemeClr val="bg1"/>
          </a:solidFill>
        </p:grpSpPr>
        <p:sp>
          <p:nvSpPr>
            <p:cNvPr id="29" name="Freeform 242"/>
            <p:cNvSpPr/>
            <p:nvPr/>
          </p:nvSpPr>
          <p:spPr bwMode="auto">
            <a:xfrm>
              <a:off x="4486275" y="3465513"/>
              <a:ext cx="422275" cy="422275"/>
            </a:xfrm>
            <a:custGeom>
              <a:avLst/>
              <a:gdLst>
                <a:gd name="T0" fmla="*/ 2000 w 2664"/>
                <a:gd name="T1" fmla="*/ 115 h 2664"/>
                <a:gd name="T2" fmla="*/ 2063 w 2664"/>
                <a:gd name="T3" fmla="*/ 268 h 2664"/>
                <a:gd name="T4" fmla="*/ 2150 w 2664"/>
                <a:gd name="T5" fmla="*/ 560 h 2664"/>
                <a:gd name="T6" fmla="*/ 2425 w 2664"/>
                <a:gd name="T7" fmla="*/ 602 h 2664"/>
                <a:gd name="T8" fmla="*/ 2566 w 2664"/>
                <a:gd name="T9" fmla="*/ 688 h 2664"/>
                <a:gd name="T10" fmla="*/ 2660 w 2664"/>
                <a:gd name="T11" fmla="*/ 999 h 2664"/>
                <a:gd name="T12" fmla="*/ 2552 w 2664"/>
                <a:gd name="T13" fmla="*/ 1126 h 2664"/>
                <a:gd name="T14" fmla="*/ 2552 w 2664"/>
                <a:gd name="T15" fmla="*/ 1538 h 2664"/>
                <a:gd name="T16" fmla="*/ 2660 w 2664"/>
                <a:gd name="T17" fmla="*/ 1662 h 2664"/>
                <a:gd name="T18" fmla="*/ 2565 w 2664"/>
                <a:gd name="T19" fmla="*/ 1976 h 2664"/>
                <a:gd name="T20" fmla="*/ 2426 w 2664"/>
                <a:gd name="T21" fmla="*/ 2062 h 2664"/>
                <a:gd name="T22" fmla="*/ 2149 w 2664"/>
                <a:gd name="T23" fmla="*/ 2103 h 2664"/>
                <a:gd name="T24" fmla="*/ 2062 w 2664"/>
                <a:gd name="T25" fmla="*/ 2395 h 2664"/>
                <a:gd name="T26" fmla="*/ 1999 w 2664"/>
                <a:gd name="T27" fmla="*/ 2548 h 2664"/>
                <a:gd name="T28" fmla="*/ 1706 w 2664"/>
                <a:gd name="T29" fmla="*/ 2664 h 2664"/>
                <a:gd name="T30" fmla="*/ 1551 w 2664"/>
                <a:gd name="T31" fmla="*/ 2576 h 2664"/>
                <a:gd name="T32" fmla="*/ 1481 w 2664"/>
                <a:gd name="T33" fmla="*/ 2322 h 2664"/>
                <a:gd name="T34" fmla="*/ 1579 w 2664"/>
                <a:gd name="T35" fmla="*/ 2308 h 2664"/>
                <a:gd name="T36" fmla="*/ 1691 w 2664"/>
                <a:gd name="T37" fmla="*/ 2520 h 2664"/>
                <a:gd name="T38" fmla="*/ 1914 w 2664"/>
                <a:gd name="T39" fmla="*/ 2435 h 2664"/>
                <a:gd name="T40" fmla="*/ 1849 w 2664"/>
                <a:gd name="T41" fmla="*/ 2216 h 2664"/>
                <a:gd name="T42" fmla="*/ 1982 w 2664"/>
                <a:gd name="T43" fmla="*/ 2071 h 2664"/>
                <a:gd name="T44" fmla="*/ 2179 w 2664"/>
                <a:gd name="T45" fmla="*/ 1854 h 2664"/>
                <a:gd name="T46" fmla="*/ 2421 w 2664"/>
                <a:gd name="T47" fmla="*/ 1921 h 2664"/>
                <a:gd name="T48" fmla="*/ 2524 w 2664"/>
                <a:gd name="T49" fmla="*/ 1696 h 2664"/>
                <a:gd name="T50" fmla="*/ 2310 w 2664"/>
                <a:gd name="T51" fmla="*/ 1578 h 2664"/>
                <a:gd name="T52" fmla="*/ 2316 w 2664"/>
                <a:gd name="T53" fmla="*/ 1293 h 2664"/>
                <a:gd name="T54" fmla="*/ 2322 w 2664"/>
                <a:gd name="T55" fmla="*/ 1072 h 2664"/>
                <a:gd name="T56" fmla="*/ 2525 w 2664"/>
                <a:gd name="T57" fmla="*/ 962 h 2664"/>
                <a:gd name="T58" fmla="*/ 2428 w 2664"/>
                <a:gd name="T59" fmla="*/ 745 h 2664"/>
                <a:gd name="T60" fmla="*/ 2180 w 2664"/>
                <a:gd name="T61" fmla="*/ 810 h 2664"/>
                <a:gd name="T62" fmla="*/ 1983 w 2664"/>
                <a:gd name="T63" fmla="*/ 593 h 2664"/>
                <a:gd name="T64" fmla="*/ 1850 w 2664"/>
                <a:gd name="T65" fmla="*/ 448 h 2664"/>
                <a:gd name="T66" fmla="*/ 1915 w 2664"/>
                <a:gd name="T67" fmla="*/ 228 h 2664"/>
                <a:gd name="T68" fmla="*/ 1686 w 2664"/>
                <a:gd name="T69" fmla="*/ 146 h 2664"/>
                <a:gd name="T70" fmla="*/ 1563 w 2664"/>
                <a:gd name="T71" fmla="*/ 364 h 2664"/>
                <a:gd name="T72" fmla="*/ 1218 w 2664"/>
                <a:gd name="T73" fmla="*/ 354 h 2664"/>
                <a:gd name="T74" fmla="*/ 1063 w 2664"/>
                <a:gd name="T75" fmla="*/ 325 h 2664"/>
                <a:gd name="T76" fmla="*/ 953 w 2664"/>
                <a:gd name="T77" fmla="*/ 139 h 2664"/>
                <a:gd name="T78" fmla="*/ 743 w 2664"/>
                <a:gd name="T79" fmla="*/ 255 h 2664"/>
                <a:gd name="T80" fmla="*/ 801 w 2664"/>
                <a:gd name="T81" fmla="*/ 501 h 2664"/>
                <a:gd name="T82" fmla="*/ 553 w 2664"/>
                <a:gd name="T83" fmla="*/ 732 h 2664"/>
                <a:gd name="T84" fmla="*/ 430 w 2664"/>
                <a:gd name="T85" fmla="*/ 810 h 2664"/>
                <a:gd name="T86" fmla="*/ 221 w 2664"/>
                <a:gd name="T87" fmla="*/ 757 h 2664"/>
                <a:gd name="T88" fmla="*/ 154 w 2664"/>
                <a:gd name="T89" fmla="*/ 988 h 2664"/>
                <a:gd name="T90" fmla="*/ 368 w 2664"/>
                <a:gd name="T91" fmla="*/ 1116 h 2664"/>
                <a:gd name="T92" fmla="*/ 309 w 2664"/>
                <a:gd name="T93" fmla="*/ 1195 h 2664"/>
                <a:gd name="T94" fmla="*/ 43 w 2664"/>
                <a:gd name="T95" fmla="*/ 1074 h 2664"/>
                <a:gd name="T96" fmla="*/ 4 w 2664"/>
                <a:gd name="T97" fmla="*/ 915 h 2664"/>
                <a:gd name="T98" fmla="*/ 159 w 2664"/>
                <a:gd name="T99" fmla="*/ 627 h 2664"/>
                <a:gd name="T100" fmla="*/ 324 w 2664"/>
                <a:gd name="T101" fmla="*/ 615 h 2664"/>
                <a:gd name="T102" fmla="*/ 660 w 2664"/>
                <a:gd name="T103" fmla="*/ 430 h 2664"/>
                <a:gd name="T104" fmla="*/ 616 w 2664"/>
                <a:gd name="T105" fmla="*/ 184 h 2664"/>
                <a:gd name="T106" fmla="*/ 889 w 2664"/>
                <a:gd name="T107" fmla="*/ 13 h 2664"/>
                <a:gd name="T108" fmla="*/ 1054 w 2664"/>
                <a:gd name="T109" fmla="*/ 27 h 2664"/>
                <a:gd name="T110" fmla="*/ 1252 w 2664"/>
                <a:gd name="T111" fmla="*/ 211 h 2664"/>
                <a:gd name="T112" fmla="*/ 1570 w 2664"/>
                <a:gd name="T113" fmla="*/ 62 h 2664"/>
                <a:gd name="T114" fmla="*/ 1720 w 2664"/>
                <a:gd name="T115" fmla="*/ 0 h 2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4" h="2664">
                  <a:moveTo>
                    <a:pt x="1720" y="0"/>
                  </a:moveTo>
                  <a:lnTo>
                    <a:pt x="1749" y="4"/>
                  </a:lnTo>
                  <a:lnTo>
                    <a:pt x="1777" y="13"/>
                  </a:lnTo>
                  <a:lnTo>
                    <a:pt x="1951" y="86"/>
                  </a:lnTo>
                  <a:lnTo>
                    <a:pt x="1977" y="98"/>
                  </a:lnTo>
                  <a:lnTo>
                    <a:pt x="2000" y="115"/>
                  </a:lnTo>
                  <a:lnTo>
                    <a:pt x="2020" y="135"/>
                  </a:lnTo>
                  <a:lnTo>
                    <a:pt x="2036" y="158"/>
                  </a:lnTo>
                  <a:lnTo>
                    <a:pt x="2050" y="185"/>
                  </a:lnTo>
                  <a:lnTo>
                    <a:pt x="2059" y="212"/>
                  </a:lnTo>
                  <a:lnTo>
                    <a:pt x="2063" y="240"/>
                  </a:lnTo>
                  <a:lnTo>
                    <a:pt x="2063" y="268"/>
                  </a:lnTo>
                  <a:lnTo>
                    <a:pt x="2059" y="296"/>
                  </a:lnTo>
                  <a:lnTo>
                    <a:pt x="2050" y="324"/>
                  </a:lnTo>
                  <a:lnTo>
                    <a:pt x="2005" y="431"/>
                  </a:lnTo>
                  <a:lnTo>
                    <a:pt x="2055" y="471"/>
                  </a:lnTo>
                  <a:lnTo>
                    <a:pt x="2104" y="515"/>
                  </a:lnTo>
                  <a:lnTo>
                    <a:pt x="2150" y="560"/>
                  </a:lnTo>
                  <a:lnTo>
                    <a:pt x="2193" y="608"/>
                  </a:lnTo>
                  <a:lnTo>
                    <a:pt x="2234" y="660"/>
                  </a:lnTo>
                  <a:lnTo>
                    <a:pt x="2341" y="615"/>
                  </a:lnTo>
                  <a:lnTo>
                    <a:pt x="2369" y="606"/>
                  </a:lnTo>
                  <a:lnTo>
                    <a:pt x="2396" y="602"/>
                  </a:lnTo>
                  <a:lnTo>
                    <a:pt x="2425" y="602"/>
                  </a:lnTo>
                  <a:lnTo>
                    <a:pt x="2453" y="606"/>
                  </a:lnTo>
                  <a:lnTo>
                    <a:pt x="2480" y="615"/>
                  </a:lnTo>
                  <a:lnTo>
                    <a:pt x="2506" y="628"/>
                  </a:lnTo>
                  <a:lnTo>
                    <a:pt x="2529" y="645"/>
                  </a:lnTo>
                  <a:lnTo>
                    <a:pt x="2549" y="665"/>
                  </a:lnTo>
                  <a:lnTo>
                    <a:pt x="2566" y="688"/>
                  </a:lnTo>
                  <a:lnTo>
                    <a:pt x="2580" y="714"/>
                  </a:lnTo>
                  <a:lnTo>
                    <a:pt x="2651" y="888"/>
                  </a:lnTo>
                  <a:lnTo>
                    <a:pt x="2660" y="915"/>
                  </a:lnTo>
                  <a:lnTo>
                    <a:pt x="2664" y="944"/>
                  </a:lnTo>
                  <a:lnTo>
                    <a:pt x="2664" y="971"/>
                  </a:lnTo>
                  <a:lnTo>
                    <a:pt x="2660" y="999"/>
                  </a:lnTo>
                  <a:lnTo>
                    <a:pt x="2651" y="1027"/>
                  </a:lnTo>
                  <a:lnTo>
                    <a:pt x="2638" y="1052"/>
                  </a:lnTo>
                  <a:lnTo>
                    <a:pt x="2621" y="1075"/>
                  </a:lnTo>
                  <a:lnTo>
                    <a:pt x="2601" y="1095"/>
                  </a:lnTo>
                  <a:lnTo>
                    <a:pt x="2577" y="1112"/>
                  </a:lnTo>
                  <a:lnTo>
                    <a:pt x="2552" y="1126"/>
                  </a:lnTo>
                  <a:lnTo>
                    <a:pt x="2445" y="1170"/>
                  </a:lnTo>
                  <a:lnTo>
                    <a:pt x="2453" y="1251"/>
                  </a:lnTo>
                  <a:lnTo>
                    <a:pt x="2456" y="1331"/>
                  </a:lnTo>
                  <a:lnTo>
                    <a:pt x="2453" y="1413"/>
                  </a:lnTo>
                  <a:lnTo>
                    <a:pt x="2445" y="1493"/>
                  </a:lnTo>
                  <a:lnTo>
                    <a:pt x="2552" y="1538"/>
                  </a:lnTo>
                  <a:lnTo>
                    <a:pt x="2579" y="1552"/>
                  </a:lnTo>
                  <a:lnTo>
                    <a:pt x="2602" y="1568"/>
                  </a:lnTo>
                  <a:lnTo>
                    <a:pt x="2622" y="1589"/>
                  </a:lnTo>
                  <a:lnTo>
                    <a:pt x="2638" y="1612"/>
                  </a:lnTo>
                  <a:lnTo>
                    <a:pt x="2650" y="1636"/>
                  </a:lnTo>
                  <a:lnTo>
                    <a:pt x="2660" y="1662"/>
                  </a:lnTo>
                  <a:lnTo>
                    <a:pt x="2664" y="1691"/>
                  </a:lnTo>
                  <a:lnTo>
                    <a:pt x="2664" y="1719"/>
                  </a:lnTo>
                  <a:lnTo>
                    <a:pt x="2660" y="1748"/>
                  </a:lnTo>
                  <a:lnTo>
                    <a:pt x="2651" y="1775"/>
                  </a:lnTo>
                  <a:lnTo>
                    <a:pt x="2579" y="1949"/>
                  </a:lnTo>
                  <a:lnTo>
                    <a:pt x="2565" y="1976"/>
                  </a:lnTo>
                  <a:lnTo>
                    <a:pt x="2548" y="2000"/>
                  </a:lnTo>
                  <a:lnTo>
                    <a:pt x="2528" y="2019"/>
                  </a:lnTo>
                  <a:lnTo>
                    <a:pt x="2505" y="2035"/>
                  </a:lnTo>
                  <a:lnTo>
                    <a:pt x="2479" y="2048"/>
                  </a:lnTo>
                  <a:lnTo>
                    <a:pt x="2453" y="2056"/>
                  </a:lnTo>
                  <a:lnTo>
                    <a:pt x="2426" y="2062"/>
                  </a:lnTo>
                  <a:lnTo>
                    <a:pt x="2397" y="2062"/>
                  </a:lnTo>
                  <a:lnTo>
                    <a:pt x="2369" y="2058"/>
                  </a:lnTo>
                  <a:lnTo>
                    <a:pt x="2340" y="2048"/>
                  </a:lnTo>
                  <a:lnTo>
                    <a:pt x="2233" y="2004"/>
                  </a:lnTo>
                  <a:lnTo>
                    <a:pt x="2192" y="2054"/>
                  </a:lnTo>
                  <a:lnTo>
                    <a:pt x="2149" y="2103"/>
                  </a:lnTo>
                  <a:lnTo>
                    <a:pt x="2103" y="2149"/>
                  </a:lnTo>
                  <a:lnTo>
                    <a:pt x="2054" y="2191"/>
                  </a:lnTo>
                  <a:lnTo>
                    <a:pt x="2004" y="2232"/>
                  </a:lnTo>
                  <a:lnTo>
                    <a:pt x="2048" y="2340"/>
                  </a:lnTo>
                  <a:lnTo>
                    <a:pt x="2058" y="2367"/>
                  </a:lnTo>
                  <a:lnTo>
                    <a:pt x="2062" y="2395"/>
                  </a:lnTo>
                  <a:lnTo>
                    <a:pt x="2062" y="2423"/>
                  </a:lnTo>
                  <a:lnTo>
                    <a:pt x="2058" y="2452"/>
                  </a:lnTo>
                  <a:lnTo>
                    <a:pt x="2048" y="2479"/>
                  </a:lnTo>
                  <a:lnTo>
                    <a:pt x="2035" y="2504"/>
                  </a:lnTo>
                  <a:lnTo>
                    <a:pt x="2019" y="2528"/>
                  </a:lnTo>
                  <a:lnTo>
                    <a:pt x="1999" y="2548"/>
                  </a:lnTo>
                  <a:lnTo>
                    <a:pt x="1975" y="2564"/>
                  </a:lnTo>
                  <a:lnTo>
                    <a:pt x="1950" y="2578"/>
                  </a:lnTo>
                  <a:lnTo>
                    <a:pt x="1776" y="2650"/>
                  </a:lnTo>
                  <a:lnTo>
                    <a:pt x="1753" y="2657"/>
                  </a:lnTo>
                  <a:lnTo>
                    <a:pt x="1730" y="2661"/>
                  </a:lnTo>
                  <a:lnTo>
                    <a:pt x="1706" y="2664"/>
                  </a:lnTo>
                  <a:lnTo>
                    <a:pt x="1672" y="2660"/>
                  </a:lnTo>
                  <a:lnTo>
                    <a:pt x="1637" y="2650"/>
                  </a:lnTo>
                  <a:lnTo>
                    <a:pt x="1610" y="2636"/>
                  </a:lnTo>
                  <a:lnTo>
                    <a:pt x="1588" y="2619"/>
                  </a:lnTo>
                  <a:lnTo>
                    <a:pt x="1568" y="2599"/>
                  </a:lnTo>
                  <a:lnTo>
                    <a:pt x="1551" y="2576"/>
                  </a:lnTo>
                  <a:lnTo>
                    <a:pt x="1538" y="2551"/>
                  </a:lnTo>
                  <a:lnTo>
                    <a:pt x="1472" y="2391"/>
                  </a:lnTo>
                  <a:lnTo>
                    <a:pt x="1467" y="2373"/>
                  </a:lnTo>
                  <a:lnTo>
                    <a:pt x="1467" y="2355"/>
                  </a:lnTo>
                  <a:lnTo>
                    <a:pt x="1472" y="2338"/>
                  </a:lnTo>
                  <a:lnTo>
                    <a:pt x="1481" y="2322"/>
                  </a:lnTo>
                  <a:lnTo>
                    <a:pt x="1493" y="2309"/>
                  </a:lnTo>
                  <a:lnTo>
                    <a:pt x="1510" y="2299"/>
                  </a:lnTo>
                  <a:lnTo>
                    <a:pt x="1528" y="2295"/>
                  </a:lnTo>
                  <a:lnTo>
                    <a:pt x="1546" y="2295"/>
                  </a:lnTo>
                  <a:lnTo>
                    <a:pt x="1564" y="2300"/>
                  </a:lnTo>
                  <a:lnTo>
                    <a:pt x="1579" y="2308"/>
                  </a:lnTo>
                  <a:lnTo>
                    <a:pt x="1593" y="2321"/>
                  </a:lnTo>
                  <a:lnTo>
                    <a:pt x="1602" y="2338"/>
                  </a:lnTo>
                  <a:lnTo>
                    <a:pt x="1667" y="2497"/>
                  </a:lnTo>
                  <a:lnTo>
                    <a:pt x="1674" y="2508"/>
                  </a:lnTo>
                  <a:lnTo>
                    <a:pt x="1681" y="2515"/>
                  </a:lnTo>
                  <a:lnTo>
                    <a:pt x="1691" y="2520"/>
                  </a:lnTo>
                  <a:lnTo>
                    <a:pt x="1701" y="2523"/>
                  </a:lnTo>
                  <a:lnTo>
                    <a:pt x="1713" y="2523"/>
                  </a:lnTo>
                  <a:lnTo>
                    <a:pt x="1722" y="2520"/>
                  </a:lnTo>
                  <a:lnTo>
                    <a:pt x="1896" y="2449"/>
                  </a:lnTo>
                  <a:lnTo>
                    <a:pt x="1906" y="2443"/>
                  </a:lnTo>
                  <a:lnTo>
                    <a:pt x="1914" y="2435"/>
                  </a:lnTo>
                  <a:lnTo>
                    <a:pt x="1919" y="2425"/>
                  </a:lnTo>
                  <a:lnTo>
                    <a:pt x="1923" y="2415"/>
                  </a:lnTo>
                  <a:lnTo>
                    <a:pt x="1923" y="2404"/>
                  </a:lnTo>
                  <a:lnTo>
                    <a:pt x="1919" y="2394"/>
                  </a:lnTo>
                  <a:lnTo>
                    <a:pt x="1853" y="2235"/>
                  </a:lnTo>
                  <a:lnTo>
                    <a:pt x="1849" y="2216"/>
                  </a:lnTo>
                  <a:lnTo>
                    <a:pt x="1849" y="2197"/>
                  </a:lnTo>
                  <a:lnTo>
                    <a:pt x="1855" y="2178"/>
                  </a:lnTo>
                  <a:lnTo>
                    <a:pt x="1865" y="2162"/>
                  </a:lnTo>
                  <a:lnTo>
                    <a:pt x="1879" y="2149"/>
                  </a:lnTo>
                  <a:lnTo>
                    <a:pt x="1932" y="2111"/>
                  </a:lnTo>
                  <a:lnTo>
                    <a:pt x="1982" y="2071"/>
                  </a:lnTo>
                  <a:lnTo>
                    <a:pt x="2028" y="2027"/>
                  </a:lnTo>
                  <a:lnTo>
                    <a:pt x="2072" y="1981"/>
                  </a:lnTo>
                  <a:lnTo>
                    <a:pt x="2112" y="1931"/>
                  </a:lnTo>
                  <a:lnTo>
                    <a:pt x="2150" y="1878"/>
                  </a:lnTo>
                  <a:lnTo>
                    <a:pt x="2163" y="1864"/>
                  </a:lnTo>
                  <a:lnTo>
                    <a:pt x="2179" y="1854"/>
                  </a:lnTo>
                  <a:lnTo>
                    <a:pt x="2197" y="1849"/>
                  </a:lnTo>
                  <a:lnTo>
                    <a:pt x="2216" y="1848"/>
                  </a:lnTo>
                  <a:lnTo>
                    <a:pt x="2236" y="1853"/>
                  </a:lnTo>
                  <a:lnTo>
                    <a:pt x="2395" y="1919"/>
                  </a:lnTo>
                  <a:lnTo>
                    <a:pt x="2408" y="1922"/>
                  </a:lnTo>
                  <a:lnTo>
                    <a:pt x="2421" y="1921"/>
                  </a:lnTo>
                  <a:lnTo>
                    <a:pt x="2433" y="1916"/>
                  </a:lnTo>
                  <a:lnTo>
                    <a:pt x="2442" y="1908"/>
                  </a:lnTo>
                  <a:lnTo>
                    <a:pt x="2450" y="1896"/>
                  </a:lnTo>
                  <a:lnTo>
                    <a:pt x="2523" y="1722"/>
                  </a:lnTo>
                  <a:lnTo>
                    <a:pt x="2525" y="1710"/>
                  </a:lnTo>
                  <a:lnTo>
                    <a:pt x="2524" y="1696"/>
                  </a:lnTo>
                  <a:lnTo>
                    <a:pt x="2519" y="1684"/>
                  </a:lnTo>
                  <a:lnTo>
                    <a:pt x="2511" y="1675"/>
                  </a:lnTo>
                  <a:lnTo>
                    <a:pt x="2499" y="1668"/>
                  </a:lnTo>
                  <a:lnTo>
                    <a:pt x="2340" y="1602"/>
                  </a:lnTo>
                  <a:lnTo>
                    <a:pt x="2323" y="1592"/>
                  </a:lnTo>
                  <a:lnTo>
                    <a:pt x="2310" y="1578"/>
                  </a:lnTo>
                  <a:lnTo>
                    <a:pt x="2301" y="1561"/>
                  </a:lnTo>
                  <a:lnTo>
                    <a:pt x="2297" y="1542"/>
                  </a:lnTo>
                  <a:lnTo>
                    <a:pt x="2298" y="1523"/>
                  </a:lnTo>
                  <a:lnTo>
                    <a:pt x="2310" y="1447"/>
                  </a:lnTo>
                  <a:lnTo>
                    <a:pt x="2316" y="1370"/>
                  </a:lnTo>
                  <a:lnTo>
                    <a:pt x="2316" y="1293"/>
                  </a:lnTo>
                  <a:lnTo>
                    <a:pt x="2310" y="1218"/>
                  </a:lnTo>
                  <a:lnTo>
                    <a:pt x="2298" y="1141"/>
                  </a:lnTo>
                  <a:lnTo>
                    <a:pt x="2297" y="1122"/>
                  </a:lnTo>
                  <a:lnTo>
                    <a:pt x="2301" y="1103"/>
                  </a:lnTo>
                  <a:lnTo>
                    <a:pt x="2310" y="1086"/>
                  </a:lnTo>
                  <a:lnTo>
                    <a:pt x="2322" y="1072"/>
                  </a:lnTo>
                  <a:lnTo>
                    <a:pt x="2340" y="1063"/>
                  </a:lnTo>
                  <a:lnTo>
                    <a:pt x="2499" y="996"/>
                  </a:lnTo>
                  <a:lnTo>
                    <a:pt x="2509" y="991"/>
                  </a:lnTo>
                  <a:lnTo>
                    <a:pt x="2517" y="983"/>
                  </a:lnTo>
                  <a:lnTo>
                    <a:pt x="2523" y="973"/>
                  </a:lnTo>
                  <a:lnTo>
                    <a:pt x="2525" y="962"/>
                  </a:lnTo>
                  <a:lnTo>
                    <a:pt x="2525" y="952"/>
                  </a:lnTo>
                  <a:lnTo>
                    <a:pt x="2523" y="941"/>
                  </a:lnTo>
                  <a:lnTo>
                    <a:pt x="2451" y="768"/>
                  </a:lnTo>
                  <a:lnTo>
                    <a:pt x="2445" y="758"/>
                  </a:lnTo>
                  <a:lnTo>
                    <a:pt x="2437" y="751"/>
                  </a:lnTo>
                  <a:lnTo>
                    <a:pt x="2428" y="745"/>
                  </a:lnTo>
                  <a:lnTo>
                    <a:pt x="2412" y="742"/>
                  </a:lnTo>
                  <a:lnTo>
                    <a:pt x="2396" y="745"/>
                  </a:lnTo>
                  <a:lnTo>
                    <a:pt x="2236" y="811"/>
                  </a:lnTo>
                  <a:lnTo>
                    <a:pt x="2217" y="816"/>
                  </a:lnTo>
                  <a:lnTo>
                    <a:pt x="2198" y="815"/>
                  </a:lnTo>
                  <a:lnTo>
                    <a:pt x="2180" y="810"/>
                  </a:lnTo>
                  <a:lnTo>
                    <a:pt x="2164" y="799"/>
                  </a:lnTo>
                  <a:lnTo>
                    <a:pt x="2150" y="784"/>
                  </a:lnTo>
                  <a:lnTo>
                    <a:pt x="2113" y="732"/>
                  </a:lnTo>
                  <a:lnTo>
                    <a:pt x="2072" y="682"/>
                  </a:lnTo>
                  <a:lnTo>
                    <a:pt x="2029" y="636"/>
                  </a:lnTo>
                  <a:lnTo>
                    <a:pt x="1983" y="593"/>
                  </a:lnTo>
                  <a:lnTo>
                    <a:pt x="1933" y="551"/>
                  </a:lnTo>
                  <a:lnTo>
                    <a:pt x="1880" y="515"/>
                  </a:lnTo>
                  <a:lnTo>
                    <a:pt x="1866" y="501"/>
                  </a:lnTo>
                  <a:lnTo>
                    <a:pt x="1855" y="485"/>
                  </a:lnTo>
                  <a:lnTo>
                    <a:pt x="1850" y="467"/>
                  </a:lnTo>
                  <a:lnTo>
                    <a:pt x="1850" y="448"/>
                  </a:lnTo>
                  <a:lnTo>
                    <a:pt x="1855" y="429"/>
                  </a:lnTo>
                  <a:lnTo>
                    <a:pt x="1920" y="269"/>
                  </a:lnTo>
                  <a:lnTo>
                    <a:pt x="1924" y="258"/>
                  </a:lnTo>
                  <a:lnTo>
                    <a:pt x="1924" y="248"/>
                  </a:lnTo>
                  <a:lnTo>
                    <a:pt x="1920" y="237"/>
                  </a:lnTo>
                  <a:lnTo>
                    <a:pt x="1915" y="228"/>
                  </a:lnTo>
                  <a:lnTo>
                    <a:pt x="1908" y="221"/>
                  </a:lnTo>
                  <a:lnTo>
                    <a:pt x="1898" y="215"/>
                  </a:lnTo>
                  <a:lnTo>
                    <a:pt x="1724" y="143"/>
                  </a:lnTo>
                  <a:lnTo>
                    <a:pt x="1711" y="139"/>
                  </a:lnTo>
                  <a:lnTo>
                    <a:pt x="1698" y="140"/>
                  </a:lnTo>
                  <a:lnTo>
                    <a:pt x="1686" y="146"/>
                  </a:lnTo>
                  <a:lnTo>
                    <a:pt x="1676" y="154"/>
                  </a:lnTo>
                  <a:lnTo>
                    <a:pt x="1670" y="165"/>
                  </a:lnTo>
                  <a:lnTo>
                    <a:pt x="1603" y="325"/>
                  </a:lnTo>
                  <a:lnTo>
                    <a:pt x="1594" y="342"/>
                  </a:lnTo>
                  <a:lnTo>
                    <a:pt x="1580" y="354"/>
                  </a:lnTo>
                  <a:lnTo>
                    <a:pt x="1563" y="364"/>
                  </a:lnTo>
                  <a:lnTo>
                    <a:pt x="1544" y="368"/>
                  </a:lnTo>
                  <a:lnTo>
                    <a:pt x="1524" y="367"/>
                  </a:lnTo>
                  <a:lnTo>
                    <a:pt x="1448" y="354"/>
                  </a:lnTo>
                  <a:lnTo>
                    <a:pt x="1372" y="348"/>
                  </a:lnTo>
                  <a:lnTo>
                    <a:pt x="1295" y="348"/>
                  </a:lnTo>
                  <a:lnTo>
                    <a:pt x="1218" y="354"/>
                  </a:lnTo>
                  <a:lnTo>
                    <a:pt x="1142" y="367"/>
                  </a:lnTo>
                  <a:lnTo>
                    <a:pt x="1122" y="368"/>
                  </a:lnTo>
                  <a:lnTo>
                    <a:pt x="1104" y="364"/>
                  </a:lnTo>
                  <a:lnTo>
                    <a:pt x="1087" y="355"/>
                  </a:lnTo>
                  <a:lnTo>
                    <a:pt x="1074" y="342"/>
                  </a:lnTo>
                  <a:lnTo>
                    <a:pt x="1063" y="325"/>
                  </a:lnTo>
                  <a:lnTo>
                    <a:pt x="998" y="165"/>
                  </a:lnTo>
                  <a:lnTo>
                    <a:pt x="991" y="155"/>
                  </a:lnTo>
                  <a:lnTo>
                    <a:pt x="984" y="148"/>
                  </a:lnTo>
                  <a:lnTo>
                    <a:pt x="975" y="143"/>
                  </a:lnTo>
                  <a:lnTo>
                    <a:pt x="964" y="139"/>
                  </a:lnTo>
                  <a:lnTo>
                    <a:pt x="953" y="139"/>
                  </a:lnTo>
                  <a:lnTo>
                    <a:pt x="943" y="143"/>
                  </a:lnTo>
                  <a:lnTo>
                    <a:pt x="769" y="214"/>
                  </a:lnTo>
                  <a:lnTo>
                    <a:pt x="757" y="222"/>
                  </a:lnTo>
                  <a:lnTo>
                    <a:pt x="749" y="231"/>
                  </a:lnTo>
                  <a:lnTo>
                    <a:pt x="745" y="243"/>
                  </a:lnTo>
                  <a:lnTo>
                    <a:pt x="743" y="255"/>
                  </a:lnTo>
                  <a:lnTo>
                    <a:pt x="746" y="269"/>
                  </a:lnTo>
                  <a:lnTo>
                    <a:pt x="812" y="428"/>
                  </a:lnTo>
                  <a:lnTo>
                    <a:pt x="817" y="447"/>
                  </a:lnTo>
                  <a:lnTo>
                    <a:pt x="816" y="466"/>
                  </a:lnTo>
                  <a:lnTo>
                    <a:pt x="811" y="484"/>
                  </a:lnTo>
                  <a:lnTo>
                    <a:pt x="801" y="501"/>
                  </a:lnTo>
                  <a:lnTo>
                    <a:pt x="786" y="514"/>
                  </a:lnTo>
                  <a:lnTo>
                    <a:pt x="733" y="551"/>
                  </a:lnTo>
                  <a:lnTo>
                    <a:pt x="684" y="592"/>
                  </a:lnTo>
                  <a:lnTo>
                    <a:pt x="637" y="635"/>
                  </a:lnTo>
                  <a:lnTo>
                    <a:pt x="593" y="682"/>
                  </a:lnTo>
                  <a:lnTo>
                    <a:pt x="553" y="732"/>
                  </a:lnTo>
                  <a:lnTo>
                    <a:pt x="515" y="784"/>
                  </a:lnTo>
                  <a:lnTo>
                    <a:pt x="502" y="798"/>
                  </a:lnTo>
                  <a:lnTo>
                    <a:pt x="486" y="809"/>
                  </a:lnTo>
                  <a:lnTo>
                    <a:pt x="468" y="814"/>
                  </a:lnTo>
                  <a:lnTo>
                    <a:pt x="449" y="815"/>
                  </a:lnTo>
                  <a:lnTo>
                    <a:pt x="430" y="810"/>
                  </a:lnTo>
                  <a:lnTo>
                    <a:pt x="270" y="743"/>
                  </a:lnTo>
                  <a:lnTo>
                    <a:pt x="260" y="741"/>
                  </a:lnTo>
                  <a:lnTo>
                    <a:pt x="249" y="741"/>
                  </a:lnTo>
                  <a:lnTo>
                    <a:pt x="238" y="743"/>
                  </a:lnTo>
                  <a:lnTo>
                    <a:pt x="229" y="750"/>
                  </a:lnTo>
                  <a:lnTo>
                    <a:pt x="221" y="757"/>
                  </a:lnTo>
                  <a:lnTo>
                    <a:pt x="215" y="766"/>
                  </a:lnTo>
                  <a:lnTo>
                    <a:pt x="144" y="940"/>
                  </a:lnTo>
                  <a:lnTo>
                    <a:pt x="140" y="953"/>
                  </a:lnTo>
                  <a:lnTo>
                    <a:pt x="141" y="966"/>
                  </a:lnTo>
                  <a:lnTo>
                    <a:pt x="146" y="978"/>
                  </a:lnTo>
                  <a:lnTo>
                    <a:pt x="154" y="988"/>
                  </a:lnTo>
                  <a:lnTo>
                    <a:pt x="166" y="995"/>
                  </a:lnTo>
                  <a:lnTo>
                    <a:pt x="326" y="1061"/>
                  </a:lnTo>
                  <a:lnTo>
                    <a:pt x="342" y="1070"/>
                  </a:lnTo>
                  <a:lnTo>
                    <a:pt x="354" y="1083"/>
                  </a:lnTo>
                  <a:lnTo>
                    <a:pt x="364" y="1098"/>
                  </a:lnTo>
                  <a:lnTo>
                    <a:pt x="368" y="1116"/>
                  </a:lnTo>
                  <a:lnTo>
                    <a:pt x="369" y="1134"/>
                  </a:lnTo>
                  <a:lnTo>
                    <a:pt x="364" y="1152"/>
                  </a:lnTo>
                  <a:lnTo>
                    <a:pt x="354" y="1169"/>
                  </a:lnTo>
                  <a:lnTo>
                    <a:pt x="342" y="1182"/>
                  </a:lnTo>
                  <a:lnTo>
                    <a:pt x="326" y="1191"/>
                  </a:lnTo>
                  <a:lnTo>
                    <a:pt x="309" y="1195"/>
                  </a:lnTo>
                  <a:lnTo>
                    <a:pt x="290" y="1195"/>
                  </a:lnTo>
                  <a:lnTo>
                    <a:pt x="272" y="1191"/>
                  </a:lnTo>
                  <a:lnTo>
                    <a:pt x="113" y="1125"/>
                  </a:lnTo>
                  <a:lnTo>
                    <a:pt x="87" y="1111"/>
                  </a:lnTo>
                  <a:lnTo>
                    <a:pt x="62" y="1094"/>
                  </a:lnTo>
                  <a:lnTo>
                    <a:pt x="43" y="1074"/>
                  </a:lnTo>
                  <a:lnTo>
                    <a:pt x="27" y="1051"/>
                  </a:lnTo>
                  <a:lnTo>
                    <a:pt x="14" y="1027"/>
                  </a:lnTo>
                  <a:lnTo>
                    <a:pt x="5" y="999"/>
                  </a:lnTo>
                  <a:lnTo>
                    <a:pt x="0" y="972"/>
                  </a:lnTo>
                  <a:lnTo>
                    <a:pt x="0" y="944"/>
                  </a:lnTo>
                  <a:lnTo>
                    <a:pt x="4" y="915"/>
                  </a:lnTo>
                  <a:lnTo>
                    <a:pt x="14" y="887"/>
                  </a:lnTo>
                  <a:lnTo>
                    <a:pt x="87" y="713"/>
                  </a:lnTo>
                  <a:lnTo>
                    <a:pt x="99" y="687"/>
                  </a:lnTo>
                  <a:lnTo>
                    <a:pt x="116" y="664"/>
                  </a:lnTo>
                  <a:lnTo>
                    <a:pt x="136" y="644"/>
                  </a:lnTo>
                  <a:lnTo>
                    <a:pt x="159" y="627"/>
                  </a:lnTo>
                  <a:lnTo>
                    <a:pt x="185" y="615"/>
                  </a:lnTo>
                  <a:lnTo>
                    <a:pt x="212" y="605"/>
                  </a:lnTo>
                  <a:lnTo>
                    <a:pt x="241" y="601"/>
                  </a:lnTo>
                  <a:lnTo>
                    <a:pt x="269" y="601"/>
                  </a:lnTo>
                  <a:lnTo>
                    <a:pt x="296" y="605"/>
                  </a:lnTo>
                  <a:lnTo>
                    <a:pt x="324" y="615"/>
                  </a:lnTo>
                  <a:lnTo>
                    <a:pt x="433" y="659"/>
                  </a:lnTo>
                  <a:lnTo>
                    <a:pt x="473" y="608"/>
                  </a:lnTo>
                  <a:lnTo>
                    <a:pt x="516" y="560"/>
                  </a:lnTo>
                  <a:lnTo>
                    <a:pt x="561" y="514"/>
                  </a:lnTo>
                  <a:lnTo>
                    <a:pt x="610" y="470"/>
                  </a:lnTo>
                  <a:lnTo>
                    <a:pt x="660" y="430"/>
                  </a:lnTo>
                  <a:lnTo>
                    <a:pt x="616" y="323"/>
                  </a:lnTo>
                  <a:lnTo>
                    <a:pt x="607" y="294"/>
                  </a:lnTo>
                  <a:lnTo>
                    <a:pt x="602" y="266"/>
                  </a:lnTo>
                  <a:lnTo>
                    <a:pt x="603" y="237"/>
                  </a:lnTo>
                  <a:lnTo>
                    <a:pt x="608" y="210"/>
                  </a:lnTo>
                  <a:lnTo>
                    <a:pt x="616" y="184"/>
                  </a:lnTo>
                  <a:lnTo>
                    <a:pt x="629" y="158"/>
                  </a:lnTo>
                  <a:lnTo>
                    <a:pt x="646" y="136"/>
                  </a:lnTo>
                  <a:lnTo>
                    <a:pt x="666" y="115"/>
                  </a:lnTo>
                  <a:lnTo>
                    <a:pt x="689" y="98"/>
                  </a:lnTo>
                  <a:lnTo>
                    <a:pt x="715" y="85"/>
                  </a:lnTo>
                  <a:lnTo>
                    <a:pt x="889" y="13"/>
                  </a:lnTo>
                  <a:lnTo>
                    <a:pt x="917" y="4"/>
                  </a:lnTo>
                  <a:lnTo>
                    <a:pt x="944" y="0"/>
                  </a:lnTo>
                  <a:lnTo>
                    <a:pt x="972" y="0"/>
                  </a:lnTo>
                  <a:lnTo>
                    <a:pt x="1001" y="4"/>
                  </a:lnTo>
                  <a:lnTo>
                    <a:pt x="1028" y="13"/>
                  </a:lnTo>
                  <a:lnTo>
                    <a:pt x="1054" y="27"/>
                  </a:lnTo>
                  <a:lnTo>
                    <a:pt x="1077" y="43"/>
                  </a:lnTo>
                  <a:lnTo>
                    <a:pt x="1097" y="64"/>
                  </a:lnTo>
                  <a:lnTo>
                    <a:pt x="1114" y="87"/>
                  </a:lnTo>
                  <a:lnTo>
                    <a:pt x="1126" y="112"/>
                  </a:lnTo>
                  <a:lnTo>
                    <a:pt x="1172" y="219"/>
                  </a:lnTo>
                  <a:lnTo>
                    <a:pt x="1252" y="211"/>
                  </a:lnTo>
                  <a:lnTo>
                    <a:pt x="1333" y="208"/>
                  </a:lnTo>
                  <a:lnTo>
                    <a:pt x="1414" y="211"/>
                  </a:lnTo>
                  <a:lnTo>
                    <a:pt x="1494" y="219"/>
                  </a:lnTo>
                  <a:lnTo>
                    <a:pt x="1540" y="112"/>
                  </a:lnTo>
                  <a:lnTo>
                    <a:pt x="1552" y="86"/>
                  </a:lnTo>
                  <a:lnTo>
                    <a:pt x="1570" y="62"/>
                  </a:lnTo>
                  <a:lnTo>
                    <a:pt x="1590" y="42"/>
                  </a:lnTo>
                  <a:lnTo>
                    <a:pt x="1613" y="26"/>
                  </a:lnTo>
                  <a:lnTo>
                    <a:pt x="1638" y="13"/>
                  </a:lnTo>
                  <a:lnTo>
                    <a:pt x="1664" y="4"/>
                  </a:lnTo>
                  <a:lnTo>
                    <a:pt x="1692" y="0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243"/>
            <p:cNvSpPr/>
            <p:nvPr/>
          </p:nvSpPr>
          <p:spPr bwMode="auto">
            <a:xfrm>
              <a:off x="4606925" y="3586163"/>
              <a:ext cx="180975" cy="180975"/>
            </a:xfrm>
            <a:custGeom>
              <a:avLst/>
              <a:gdLst>
                <a:gd name="T0" fmla="*/ 573 w 1145"/>
                <a:gd name="T1" fmla="*/ 0 h 1143"/>
                <a:gd name="T2" fmla="*/ 694 w 1145"/>
                <a:gd name="T3" fmla="*/ 13 h 1143"/>
                <a:gd name="T4" fmla="*/ 807 w 1145"/>
                <a:gd name="T5" fmla="*/ 51 h 1143"/>
                <a:gd name="T6" fmla="*/ 908 w 1145"/>
                <a:gd name="T7" fmla="*/ 109 h 1143"/>
                <a:gd name="T8" fmla="*/ 995 w 1145"/>
                <a:gd name="T9" fmla="*/ 187 h 1143"/>
                <a:gd name="T10" fmla="*/ 1065 w 1145"/>
                <a:gd name="T11" fmla="*/ 280 h 1143"/>
                <a:gd name="T12" fmla="*/ 1114 w 1145"/>
                <a:gd name="T13" fmla="*/ 388 h 1143"/>
                <a:gd name="T14" fmla="*/ 1140 w 1145"/>
                <a:gd name="T15" fmla="*/ 505 h 1143"/>
                <a:gd name="T16" fmla="*/ 1142 w 1145"/>
                <a:gd name="T17" fmla="*/ 625 h 1143"/>
                <a:gd name="T18" fmla="*/ 1119 w 1145"/>
                <a:gd name="T19" fmla="*/ 737 h 1143"/>
                <a:gd name="T20" fmla="*/ 1077 w 1145"/>
                <a:gd name="T21" fmla="*/ 840 h 1143"/>
                <a:gd name="T22" fmla="*/ 1016 w 1145"/>
                <a:gd name="T23" fmla="*/ 932 h 1143"/>
                <a:gd name="T24" fmla="*/ 939 w 1145"/>
                <a:gd name="T25" fmla="*/ 1010 h 1143"/>
                <a:gd name="T26" fmla="*/ 848 w 1145"/>
                <a:gd name="T27" fmla="*/ 1072 h 1143"/>
                <a:gd name="T28" fmla="*/ 746 w 1145"/>
                <a:gd name="T29" fmla="*/ 1116 h 1143"/>
                <a:gd name="T30" fmla="*/ 634 w 1145"/>
                <a:gd name="T31" fmla="*/ 1139 h 1143"/>
                <a:gd name="T32" fmla="*/ 575 w 1145"/>
                <a:gd name="T33" fmla="*/ 1143 h 1143"/>
                <a:gd name="T34" fmla="*/ 540 w 1145"/>
                <a:gd name="T35" fmla="*/ 1133 h 1143"/>
                <a:gd name="T36" fmla="*/ 515 w 1145"/>
                <a:gd name="T37" fmla="*/ 1108 h 1143"/>
                <a:gd name="T38" fmla="*/ 506 w 1145"/>
                <a:gd name="T39" fmla="*/ 1073 h 1143"/>
                <a:gd name="T40" fmla="*/ 514 w 1145"/>
                <a:gd name="T41" fmla="*/ 1037 h 1143"/>
                <a:gd name="T42" fmla="*/ 539 w 1145"/>
                <a:gd name="T43" fmla="*/ 1012 h 1143"/>
                <a:gd name="T44" fmla="*/ 575 w 1145"/>
                <a:gd name="T45" fmla="*/ 1002 h 1143"/>
                <a:gd name="T46" fmla="*/ 673 w 1145"/>
                <a:gd name="T47" fmla="*/ 990 h 1143"/>
                <a:gd name="T48" fmla="*/ 764 w 1145"/>
                <a:gd name="T49" fmla="*/ 957 h 1143"/>
                <a:gd name="T50" fmla="*/ 844 w 1145"/>
                <a:gd name="T51" fmla="*/ 905 h 1143"/>
                <a:gd name="T52" fmla="*/ 910 w 1145"/>
                <a:gd name="T53" fmla="*/ 838 h 1143"/>
                <a:gd name="T54" fmla="*/ 960 w 1145"/>
                <a:gd name="T55" fmla="*/ 758 h 1143"/>
                <a:gd name="T56" fmla="*/ 992 w 1145"/>
                <a:gd name="T57" fmla="*/ 666 h 1143"/>
                <a:gd name="T58" fmla="*/ 1003 w 1145"/>
                <a:gd name="T59" fmla="*/ 568 h 1143"/>
                <a:gd name="T60" fmla="*/ 990 w 1145"/>
                <a:gd name="T61" fmla="*/ 463 h 1143"/>
                <a:gd name="T62" fmla="*/ 952 w 1145"/>
                <a:gd name="T63" fmla="*/ 367 h 1143"/>
                <a:gd name="T64" fmla="*/ 893 w 1145"/>
                <a:gd name="T65" fmla="*/ 284 h 1143"/>
                <a:gd name="T66" fmla="*/ 817 w 1145"/>
                <a:gd name="T67" fmla="*/ 216 h 1143"/>
                <a:gd name="T68" fmla="*/ 727 w 1145"/>
                <a:gd name="T69" fmla="*/ 169 h 1143"/>
                <a:gd name="T70" fmla="*/ 626 w 1145"/>
                <a:gd name="T71" fmla="*/ 143 h 1143"/>
                <a:gd name="T72" fmla="*/ 569 w 1145"/>
                <a:gd name="T73" fmla="*/ 139 h 1143"/>
                <a:gd name="T74" fmla="*/ 473 w 1145"/>
                <a:gd name="T75" fmla="*/ 151 h 1143"/>
                <a:gd name="T76" fmla="*/ 382 w 1145"/>
                <a:gd name="T77" fmla="*/ 184 h 1143"/>
                <a:gd name="T78" fmla="*/ 301 w 1145"/>
                <a:gd name="T79" fmla="*/ 235 h 1143"/>
                <a:gd name="T80" fmla="*/ 232 w 1145"/>
                <a:gd name="T81" fmla="*/ 305 h 1143"/>
                <a:gd name="T82" fmla="*/ 182 w 1145"/>
                <a:gd name="T83" fmla="*/ 387 h 1143"/>
                <a:gd name="T84" fmla="*/ 151 w 1145"/>
                <a:gd name="T85" fmla="*/ 478 h 1143"/>
                <a:gd name="T86" fmla="*/ 141 w 1145"/>
                <a:gd name="T87" fmla="*/ 575 h 1143"/>
                <a:gd name="T88" fmla="*/ 132 w 1145"/>
                <a:gd name="T89" fmla="*/ 610 h 1143"/>
                <a:gd name="T90" fmla="*/ 107 w 1145"/>
                <a:gd name="T91" fmla="*/ 636 h 1143"/>
                <a:gd name="T92" fmla="*/ 71 w 1145"/>
                <a:gd name="T93" fmla="*/ 645 h 1143"/>
                <a:gd name="T94" fmla="*/ 52 w 1145"/>
                <a:gd name="T95" fmla="*/ 643 h 1143"/>
                <a:gd name="T96" fmla="*/ 21 w 1145"/>
                <a:gd name="T97" fmla="*/ 625 h 1143"/>
                <a:gd name="T98" fmla="*/ 3 w 1145"/>
                <a:gd name="T99" fmla="*/ 593 h 1143"/>
                <a:gd name="T100" fmla="*/ 3 w 1145"/>
                <a:gd name="T101" fmla="*/ 519 h 1143"/>
                <a:gd name="T102" fmla="*/ 24 w 1145"/>
                <a:gd name="T103" fmla="*/ 409 h 1143"/>
                <a:gd name="T104" fmla="*/ 66 w 1145"/>
                <a:gd name="T105" fmla="*/ 306 h 1143"/>
                <a:gd name="T106" fmla="*/ 127 w 1145"/>
                <a:gd name="T107" fmla="*/ 213 h 1143"/>
                <a:gd name="T108" fmla="*/ 207 w 1145"/>
                <a:gd name="T109" fmla="*/ 132 h 1143"/>
                <a:gd name="T110" fmla="*/ 300 w 1145"/>
                <a:gd name="T111" fmla="*/ 69 h 1143"/>
                <a:gd name="T112" fmla="*/ 402 w 1145"/>
                <a:gd name="T113" fmla="*/ 25 h 1143"/>
                <a:gd name="T114" fmla="*/ 512 w 1145"/>
                <a:gd name="T115" fmla="*/ 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5" h="1143">
                  <a:moveTo>
                    <a:pt x="569" y="0"/>
                  </a:moveTo>
                  <a:lnTo>
                    <a:pt x="573" y="0"/>
                  </a:lnTo>
                  <a:lnTo>
                    <a:pt x="634" y="3"/>
                  </a:lnTo>
                  <a:lnTo>
                    <a:pt x="694" y="13"/>
                  </a:lnTo>
                  <a:lnTo>
                    <a:pt x="752" y="29"/>
                  </a:lnTo>
                  <a:lnTo>
                    <a:pt x="807" y="51"/>
                  </a:lnTo>
                  <a:lnTo>
                    <a:pt x="860" y="77"/>
                  </a:lnTo>
                  <a:lnTo>
                    <a:pt x="908" y="109"/>
                  </a:lnTo>
                  <a:lnTo>
                    <a:pt x="954" y="146"/>
                  </a:lnTo>
                  <a:lnTo>
                    <a:pt x="995" y="187"/>
                  </a:lnTo>
                  <a:lnTo>
                    <a:pt x="1033" y="232"/>
                  </a:lnTo>
                  <a:lnTo>
                    <a:pt x="1065" y="280"/>
                  </a:lnTo>
                  <a:lnTo>
                    <a:pt x="1092" y="332"/>
                  </a:lnTo>
                  <a:lnTo>
                    <a:pt x="1114" y="388"/>
                  </a:lnTo>
                  <a:lnTo>
                    <a:pt x="1130" y="445"/>
                  </a:lnTo>
                  <a:lnTo>
                    <a:pt x="1140" y="505"/>
                  </a:lnTo>
                  <a:lnTo>
                    <a:pt x="1145" y="567"/>
                  </a:lnTo>
                  <a:lnTo>
                    <a:pt x="1142" y="625"/>
                  </a:lnTo>
                  <a:lnTo>
                    <a:pt x="1133" y="682"/>
                  </a:lnTo>
                  <a:lnTo>
                    <a:pt x="1119" y="737"/>
                  </a:lnTo>
                  <a:lnTo>
                    <a:pt x="1101" y="790"/>
                  </a:lnTo>
                  <a:lnTo>
                    <a:pt x="1077" y="840"/>
                  </a:lnTo>
                  <a:lnTo>
                    <a:pt x="1049" y="888"/>
                  </a:lnTo>
                  <a:lnTo>
                    <a:pt x="1016" y="932"/>
                  </a:lnTo>
                  <a:lnTo>
                    <a:pt x="979" y="972"/>
                  </a:lnTo>
                  <a:lnTo>
                    <a:pt x="939" y="1010"/>
                  </a:lnTo>
                  <a:lnTo>
                    <a:pt x="896" y="1042"/>
                  </a:lnTo>
                  <a:lnTo>
                    <a:pt x="848" y="1072"/>
                  </a:lnTo>
                  <a:lnTo>
                    <a:pt x="799" y="1096"/>
                  </a:lnTo>
                  <a:lnTo>
                    <a:pt x="746" y="1116"/>
                  </a:lnTo>
                  <a:lnTo>
                    <a:pt x="691" y="1130"/>
                  </a:lnTo>
                  <a:lnTo>
                    <a:pt x="634" y="1139"/>
                  </a:lnTo>
                  <a:lnTo>
                    <a:pt x="576" y="1143"/>
                  </a:lnTo>
                  <a:lnTo>
                    <a:pt x="575" y="1143"/>
                  </a:lnTo>
                  <a:lnTo>
                    <a:pt x="557" y="1140"/>
                  </a:lnTo>
                  <a:lnTo>
                    <a:pt x="540" y="1133"/>
                  </a:lnTo>
                  <a:lnTo>
                    <a:pt x="526" y="1123"/>
                  </a:lnTo>
                  <a:lnTo>
                    <a:pt x="515" y="1108"/>
                  </a:lnTo>
                  <a:lnTo>
                    <a:pt x="508" y="1092"/>
                  </a:lnTo>
                  <a:lnTo>
                    <a:pt x="506" y="1073"/>
                  </a:lnTo>
                  <a:lnTo>
                    <a:pt x="508" y="1054"/>
                  </a:lnTo>
                  <a:lnTo>
                    <a:pt x="514" y="1037"/>
                  </a:lnTo>
                  <a:lnTo>
                    <a:pt x="525" y="1022"/>
                  </a:lnTo>
                  <a:lnTo>
                    <a:pt x="539" y="1012"/>
                  </a:lnTo>
                  <a:lnTo>
                    <a:pt x="556" y="1005"/>
                  </a:lnTo>
                  <a:lnTo>
                    <a:pt x="575" y="1002"/>
                  </a:lnTo>
                  <a:lnTo>
                    <a:pt x="625" y="999"/>
                  </a:lnTo>
                  <a:lnTo>
                    <a:pt x="673" y="990"/>
                  </a:lnTo>
                  <a:lnTo>
                    <a:pt x="720" y="976"/>
                  </a:lnTo>
                  <a:lnTo>
                    <a:pt x="764" y="957"/>
                  </a:lnTo>
                  <a:lnTo>
                    <a:pt x="805" y="933"/>
                  </a:lnTo>
                  <a:lnTo>
                    <a:pt x="844" y="905"/>
                  </a:lnTo>
                  <a:lnTo>
                    <a:pt x="879" y="873"/>
                  </a:lnTo>
                  <a:lnTo>
                    <a:pt x="910" y="838"/>
                  </a:lnTo>
                  <a:lnTo>
                    <a:pt x="937" y="799"/>
                  </a:lnTo>
                  <a:lnTo>
                    <a:pt x="960" y="758"/>
                  </a:lnTo>
                  <a:lnTo>
                    <a:pt x="979" y="714"/>
                  </a:lnTo>
                  <a:lnTo>
                    <a:pt x="992" y="666"/>
                  </a:lnTo>
                  <a:lnTo>
                    <a:pt x="1000" y="618"/>
                  </a:lnTo>
                  <a:lnTo>
                    <a:pt x="1003" y="568"/>
                  </a:lnTo>
                  <a:lnTo>
                    <a:pt x="999" y="514"/>
                  </a:lnTo>
                  <a:lnTo>
                    <a:pt x="990" y="463"/>
                  </a:lnTo>
                  <a:lnTo>
                    <a:pt x="973" y="413"/>
                  </a:lnTo>
                  <a:lnTo>
                    <a:pt x="952" y="367"/>
                  </a:lnTo>
                  <a:lnTo>
                    <a:pt x="924" y="324"/>
                  </a:lnTo>
                  <a:lnTo>
                    <a:pt x="893" y="284"/>
                  </a:lnTo>
                  <a:lnTo>
                    <a:pt x="857" y="248"/>
                  </a:lnTo>
                  <a:lnTo>
                    <a:pt x="817" y="216"/>
                  </a:lnTo>
                  <a:lnTo>
                    <a:pt x="773" y="190"/>
                  </a:lnTo>
                  <a:lnTo>
                    <a:pt x="727" y="169"/>
                  </a:lnTo>
                  <a:lnTo>
                    <a:pt x="678" y="153"/>
                  </a:lnTo>
                  <a:lnTo>
                    <a:pt x="626" y="143"/>
                  </a:lnTo>
                  <a:lnTo>
                    <a:pt x="572" y="139"/>
                  </a:lnTo>
                  <a:lnTo>
                    <a:pt x="569" y="139"/>
                  </a:lnTo>
                  <a:lnTo>
                    <a:pt x="520" y="142"/>
                  </a:lnTo>
                  <a:lnTo>
                    <a:pt x="473" y="151"/>
                  </a:lnTo>
                  <a:lnTo>
                    <a:pt x="427" y="165"/>
                  </a:lnTo>
                  <a:lnTo>
                    <a:pt x="382" y="184"/>
                  </a:lnTo>
                  <a:lnTo>
                    <a:pt x="341" y="207"/>
                  </a:lnTo>
                  <a:lnTo>
                    <a:pt x="301" y="235"/>
                  </a:lnTo>
                  <a:lnTo>
                    <a:pt x="265" y="268"/>
                  </a:lnTo>
                  <a:lnTo>
                    <a:pt x="232" y="305"/>
                  </a:lnTo>
                  <a:lnTo>
                    <a:pt x="205" y="345"/>
                  </a:lnTo>
                  <a:lnTo>
                    <a:pt x="182" y="387"/>
                  </a:lnTo>
                  <a:lnTo>
                    <a:pt x="164" y="431"/>
                  </a:lnTo>
                  <a:lnTo>
                    <a:pt x="151" y="478"/>
                  </a:lnTo>
                  <a:lnTo>
                    <a:pt x="143" y="525"/>
                  </a:lnTo>
                  <a:lnTo>
                    <a:pt x="141" y="575"/>
                  </a:lnTo>
                  <a:lnTo>
                    <a:pt x="139" y="592"/>
                  </a:lnTo>
                  <a:lnTo>
                    <a:pt x="132" y="610"/>
                  </a:lnTo>
                  <a:lnTo>
                    <a:pt x="121" y="624"/>
                  </a:lnTo>
                  <a:lnTo>
                    <a:pt x="107" y="636"/>
                  </a:lnTo>
                  <a:lnTo>
                    <a:pt x="90" y="643"/>
                  </a:lnTo>
                  <a:lnTo>
                    <a:pt x="71" y="645"/>
                  </a:lnTo>
                  <a:lnTo>
                    <a:pt x="70" y="645"/>
                  </a:lnTo>
                  <a:lnTo>
                    <a:pt x="52" y="643"/>
                  </a:lnTo>
                  <a:lnTo>
                    <a:pt x="35" y="636"/>
                  </a:lnTo>
                  <a:lnTo>
                    <a:pt x="21" y="625"/>
                  </a:lnTo>
                  <a:lnTo>
                    <a:pt x="10" y="610"/>
                  </a:lnTo>
                  <a:lnTo>
                    <a:pt x="3" y="593"/>
                  </a:lnTo>
                  <a:lnTo>
                    <a:pt x="0" y="576"/>
                  </a:lnTo>
                  <a:lnTo>
                    <a:pt x="3" y="519"/>
                  </a:lnTo>
                  <a:lnTo>
                    <a:pt x="11" y="463"/>
                  </a:lnTo>
                  <a:lnTo>
                    <a:pt x="24" y="409"/>
                  </a:lnTo>
                  <a:lnTo>
                    <a:pt x="42" y="356"/>
                  </a:lnTo>
                  <a:lnTo>
                    <a:pt x="66" y="306"/>
                  </a:lnTo>
                  <a:lnTo>
                    <a:pt x="94" y="258"/>
                  </a:lnTo>
                  <a:lnTo>
                    <a:pt x="127" y="213"/>
                  </a:lnTo>
                  <a:lnTo>
                    <a:pt x="165" y="170"/>
                  </a:lnTo>
                  <a:lnTo>
                    <a:pt x="207" y="132"/>
                  </a:lnTo>
                  <a:lnTo>
                    <a:pt x="251" y="98"/>
                  </a:lnTo>
                  <a:lnTo>
                    <a:pt x="300" y="69"/>
                  </a:lnTo>
                  <a:lnTo>
                    <a:pt x="350" y="44"/>
                  </a:lnTo>
                  <a:lnTo>
                    <a:pt x="402" y="25"/>
                  </a:lnTo>
                  <a:lnTo>
                    <a:pt x="456" y="12"/>
                  </a:lnTo>
                  <a:lnTo>
                    <a:pt x="512" y="3"/>
                  </a:lnTo>
                  <a:lnTo>
                    <a:pt x="5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244"/>
            <p:cNvSpPr>
              <a:spLocks noEditPoints="1"/>
            </p:cNvSpPr>
            <p:nvPr/>
          </p:nvSpPr>
          <p:spPr bwMode="auto">
            <a:xfrm>
              <a:off x="4356100" y="3684588"/>
              <a:ext cx="327025" cy="327025"/>
            </a:xfrm>
            <a:custGeom>
              <a:avLst/>
              <a:gdLst>
                <a:gd name="T0" fmla="*/ 950 w 2058"/>
                <a:gd name="T1" fmla="*/ 279 h 2058"/>
                <a:gd name="T2" fmla="*/ 789 w 2058"/>
                <a:gd name="T3" fmla="*/ 378 h 2058"/>
                <a:gd name="T4" fmla="*/ 571 w 2058"/>
                <a:gd name="T5" fmla="*/ 455 h 2058"/>
                <a:gd name="T6" fmla="*/ 453 w 2058"/>
                <a:gd name="T7" fmla="*/ 350 h 2058"/>
                <a:gd name="T8" fmla="*/ 353 w 2058"/>
                <a:gd name="T9" fmla="*/ 465 h 2058"/>
                <a:gd name="T10" fmla="*/ 422 w 2058"/>
                <a:gd name="T11" fmla="*/ 688 h 2058"/>
                <a:gd name="T12" fmla="*/ 315 w 2058"/>
                <a:gd name="T13" fmla="*/ 938 h 2058"/>
                <a:gd name="T14" fmla="*/ 142 w 2058"/>
                <a:gd name="T15" fmla="*/ 957 h 2058"/>
                <a:gd name="T16" fmla="*/ 153 w 2058"/>
                <a:gd name="T17" fmla="*/ 1109 h 2058"/>
                <a:gd name="T18" fmla="*/ 360 w 2058"/>
                <a:gd name="T19" fmla="*/ 1219 h 2058"/>
                <a:gd name="T20" fmla="*/ 461 w 2058"/>
                <a:gd name="T21" fmla="*/ 1470 h 2058"/>
                <a:gd name="T22" fmla="*/ 351 w 2058"/>
                <a:gd name="T23" fmla="*/ 1605 h 2058"/>
                <a:gd name="T24" fmla="*/ 463 w 2058"/>
                <a:gd name="T25" fmla="*/ 1708 h 2058"/>
                <a:gd name="T26" fmla="*/ 643 w 2058"/>
                <a:gd name="T27" fmla="*/ 1607 h 2058"/>
                <a:gd name="T28" fmla="*/ 928 w 2058"/>
                <a:gd name="T29" fmla="*/ 1730 h 2058"/>
                <a:gd name="T30" fmla="*/ 954 w 2058"/>
                <a:gd name="T31" fmla="*/ 1916 h 2058"/>
                <a:gd name="T32" fmla="*/ 1109 w 2058"/>
                <a:gd name="T33" fmla="*/ 1911 h 2058"/>
                <a:gd name="T34" fmla="*/ 1167 w 2058"/>
                <a:gd name="T35" fmla="*/ 1713 h 2058"/>
                <a:gd name="T36" fmla="*/ 1453 w 2058"/>
                <a:gd name="T37" fmla="*/ 1597 h 2058"/>
                <a:gd name="T38" fmla="*/ 1602 w 2058"/>
                <a:gd name="T39" fmla="*/ 1710 h 2058"/>
                <a:gd name="T40" fmla="*/ 1710 w 2058"/>
                <a:gd name="T41" fmla="*/ 1602 h 2058"/>
                <a:gd name="T42" fmla="*/ 1598 w 2058"/>
                <a:gd name="T43" fmla="*/ 1454 h 2058"/>
                <a:gd name="T44" fmla="*/ 1713 w 2058"/>
                <a:gd name="T45" fmla="*/ 1167 h 2058"/>
                <a:gd name="T46" fmla="*/ 1911 w 2058"/>
                <a:gd name="T47" fmla="*/ 1110 h 2058"/>
                <a:gd name="T48" fmla="*/ 1917 w 2058"/>
                <a:gd name="T49" fmla="*/ 955 h 2058"/>
                <a:gd name="T50" fmla="*/ 1731 w 2058"/>
                <a:gd name="T51" fmla="*/ 928 h 2058"/>
                <a:gd name="T52" fmla="*/ 1609 w 2058"/>
                <a:gd name="T53" fmla="*/ 644 h 2058"/>
                <a:gd name="T54" fmla="*/ 1708 w 2058"/>
                <a:gd name="T55" fmla="*/ 464 h 2058"/>
                <a:gd name="T56" fmla="*/ 1607 w 2058"/>
                <a:gd name="T57" fmla="*/ 352 h 2058"/>
                <a:gd name="T58" fmla="*/ 1490 w 2058"/>
                <a:gd name="T59" fmla="*/ 455 h 2058"/>
                <a:gd name="T60" fmla="*/ 1272 w 2058"/>
                <a:gd name="T61" fmla="*/ 378 h 2058"/>
                <a:gd name="T62" fmla="*/ 1110 w 2058"/>
                <a:gd name="T63" fmla="*/ 279 h 2058"/>
                <a:gd name="T64" fmla="*/ 962 w 2058"/>
                <a:gd name="T65" fmla="*/ 141 h 2058"/>
                <a:gd name="T66" fmla="*/ 1224 w 2058"/>
                <a:gd name="T67" fmla="*/ 67 h 2058"/>
                <a:gd name="T68" fmla="*/ 1398 w 2058"/>
                <a:gd name="T69" fmla="*/ 279 h 2058"/>
                <a:gd name="T70" fmla="*/ 1602 w 2058"/>
                <a:gd name="T71" fmla="*/ 209 h 2058"/>
                <a:gd name="T72" fmla="*/ 1834 w 2058"/>
                <a:gd name="T73" fmla="*/ 388 h 2058"/>
                <a:gd name="T74" fmla="*/ 1805 w 2058"/>
                <a:gd name="T75" fmla="*/ 564 h 2058"/>
                <a:gd name="T76" fmla="*/ 1937 w 2058"/>
                <a:gd name="T77" fmla="*/ 812 h 2058"/>
                <a:gd name="T78" fmla="*/ 2058 w 2058"/>
                <a:gd name="T79" fmla="*/ 960 h 2058"/>
                <a:gd name="T80" fmla="*/ 1966 w 2058"/>
                <a:gd name="T81" fmla="*/ 1238 h 2058"/>
                <a:gd name="T82" fmla="*/ 1756 w 2058"/>
                <a:gd name="T83" fmla="*/ 1444 h 2058"/>
                <a:gd name="T84" fmla="*/ 1848 w 2058"/>
                <a:gd name="T85" fmla="*/ 1631 h 2058"/>
                <a:gd name="T86" fmla="*/ 1648 w 2058"/>
                <a:gd name="T87" fmla="*/ 1841 h 2058"/>
                <a:gd name="T88" fmla="*/ 1445 w 2058"/>
                <a:gd name="T89" fmla="*/ 1755 h 2058"/>
                <a:gd name="T90" fmla="*/ 1238 w 2058"/>
                <a:gd name="T91" fmla="*/ 1965 h 2058"/>
                <a:gd name="T92" fmla="*/ 961 w 2058"/>
                <a:gd name="T93" fmla="*/ 2058 h 2058"/>
                <a:gd name="T94" fmla="*/ 812 w 2058"/>
                <a:gd name="T95" fmla="*/ 1936 h 2058"/>
                <a:gd name="T96" fmla="*/ 564 w 2058"/>
                <a:gd name="T97" fmla="*/ 1805 h 2058"/>
                <a:gd name="T98" fmla="*/ 400 w 2058"/>
                <a:gd name="T99" fmla="*/ 1837 h 2058"/>
                <a:gd name="T100" fmla="*/ 210 w 2058"/>
                <a:gd name="T101" fmla="*/ 1614 h 2058"/>
                <a:gd name="T102" fmla="*/ 278 w 2058"/>
                <a:gd name="T103" fmla="*/ 1397 h 2058"/>
                <a:gd name="T104" fmla="*/ 67 w 2058"/>
                <a:gd name="T105" fmla="*/ 1223 h 2058"/>
                <a:gd name="T106" fmla="*/ 3 w 2058"/>
                <a:gd name="T107" fmla="*/ 930 h 2058"/>
                <a:gd name="T108" fmla="*/ 152 w 2058"/>
                <a:gd name="T109" fmla="*/ 809 h 2058"/>
                <a:gd name="T110" fmla="*/ 236 w 2058"/>
                <a:gd name="T111" fmla="*/ 543 h 2058"/>
                <a:gd name="T112" fmla="*/ 236 w 2058"/>
                <a:gd name="T113" fmla="*/ 371 h 2058"/>
                <a:gd name="T114" fmla="*/ 458 w 2058"/>
                <a:gd name="T115" fmla="*/ 209 h 2058"/>
                <a:gd name="T116" fmla="*/ 709 w 2058"/>
                <a:gd name="T117" fmla="*/ 256 h 2058"/>
                <a:gd name="T118" fmla="*/ 853 w 2058"/>
                <a:gd name="T119" fmla="*/ 45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8" h="2058">
                  <a:moveTo>
                    <a:pt x="962" y="141"/>
                  </a:moveTo>
                  <a:lnTo>
                    <a:pt x="958" y="143"/>
                  </a:lnTo>
                  <a:lnTo>
                    <a:pt x="954" y="145"/>
                  </a:lnTo>
                  <a:lnTo>
                    <a:pt x="952" y="147"/>
                  </a:lnTo>
                  <a:lnTo>
                    <a:pt x="951" y="150"/>
                  </a:lnTo>
                  <a:lnTo>
                    <a:pt x="950" y="153"/>
                  </a:lnTo>
                  <a:lnTo>
                    <a:pt x="950" y="279"/>
                  </a:lnTo>
                  <a:lnTo>
                    <a:pt x="947" y="299"/>
                  </a:lnTo>
                  <a:lnTo>
                    <a:pt x="940" y="315"/>
                  </a:lnTo>
                  <a:lnTo>
                    <a:pt x="928" y="330"/>
                  </a:lnTo>
                  <a:lnTo>
                    <a:pt x="912" y="342"/>
                  </a:lnTo>
                  <a:lnTo>
                    <a:pt x="893" y="348"/>
                  </a:lnTo>
                  <a:lnTo>
                    <a:pt x="840" y="361"/>
                  </a:lnTo>
                  <a:lnTo>
                    <a:pt x="789" y="378"/>
                  </a:lnTo>
                  <a:lnTo>
                    <a:pt x="738" y="398"/>
                  </a:lnTo>
                  <a:lnTo>
                    <a:pt x="690" y="423"/>
                  </a:lnTo>
                  <a:lnTo>
                    <a:pt x="643" y="451"/>
                  </a:lnTo>
                  <a:lnTo>
                    <a:pt x="625" y="460"/>
                  </a:lnTo>
                  <a:lnTo>
                    <a:pt x="607" y="464"/>
                  </a:lnTo>
                  <a:lnTo>
                    <a:pt x="588" y="462"/>
                  </a:lnTo>
                  <a:lnTo>
                    <a:pt x="571" y="455"/>
                  </a:lnTo>
                  <a:lnTo>
                    <a:pt x="555" y="443"/>
                  </a:lnTo>
                  <a:lnTo>
                    <a:pt x="466" y="352"/>
                  </a:lnTo>
                  <a:lnTo>
                    <a:pt x="463" y="350"/>
                  </a:lnTo>
                  <a:lnTo>
                    <a:pt x="461" y="349"/>
                  </a:lnTo>
                  <a:lnTo>
                    <a:pt x="458" y="349"/>
                  </a:lnTo>
                  <a:lnTo>
                    <a:pt x="456" y="349"/>
                  </a:lnTo>
                  <a:lnTo>
                    <a:pt x="453" y="350"/>
                  </a:lnTo>
                  <a:lnTo>
                    <a:pt x="450" y="352"/>
                  </a:lnTo>
                  <a:lnTo>
                    <a:pt x="353" y="449"/>
                  </a:lnTo>
                  <a:lnTo>
                    <a:pt x="351" y="452"/>
                  </a:lnTo>
                  <a:lnTo>
                    <a:pt x="350" y="456"/>
                  </a:lnTo>
                  <a:lnTo>
                    <a:pt x="350" y="459"/>
                  </a:lnTo>
                  <a:lnTo>
                    <a:pt x="351" y="462"/>
                  </a:lnTo>
                  <a:lnTo>
                    <a:pt x="353" y="465"/>
                  </a:lnTo>
                  <a:lnTo>
                    <a:pt x="443" y="554"/>
                  </a:lnTo>
                  <a:lnTo>
                    <a:pt x="455" y="569"/>
                  </a:lnTo>
                  <a:lnTo>
                    <a:pt x="461" y="587"/>
                  </a:lnTo>
                  <a:lnTo>
                    <a:pt x="463" y="606"/>
                  </a:lnTo>
                  <a:lnTo>
                    <a:pt x="460" y="625"/>
                  </a:lnTo>
                  <a:lnTo>
                    <a:pt x="451" y="642"/>
                  </a:lnTo>
                  <a:lnTo>
                    <a:pt x="422" y="688"/>
                  </a:lnTo>
                  <a:lnTo>
                    <a:pt x="398" y="737"/>
                  </a:lnTo>
                  <a:lnTo>
                    <a:pt x="376" y="788"/>
                  </a:lnTo>
                  <a:lnTo>
                    <a:pt x="360" y="839"/>
                  </a:lnTo>
                  <a:lnTo>
                    <a:pt x="347" y="892"/>
                  </a:lnTo>
                  <a:lnTo>
                    <a:pt x="341" y="911"/>
                  </a:lnTo>
                  <a:lnTo>
                    <a:pt x="330" y="927"/>
                  </a:lnTo>
                  <a:lnTo>
                    <a:pt x="315" y="938"/>
                  </a:lnTo>
                  <a:lnTo>
                    <a:pt x="297" y="947"/>
                  </a:lnTo>
                  <a:lnTo>
                    <a:pt x="278" y="949"/>
                  </a:lnTo>
                  <a:lnTo>
                    <a:pt x="153" y="949"/>
                  </a:lnTo>
                  <a:lnTo>
                    <a:pt x="149" y="950"/>
                  </a:lnTo>
                  <a:lnTo>
                    <a:pt x="146" y="951"/>
                  </a:lnTo>
                  <a:lnTo>
                    <a:pt x="143" y="954"/>
                  </a:lnTo>
                  <a:lnTo>
                    <a:pt x="142" y="957"/>
                  </a:lnTo>
                  <a:lnTo>
                    <a:pt x="141" y="960"/>
                  </a:lnTo>
                  <a:lnTo>
                    <a:pt x="141" y="1097"/>
                  </a:lnTo>
                  <a:lnTo>
                    <a:pt x="142" y="1101"/>
                  </a:lnTo>
                  <a:lnTo>
                    <a:pt x="143" y="1104"/>
                  </a:lnTo>
                  <a:lnTo>
                    <a:pt x="146" y="1107"/>
                  </a:lnTo>
                  <a:lnTo>
                    <a:pt x="149" y="1108"/>
                  </a:lnTo>
                  <a:lnTo>
                    <a:pt x="153" y="1109"/>
                  </a:lnTo>
                  <a:lnTo>
                    <a:pt x="278" y="1109"/>
                  </a:lnTo>
                  <a:lnTo>
                    <a:pt x="297" y="1111"/>
                  </a:lnTo>
                  <a:lnTo>
                    <a:pt x="315" y="1120"/>
                  </a:lnTo>
                  <a:lnTo>
                    <a:pt x="330" y="1131"/>
                  </a:lnTo>
                  <a:lnTo>
                    <a:pt x="341" y="1147"/>
                  </a:lnTo>
                  <a:lnTo>
                    <a:pt x="347" y="1166"/>
                  </a:lnTo>
                  <a:lnTo>
                    <a:pt x="360" y="1219"/>
                  </a:lnTo>
                  <a:lnTo>
                    <a:pt x="376" y="1270"/>
                  </a:lnTo>
                  <a:lnTo>
                    <a:pt x="398" y="1321"/>
                  </a:lnTo>
                  <a:lnTo>
                    <a:pt x="422" y="1368"/>
                  </a:lnTo>
                  <a:lnTo>
                    <a:pt x="451" y="1416"/>
                  </a:lnTo>
                  <a:lnTo>
                    <a:pt x="460" y="1433"/>
                  </a:lnTo>
                  <a:lnTo>
                    <a:pt x="463" y="1452"/>
                  </a:lnTo>
                  <a:lnTo>
                    <a:pt x="461" y="1470"/>
                  </a:lnTo>
                  <a:lnTo>
                    <a:pt x="455" y="1488"/>
                  </a:lnTo>
                  <a:lnTo>
                    <a:pt x="443" y="1504"/>
                  </a:lnTo>
                  <a:lnTo>
                    <a:pt x="353" y="1593"/>
                  </a:lnTo>
                  <a:lnTo>
                    <a:pt x="351" y="1596"/>
                  </a:lnTo>
                  <a:lnTo>
                    <a:pt x="350" y="1599"/>
                  </a:lnTo>
                  <a:lnTo>
                    <a:pt x="350" y="1602"/>
                  </a:lnTo>
                  <a:lnTo>
                    <a:pt x="351" y="1605"/>
                  </a:lnTo>
                  <a:lnTo>
                    <a:pt x="353" y="1609"/>
                  </a:lnTo>
                  <a:lnTo>
                    <a:pt x="450" y="1704"/>
                  </a:lnTo>
                  <a:lnTo>
                    <a:pt x="453" y="1708"/>
                  </a:lnTo>
                  <a:lnTo>
                    <a:pt x="456" y="1709"/>
                  </a:lnTo>
                  <a:lnTo>
                    <a:pt x="458" y="1709"/>
                  </a:lnTo>
                  <a:lnTo>
                    <a:pt x="461" y="1709"/>
                  </a:lnTo>
                  <a:lnTo>
                    <a:pt x="463" y="1708"/>
                  </a:lnTo>
                  <a:lnTo>
                    <a:pt x="466" y="1704"/>
                  </a:lnTo>
                  <a:lnTo>
                    <a:pt x="555" y="1616"/>
                  </a:lnTo>
                  <a:lnTo>
                    <a:pt x="569" y="1605"/>
                  </a:lnTo>
                  <a:lnTo>
                    <a:pt x="586" y="1598"/>
                  </a:lnTo>
                  <a:lnTo>
                    <a:pt x="604" y="1596"/>
                  </a:lnTo>
                  <a:lnTo>
                    <a:pt x="624" y="1599"/>
                  </a:lnTo>
                  <a:lnTo>
                    <a:pt x="643" y="1607"/>
                  </a:lnTo>
                  <a:lnTo>
                    <a:pt x="690" y="1636"/>
                  </a:lnTo>
                  <a:lnTo>
                    <a:pt x="738" y="1661"/>
                  </a:lnTo>
                  <a:lnTo>
                    <a:pt x="789" y="1682"/>
                  </a:lnTo>
                  <a:lnTo>
                    <a:pt x="840" y="1699"/>
                  </a:lnTo>
                  <a:lnTo>
                    <a:pt x="893" y="1713"/>
                  </a:lnTo>
                  <a:lnTo>
                    <a:pt x="912" y="1719"/>
                  </a:lnTo>
                  <a:lnTo>
                    <a:pt x="928" y="1730"/>
                  </a:lnTo>
                  <a:lnTo>
                    <a:pt x="940" y="1745"/>
                  </a:lnTo>
                  <a:lnTo>
                    <a:pt x="948" y="1762"/>
                  </a:lnTo>
                  <a:lnTo>
                    <a:pt x="950" y="1781"/>
                  </a:lnTo>
                  <a:lnTo>
                    <a:pt x="950" y="1907"/>
                  </a:lnTo>
                  <a:lnTo>
                    <a:pt x="951" y="1911"/>
                  </a:lnTo>
                  <a:lnTo>
                    <a:pt x="952" y="1914"/>
                  </a:lnTo>
                  <a:lnTo>
                    <a:pt x="954" y="1916"/>
                  </a:lnTo>
                  <a:lnTo>
                    <a:pt x="958" y="1918"/>
                  </a:lnTo>
                  <a:lnTo>
                    <a:pt x="962" y="1918"/>
                  </a:lnTo>
                  <a:lnTo>
                    <a:pt x="1099" y="1918"/>
                  </a:lnTo>
                  <a:lnTo>
                    <a:pt x="1102" y="1918"/>
                  </a:lnTo>
                  <a:lnTo>
                    <a:pt x="1105" y="1916"/>
                  </a:lnTo>
                  <a:lnTo>
                    <a:pt x="1108" y="1914"/>
                  </a:lnTo>
                  <a:lnTo>
                    <a:pt x="1109" y="1911"/>
                  </a:lnTo>
                  <a:lnTo>
                    <a:pt x="1110" y="1907"/>
                  </a:lnTo>
                  <a:lnTo>
                    <a:pt x="1110" y="1781"/>
                  </a:lnTo>
                  <a:lnTo>
                    <a:pt x="1113" y="1762"/>
                  </a:lnTo>
                  <a:lnTo>
                    <a:pt x="1121" y="1745"/>
                  </a:lnTo>
                  <a:lnTo>
                    <a:pt x="1133" y="1730"/>
                  </a:lnTo>
                  <a:lnTo>
                    <a:pt x="1148" y="1719"/>
                  </a:lnTo>
                  <a:lnTo>
                    <a:pt x="1167" y="1713"/>
                  </a:lnTo>
                  <a:lnTo>
                    <a:pt x="1220" y="1700"/>
                  </a:lnTo>
                  <a:lnTo>
                    <a:pt x="1272" y="1683"/>
                  </a:lnTo>
                  <a:lnTo>
                    <a:pt x="1321" y="1662"/>
                  </a:lnTo>
                  <a:lnTo>
                    <a:pt x="1370" y="1638"/>
                  </a:lnTo>
                  <a:lnTo>
                    <a:pt x="1417" y="1610"/>
                  </a:lnTo>
                  <a:lnTo>
                    <a:pt x="1434" y="1600"/>
                  </a:lnTo>
                  <a:lnTo>
                    <a:pt x="1453" y="1597"/>
                  </a:lnTo>
                  <a:lnTo>
                    <a:pt x="1472" y="1599"/>
                  </a:lnTo>
                  <a:lnTo>
                    <a:pt x="1490" y="1605"/>
                  </a:lnTo>
                  <a:lnTo>
                    <a:pt x="1506" y="1618"/>
                  </a:lnTo>
                  <a:lnTo>
                    <a:pt x="1594" y="1707"/>
                  </a:lnTo>
                  <a:lnTo>
                    <a:pt x="1598" y="1709"/>
                  </a:lnTo>
                  <a:lnTo>
                    <a:pt x="1600" y="1710"/>
                  </a:lnTo>
                  <a:lnTo>
                    <a:pt x="1602" y="1710"/>
                  </a:lnTo>
                  <a:lnTo>
                    <a:pt x="1605" y="1710"/>
                  </a:lnTo>
                  <a:lnTo>
                    <a:pt x="1607" y="1709"/>
                  </a:lnTo>
                  <a:lnTo>
                    <a:pt x="1610" y="1707"/>
                  </a:lnTo>
                  <a:lnTo>
                    <a:pt x="1706" y="1610"/>
                  </a:lnTo>
                  <a:lnTo>
                    <a:pt x="1708" y="1607"/>
                  </a:lnTo>
                  <a:lnTo>
                    <a:pt x="1709" y="1604"/>
                  </a:lnTo>
                  <a:lnTo>
                    <a:pt x="1710" y="1602"/>
                  </a:lnTo>
                  <a:lnTo>
                    <a:pt x="1709" y="1600"/>
                  </a:lnTo>
                  <a:lnTo>
                    <a:pt x="1708" y="1597"/>
                  </a:lnTo>
                  <a:lnTo>
                    <a:pt x="1706" y="1594"/>
                  </a:lnTo>
                  <a:lnTo>
                    <a:pt x="1618" y="1505"/>
                  </a:lnTo>
                  <a:lnTo>
                    <a:pt x="1606" y="1489"/>
                  </a:lnTo>
                  <a:lnTo>
                    <a:pt x="1600" y="1473"/>
                  </a:lnTo>
                  <a:lnTo>
                    <a:pt x="1598" y="1454"/>
                  </a:lnTo>
                  <a:lnTo>
                    <a:pt x="1601" y="1435"/>
                  </a:lnTo>
                  <a:lnTo>
                    <a:pt x="1609" y="1417"/>
                  </a:lnTo>
                  <a:lnTo>
                    <a:pt x="1638" y="1370"/>
                  </a:lnTo>
                  <a:lnTo>
                    <a:pt x="1663" y="1322"/>
                  </a:lnTo>
                  <a:lnTo>
                    <a:pt x="1683" y="1271"/>
                  </a:lnTo>
                  <a:lnTo>
                    <a:pt x="1700" y="1220"/>
                  </a:lnTo>
                  <a:lnTo>
                    <a:pt x="1713" y="1167"/>
                  </a:lnTo>
                  <a:lnTo>
                    <a:pt x="1719" y="1148"/>
                  </a:lnTo>
                  <a:lnTo>
                    <a:pt x="1731" y="1132"/>
                  </a:lnTo>
                  <a:lnTo>
                    <a:pt x="1745" y="1121"/>
                  </a:lnTo>
                  <a:lnTo>
                    <a:pt x="1762" y="1113"/>
                  </a:lnTo>
                  <a:lnTo>
                    <a:pt x="1782" y="1110"/>
                  </a:lnTo>
                  <a:lnTo>
                    <a:pt x="1908" y="1110"/>
                  </a:lnTo>
                  <a:lnTo>
                    <a:pt x="1911" y="1110"/>
                  </a:lnTo>
                  <a:lnTo>
                    <a:pt x="1914" y="1108"/>
                  </a:lnTo>
                  <a:lnTo>
                    <a:pt x="1917" y="1106"/>
                  </a:lnTo>
                  <a:lnTo>
                    <a:pt x="1918" y="1103"/>
                  </a:lnTo>
                  <a:lnTo>
                    <a:pt x="1919" y="1098"/>
                  </a:lnTo>
                  <a:lnTo>
                    <a:pt x="1919" y="961"/>
                  </a:lnTo>
                  <a:lnTo>
                    <a:pt x="1918" y="958"/>
                  </a:lnTo>
                  <a:lnTo>
                    <a:pt x="1917" y="955"/>
                  </a:lnTo>
                  <a:lnTo>
                    <a:pt x="1914" y="953"/>
                  </a:lnTo>
                  <a:lnTo>
                    <a:pt x="1911" y="951"/>
                  </a:lnTo>
                  <a:lnTo>
                    <a:pt x="1908" y="951"/>
                  </a:lnTo>
                  <a:lnTo>
                    <a:pt x="1782" y="951"/>
                  </a:lnTo>
                  <a:lnTo>
                    <a:pt x="1762" y="948"/>
                  </a:lnTo>
                  <a:lnTo>
                    <a:pt x="1745" y="940"/>
                  </a:lnTo>
                  <a:lnTo>
                    <a:pt x="1731" y="928"/>
                  </a:lnTo>
                  <a:lnTo>
                    <a:pt x="1719" y="912"/>
                  </a:lnTo>
                  <a:lnTo>
                    <a:pt x="1713" y="894"/>
                  </a:lnTo>
                  <a:lnTo>
                    <a:pt x="1700" y="840"/>
                  </a:lnTo>
                  <a:lnTo>
                    <a:pt x="1683" y="789"/>
                  </a:lnTo>
                  <a:lnTo>
                    <a:pt x="1663" y="739"/>
                  </a:lnTo>
                  <a:lnTo>
                    <a:pt x="1638" y="691"/>
                  </a:lnTo>
                  <a:lnTo>
                    <a:pt x="1609" y="644"/>
                  </a:lnTo>
                  <a:lnTo>
                    <a:pt x="1601" y="626"/>
                  </a:lnTo>
                  <a:lnTo>
                    <a:pt x="1598" y="607"/>
                  </a:lnTo>
                  <a:lnTo>
                    <a:pt x="1599" y="588"/>
                  </a:lnTo>
                  <a:lnTo>
                    <a:pt x="1606" y="570"/>
                  </a:lnTo>
                  <a:lnTo>
                    <a:pt x="1618" y="555"/>
                  </a:lnTo>
                  <a:lnTo>
                    <a:pt x="1706" y="466"/>
                  </a:lnTo>
                  <a:lnTo>
                    <a:pt x="1708" y="464"/>
                  </a:lnTo>
                  <a:lnTo>
                    <a:pt x="1709" y="461"/>
                  </a:lnTo>
                  <a:lnTo>
                    <a:pt x="1710" y="459"/>
                  </a:lnTo>
                  <a:lnTo>
                    <a:pt x="1709" y="457"/>
                  </a:lnTo>
                  <a:lnTo>
                    <a:pt x="1708" y="453"/>
                  </a:lnTo>
                  <a:lnTo>
                    <a:pt x="1706" y="450"/>
                  </a:lnTo>
                  <a:lnTo>
                    <a:pt x="1610" y="354"/>
                  </a:lnTo>
                  <a:lnTo>
                    <a:pt x="1607" y="352"/>
                  </a:lnTo>
                  <a:lnTo>
                    <a:pt x="1605" y="351"/>
                  </a:lnTo>
                  <a:lnTo>
                    <a:pt x="1602" y="350"/>
                  </a:lnTo>
                  <a:lnTo>
                    <a:pt x="1600" y="351"/>
                  </a:lnTo>
                  <a:lnTo>
                    <a:pt x="1598" y="352"/>
                  </a:lnTo>
                  <a:lnTo>
                    <a:pt x="1594" y="354"/>
                  </a:lnTo>
                  <a:lnTo>
                    <a:pt x="1506" y="443"/>
                  </a:lnTo>
                  <a:lnTo>
                    <a:pt x="1490" y="455"/>
                  </a:lnTo>
                  <a:lnTo>
                    <a:pt x="1472" y="462"/>
                  </a:lnTo>
                  <a:lnTo>
                    <a:pt x="1453" y="463"/>
                  </a:lnTo>
                  <a:lnTo>
                    <a:pt x="1434" y="460"/>
                  </a:lnTo>
                  <a:lnTo>
                    <a:pt x="1417" y="451"/>
                  </a:lnTo>
                  <a:lnTo>
                    <a:pt x="1370" y="423"/>
                  </a:lnTo>
                  <a:lnTo>
                    <a:pt x="1321" y="398"/>
                  </a:lnTo>
                  <a:lnTo>
                    <a:pt x="1272" y="378"/>
                  </a:lnTo>
                  <a:lnTo>
                    <a:pt x="1220" y="361"/>
                  </a:lnTo>
                  <a:lnTo>
                    <a:pt x="1167" y="348"/>
                  </a:lnTo>
                  <a:lnTo>
                    <a:pt x="1148" y="342"/>
                  </a:lnTo>
                  <a:lnTo>
                    <a:pt x="1133" y="330"/>
                  </a:lnTo>
                  <a:lnTo>
                    <a:pt x="1120" y="315"/>
                  </a:lnTo>
                  <a:lnTo>
                    <a:pt x="1113" y="299"/>
                  </a:lnTo>
                  <a:lnTo>
                    <a:pt x="1110" y="279"/>
                  </a:lnTo>
                  <a:lnTo>
                    <a:pt x="1110" y="153"/>
                  </a:lnTo>
                  <a:lnTo>
                    <a:pt x="1109" y="150"/>
                  </a:lnTo>
                  <a:lnTo>
                    <a:pt x="1108" y="147"/>
                  </a:lnTo>
                  <a:lnTo>
                    <a:pt x="1105" y="145"/>
                  </a:lnTo>
                  <a:lnTo>
                    <a:pt x="1102" y="143"/>
                  </a:lnTo>
                  <a:lnTo>
                    <a:pt x="1099" y="141"/>
                  </a:lnTo>
                  <a:lnTo>
                    <a:pt x="962" y="141"/>
                  </a:lnTo>
                  <a:close/>
                  <a:moveTo>
                    <a:pt x="961" y="0"/>
                  </a:moveTo>
                  <a:lnTo>
                    <a:pt x="1098" y="0"/>
                  </a:lnTo>
                  <a:lnTo>
                    <a:pt x="1128" y="3"/>
                  </a:lnTo>
                  <a:lnTo>
                    <a:pt x="1157" y="12"/>
                  </a:lnTo>
                  <a:lnTo>
                    <a:pt x="1183" y="26"/>
                  </a:lnTo>
                  <a:lnTo>
                    <a:pt x="1205" y="45"/>
                  </a:lnTo>
                  <a:lnTo>
                    <a:pt x="1224" y="67"/>
                  </a:lnTo>
                  <a:lnTo>
                    <a:pt x="1238" y="93"/>
                  </a:lnTo>
                  <a:lnTo>
                    <a:pt x="1246" y="121"/>
                  </a:lnTo>
                  <a:lnTo>
                    <a:pt x="1250" y="152"/>
                  </a:lnTo>
                  <a:lnTo>
                    <a:pt x="1250" y="223"/>
                  </a:lnTo>
                  <a:lnTo>
                    <a:pt x="1300" y="237"/>
                  </a:lnTo>
                  <a:lnTo>
                    <a:pt x="1350" y="256"/>
                  </a:lnTo>
                  <a:lnTo>
                    <a:pt x="1398" y="279"/>
                  </a:lnTo>
                  <a:lnTo>
                    <a:pt x="1445" y="303"/>
                  </a:lnTo>
                  <a:lnTo>
                    <a:pt x="1494" y="253"/>
                  </a:lnTo>
                  <a:lnTo>
                    <a:pt x="1512" y="237"/>
                  </a:lnTo>
                  <a:lnTo>
                    <a:pt x="1532" y="225"/>
                  </a:lnTo>
                  <a:lnTo>
                    <a:pt x="1554" y="216"/>
                  </a:lnTo>
                  <a:lnTo>
                    <a:pt x="1578" y="211"/>
                  </a:lnTo>
                  <a:lnTo>
                    <a:pt x="1602" y="209"/>
                  </a:lnTo>
                  <a:lnTo>
                    <a:pt x="1631" y="212"/>
                  </a:lnTo>
                  <a:lnTo>
                    <a:pt x="1660" y="221"/>
                  </a:lnTo>
                  <a:lnTo>
                    <a:pt x="1686" y="234"/>
                  </a:lnTo>
                  <a:lnTo>
                    <a:pt x="1708" y="253"/>
                  </a:lnTo>
                  <a:lnTo>
                    <a:pt x="1805" y="350"/>
                  </a:lnTo>
                  <a:lnTo>
                    <a:pt x="1821" y="368"/>
                  </a:lnTo>
                  <a:lnTo>
                    <a:pt x="1834" y="388"/>
                  </a:lnTo>
                  <a:lnTo>
                    <a:pt x="1842" y="410"/>
                  </a:lnTo>
                  <a:lnTo>
                    <a:pt x="1849" y="433"/>
                  </a:lnTo>
                  <a:lnTo>
                    <a:pt x="1850" y="457"/>
                  </a:lnTo>
                  <a:lnTo>
                    <a:pt x="1848" y="487"/>
                  </a:lnTo>
                  <a:lnTo>
                    <a:pt x="1838" y="516"/>
                  </a:lnTo>
                  <a:lnTo>
                    <a:pt x="1824" y="541"/>
                  </a:lnTo>
                  <a:lnTo>
                    <a:pt x="1805" y="564"/>
                  </a:lnTo>
                  <a:lnTo>
                    <a:pt x="1756" y="614"/>
                  </a:lnTo>
                  <a:lnTo>
                    <a:pt x="1781" y="661"/>
                  </a:lnTo>
                  <a:lnTo>
                    <a:pt x="1802" y="709"/>
                  </a:lnTo>
                  <a:lnTo>
                    <a:pt x="1821" y="758"/>
                  </a:lnTo>
                  <a:lnTo>
                    <a:pt x="1837" y="809"/>
                  </a:lnTo>
                  <a:lnTo>
                    <a:pt x="1907" y="809"/>
                  </a:lnTo>
                  <a:lnTo>
                    <a:pt x="1937" y="812"/>
                  </a:lnTo>
                  <a:lnTo>
                    <a:pt x="1966" y="820"/>
                  </a:lnTo>
                  <a:lnTo>
                    <a:pt x="1992" y="835"/>
                  </a:lnTo>
                  <a:lnTo>
                    <a:pt x="2014" y="853"/>
                  </a:lnTo>
                  <a:lnTo>
                    <a:pt x="2033" y="875"/>
                  </a:lnTo>
                  <a:lnTo>
                    <a:pt x="2047" y="901"/>
                  </a:lnTo>
                  <a:lnTo>
                    <a:pt x="2055" y="930"/>
                  </a:lnTo>
                  <a:lnTo>
                    <a:pt x="2058" y="960"/>
                  </a:lnTo>
                  <a:lnTo>
                    <a:pt x="2058" y="1097"/>
                  </a:lnTo>
                  <a:lnTo>
                    <a:pt x="2055" y="1128"/>
                  </a:lnTo>
                  <a:lnTo>
                    <a:pt x="2047" y="1156"/>
                  </a:lnTo>
                  <a:lnTo>
                    <a:pt x="2033" y="1182"/>
                  </a:lnTo>
                  <a:lnTo>
                    <a:pt x="2014" y="1205"/>
                  </a:lnTo>
                  <a:lnTo>
                    <a:pt x="1992" y="1223"/>
                  </a:lnTo>
                  <a:lnTo>
                    <a:pt x="1966" y="1238"/>
                  </a:lnTo>
                  <a:lnTo>
                    <a:pt x="1937" y="1246"/>
                  </a:lnTo>
                  <a:lnTo>
                    <a:pt x="1907" y="1249"/>
                  </a:lnTo>
                  <a:lnTo>
                    <a:pt x="1837" y="1249"/>
                  </a:lnTo>
                  <a:lnTo>
                    <a:pt x="1821" y="1300"/>
                  </a:lnTo>
                  <a:lnTo>
                    <a:pt x="1802" y="1349"/>
                  </a:lnTo>
                  <a:lnTo>
                    <a:pt x="1781" y="1397"/>
                  </a:lnTo>
                  <a:lnTo>
                    <a:pt x="1756" y="1444"/>
                  </a:lnTo>
                  <a:lnTo>
                    <a:pt x="1805" y="1494"/>
                  </a:lnTo>
                  <a:lnTo>
                    <a:pt x="1821" y="1512"/>
                  </a:lnTo>
                  <a:lnTo>
                    <a:pt x="1834" y="1532"/>
                  </a:lnTo>
                  <a:lnTo>
                    <a:pt x="1842" y="1554"/>
                  </a:lnTo>
                  <a:lnTo>
                    <a:pt x="1849" y="1577"/>
                  </a:lnTo>
                  <a:lnTo>
                    <a:pt x="1850" y="1600"/>
                  </a:lnTo>
                  <a:lnTo>
                    <a:pt x="1848" y="1631"/>
                  </a:lnTo>
                  <a:lnTo>
                    <a:pt x="1838" y="1659"/>
                  </a:lnTo>
                  <a:lnTo>
                    <a:pt x="1824" y="1684"/>
                  </a:lnTo>
                  <a:lnTo>
                    <a:pt x="1805" y="1708"/>
                  </a:lnTo>
                  <a:lnTo>
                    <a:pt x="1708" y="1805"/>
                  </a:lnTo>
                  <a:lnTo>
                    <a:pt x="1690" y="1820"/>
                  </a:lnTo>
                  <a:lnTo>
                    <a:pt x="1670" y="1833"/>
                  </a:lnTo>
                  <a:lnTo>
                    <a:pt x="1648" y="1841"/>
                  </a:lnTo>
                  <a:lnTo>
                    <a:pt x="1625" y="1847"/>
                  </a:lnTo>
                  <a:lnTo>
                    <a:pt x="1602" y="1849"/>
                  </a:lnTo>
                  <a:lnTo>
                    <a:pt x="1571" y="1846"/>
                  </a:lnTo>
                  <a:lnTo>
                    <a:pt x="1544" y="1837"/>
                  </a:lnTo>
                  <a:lnTo>
                    <a:pt x="1517" y="1824"/>
                  </a:lnTo>
                  <a:lnTo>
                    <a:pt x="1494" y="1805"/>
                  </a:lnTo>
                  <a:lnTo>
                    <a:pt x="1445" y="1755"/>
                  </a:lnTo>
                  <a:lnTo>
                    <a:pt x="1398" y="1779"/>
                  </a:lnTo>
                  <a:lnTo>
                    <a:pt x="1350" y="1801"/>
                  </a:lnTo>
                  <a:lnTo>
                    <a:pt x="1300" y="1820"/>
                  </a:lnTo>
                  <a:lnTo>
                    <a:pt x="1250" y="1835"/>
                  </a:lnTo>
                  <a:lnTo>
                    <a:pt x="1250" y="1906"/>
                  </a:lnTo>
                  <a:lnTo>
                    <a:pt x="1246" y="1936"/>
                  </a:lnTo>
                  <a:lnTo>
                    <a:pt x="1238" y="1965"/>
                  </a:lnTo>
                  <a:lnTo>
                    <a:pt x="1224" y="1991"/>
                  </a:lnTo>
                  <a:lnTo>
                    <a:pt x="1205" y="2013"/>
                  </a:lnTo>
                  <a:lnTo>
                    <a:pt x="1183" y="2032"/>
                  </a:lnTo>
                  <a:lnTo>
                    <a:pt x="1157" y="2046"/>
                  </a:lnTo>
                  <a:lnTo>
                    <a:pt x="1128" y="2054"/>
                  </a:lnTo>
                  <a:lnTo>
                    <a:pt x="1098" y="2058"/>
                  </a:lnTo>
                  <a:lnTo>
                    <a:pt x="961" y="2058"/>
                  </a:lnTo>
                  <a:lnTo>
                    <a:pt x="930" y="2054"/>
                  </a:lnTo>
                  <a:lnTo>
                    <a:pt x="903" y="2046"/>
                  </a:lnTo>
                  <a:lnTo>
                    <a:pt x="876" y="2032"/>
                  </a:lnTo>
                  <a:lnTo>
                    <a:pt x="854" y="2013"/>
                  </a:lnTo>
                  <a:lnTo>
                    <a:pt x="835" y="1991"/>
                  </a:lnTo>
                  <a:lnTo>
                    <a:pt x="821" y="1965"/>
                  </a:lnTo>
                  <a:lnTo>
                    <a:pt x="812" y="1936"/>
                  </a:lnTo>
                  <a:lnTo>
                    <a:pt x="809" y="1906"/>
                  </a:lnTo>
                  <a:lnTo>
                    <a:pt x="809" y="1835"/>
                  </a:lnTo>
                  <a:lnTo>
                    <a:pt x="758" y="1820"/>
                  </a:lnTo>
                  <a:lnTo>
                    <a:pt x="709" y="1801"/>
                  </a:lnTo>
                  <a:lnTo>
                    <a:pt x="661" y="1779"/>
                  </a:lnTo>
                  <a:lnTo>
                    <a:pt x="615" y="1755"/>
                  </a:lnTo>
                  <a:lnTo>
                    <a:pt x="564" y="1805"/>
                  </a:lnTo>
                  <a:lnTo>
                    <a:pt x="546" y="1820"/>
                  </a:lnTo>
                  <a:lnTo>
                    <a:pt x="526" y="1833"/>
                  </a:lnTo>
                  <a:lnTo>
                    <a:pt x="504" y="1841"/>
                  </a:lnTo>
                  <a:lnTo>
                    <a:pt x="481" y="1847"/>
                  </a:lnTo>
                  <a:lnTo>
                    <a:pt x="458" y="1849"/>
                  </a:lnTo>
                  <a:lnTo>
                    <a:pt x="427" y="1846"/>
                  </a:lnTo>
                  <a:lnTo>
                    <a:pt x="400" y="1837"/>
                  </a:lnTo>
                  <a:lnTo>
                    <a:pt x="373" y="1824"/>
                  </a:lnTo>
                  <a:lnTo>
                    <a:pt x="350" y="1805"/>
                  </a:lnTo>
                  <a:lnTo>
                    <a:pt x="253" y="1708"/>
                  </a:lnTo>
                  <a:lnTo>
                    <a:pt x="236" y="1687"/>
                  </a:lnTo>
                  <a:lnTo>
                    <a:pt x="223" y="1663"/>
                  </a:lnTo>
                  <a:lnTo>
                    <a:pt x="214" y="1639"/>
                  </a:lnTo>
                  <a:lnTo>
                    <a:pt x="210" y="1614"/>
                  </a:lnTo>
                  <a:lnTo>
                    <a:pt x="210" y="1587"/>
                  </a:lnTo>
                  <a:lnTo>
                    <a:pt x="214" y="1562"/>
                  </a:lnTo>
                  <a:lnTo>
                    <a:pt x="223" y="1538"/>
                  </a:lnTo>
                  <a:lnTo>
                    <a:pt x="236" y="1515"/>
                  </a:lnTo>
                  <a:lnTo>
                    <a:pt x="253" y="1494"/>
                  </a:lnTo>
                  <a:lnTo>
                    <a:pt x="304" y="1444"/>
                  </a:lnTo>
                  <a:lnTo>
                    <a:pt x="278" y="1397"/>
                  </a:lnTo>
                  <a:lnTo>
                    <a:pt x="256" y="1349"/>
                  </a:lnTo>
                  <a:lnTo>
                    <a:pt x="237" y="1300"/>
                  </a:lnTo>
                  <a:lnTo>
                    <a:pt x="223" y="1249"/>
                  </a:lnTo>
                  <a:lnTo>
                    <a:pt x="152" y="1249"/>
                  </a:lnTo>
                  <a:lnTo>
                    <a:pt x="121" y="1246"/>
                  </a:lnTo>
                  <a:lnTo>
                    <a:pt x="93" y="1238"/>
                  </a:lnTo>
                  <a:lnTo>
                    <a:pt x="67" y="1223"/>
                  </a:lnTo>
                  <a:lnTo>
                    <a:pt x="44" y="1205"/>
                  </a:lnTo>
                  <a:lnTo>
                    <a:pt x="26" y="1182"/>
                  </a:lnTo>
                  <a:lnTo>
                    <a:pt x="12" y="1156"/>
                  </a:lnTo>
                  <a:lnTo>
                    <a:pt x="3" y="1128"/>
                  </a:lnTo>
                  <a:lnTo>
                    <a:pt x="0" y="1097"/>
                  </a:lnTo>
                  <a:lnTo>
                    <a:pt x="0" y="960"/>
                  </a:lnTo>
                  <a:lnTo>
                    <a:pt x="3" y="930"/>
                  </a:lnTo>
                  <a:lnTo>
                    <a:pt x="12" y="901"/>
                  </a:lnTo>
                  <a:lnTo>
                    <a:pt x="26" y="875"/>
                  </a:lnTo>
                  <a:lnTo>
                    <a:pt x="44" y="853"/>
                  </a:lnTo>
                  <a:lnTo>
                    <a:pt x="67" y="835"/>
                  </a:lnTo>
                  <a:lnTo>
                    <a:pt x="93" y="820"/>
                  </a:lnTo>
                  <a:lnTo>
                    <a:pt x="121" y="812"/>
                  </a:lnTo>
                  <a:lnTo>
                    <a:pt x="152" y="809"/>
                  </a:lnTo>
                  <a:lnTo>
                    <a:pt x="223" y="809"/>
                  </a:lnTo>
                  <a:lnTo>
                    <a:pt x="237" y="758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4" y="614"/>
                  </a:lnTo>
                  <a:lnTo>
                    <a:pt x="253" y="564"/>
                  </a:lnTo>
                  <a:lnTo>
                    <a:pt x="236" y="543"/>
                  </a:lnTo>
                  <a:lnTo>
                    <a:pt x="223" y="520"/>
                  </a:lnTo>
                  <a:lnTo>
                    <a:pt x="214" y="496"/>
                  </a:lnTo>
                  <a:lnTo>
                    <a:pt x="210" y="470"/>
                  </a:lnTo>
                  <a:lnTo>
                    <a:pt x="210" y="444"/>
                  </a:lnTo>
                  <a:lnTo>
                    <a:pt x="214" y="419"/>
                  </a:lnTo>
                  <a:lnTo>
                    <a:pt x="223" y="394"/>
                  </a:lnTo>
                  <a:lnTo>
                    <a:pt x="236" y="371"/>
                  </a:lnTo>
                  <a:lnTo>
                    <a:pt x="253" y="350"/>
                  </a:lnTo>
                  <a:lnTo>
                    <a:pt x="350" y="253"/>
                  </a:lnTo>
                  <a:lnTo>
                    <a:pt x="368" y="237"/>
                  </a:lnTo>
                  <a:lnTo>
                    <a:pt x="388" y="225"/>
                  </a:lnTo>
                  <a:lnTo>
                    <a:pt x="410" y="216"/>
                  </a:lnTo>
                  <a:lnTo>
                    <a:pt x="433" y="211"/>
                  </a:lnTo>
                  <a:lnTo>
                    <a:pt x="458" y="209"/>
                  </a:lnTo>
                  <a:lnTo>
                    <a:pt x="487" y="212"/>
                  </a:lnTo>
                  <a:lnTo>
                    <a:pt x="516" y="221"/>
                  </a:lnTo>
                  <a:lnTo>
                    <a:pt x="542" y="234"/>
                  </a:lnTo>
                  <a:lnTo>
                    <a:pt x="564" y="253"/>
                  </a:lnTo>
                  <a:lnTo>
                    <a:pt x="615" y="303"/>
                  </a:lnTo>
                  <a:lnTo>
                    <a:pt x="661" y="279"/>
                  </a:lnTo>
                  <a:lnTo>
                    <a:pt x="709" y="256"/>
                  </a:lnTo>
                  <a:lnTo>
                    <a:pt x="758" y="237"/>
                  </a:lnTo>
                  <a:lnTo>
                    <a:pt x="809" y="223"/>
                  </a:lnTo>
                  <a:lnTo>
                    <a:pt x="809" y="152"/>
                  </a:lnTo>
                  <a:lnTo>
                    <a:pt x="812" y="121"/>
                  </a:lnTo>
                  <a:lnTo>
                    <a:pt x="820" y="93"/>
                  </a:lnTo>
                  <a:lnTo>
                    <a:pt x="835" y="67"/>
                  </a:lnTo>
                  <a:lnTo>
                    <a:pt x="853" y="45"/>
                  </a:lnTo>
                  <a:lnTo>
                    <a:pt x="876" y="26"/>
                  </a:lnTo>
                  <a:lnTo>
                    <a:pt x="902" y="12"/>
                  </a:lnTo>
                  <a:lnTo>
                    <a:pt x="930" y="3"/>
                  </a:lnTo>
                  <a:lnTo>
                    <a:pt x="9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245"/>
            <p:cNvSpPr>
              <a:spLocks noEditPoints="1"/>
            </p:cNvSpPr>
            <p:nvPr/>
          </p:nvSpPr>
          <p:spPr bwMode="auto">
            <a:xfrm>
              <a:off x="4452938" y="3783013"/>
              <a:ext cx="133350" cy="131763"/>
            </a:xfrm>
            <a:custGeom>
              <a:avLst/>
              <a:gdLst>
                <a:gd name="T0" fmla="*/ 376 w 834"/>
                <a:gd name="T1" fmla="*/ 143 h 834"/>
                <a:gd name="T2" fmla="*/ 300 w 834"/>
                <a:gd name="T3" fmla="*/ 166 h 834"/>
                <a:gd name="T4" fmla="*/ 235 w 834"/>
                <a:gd name="T5" fmla="*/ 208 h 834"/>
                <a:gd name="T6" fmla="*/ 184 w 834"/>
                <a:gd name="T7" fmla="*/ 266 h 834"/>
                <a:gd name="T8" fmla="*/ 152 w 834"/>
                <a:gd name="T9" fmla="*/ 337 h 834"/>
                <a:gd name="T10" fmla="*/ 140 w 834"/>
                <a:gd name="T11" fmla="*/ 417 h 834"/>
                <a:gd name="T12" fmla="*/ 152 w 834"/>
                <a:gd name="T13" fmla="*/ 497 h 834"/>
                <a:gd name="T14" fmla="*/ 184 w 834"/>
                <a:gd name="T15" fmla="*/ 568 h 834"/>
                <a:gd name="T16" fmla="*/ 235 w 834"/>
                <a:gd name="T17" fmla="*/ 626 h 834"/>
                <a:gd name="T18" fmla="*/ 300 w 834"/>
                <a:gd name="T19" fmla="*/ 668 h 834"/>
                <a:gd name="T20" fmla="*/ 376 w 834"/>
                <a:gd name="T21" fmla="*/ 691 h 834"/>
                <a:gd name="T22" fmla="*/ 457 w 834"/>
                <a:gd name="T23" fmla="*/ 691 h 834"/>
                <a:gd name="T24" fmla="*/ 533 w 834"/>
                <a:gd name="T25" fmla="*/ 668 h 834"/>
                <a:gd name="T26" fmla="*/ 599 w 834"/>
                <a:gd name="T27" fmla="*/ 626 h 834"/>
                <a:gd name="T28" fmla="*/ 649 w 834"/>
                <a:gd name="T29" fmla="*/ 568 h 834"/>
                <a:gd name="T30" fmla="*/ 682 w 834"/>
                <a:gd name="T31" fmla="*/ 497 h 834"/>
                <a:gd name="T32" fmla="*/ 694 w 834"/>
                <a:gd name="T33" fmla="*/ 417 h 834"/>
                <a:gd name="T34" fmla="*/ 682 w 834"/>
                <a:gd name="T35" fmla="*/ 337 h 834"/>
                <a:gd name="T36" fmla="*/ 649 w 834"/>
                <a:gd name="T37" fmla="*/ 266 h 834"/>
                <a:gd name="T38" fmla="*/ 599 w 834"/>
                <a:gd name="T39" fmla="*/ 208 h 834"/>
                <a:gd name="T40" fmla="*/ 533 w 834"/>
                <a:gd name="T41" fmla="*/ 166 h 834"/>
                <a:gd name="T42" fmla="*/ 457 w 834"/>
                <a:gd name="T43" fmla="*/ 143 h 834"/>
                <a:gd name="T44" fmla="*/ 416 w 834"/>
                <a:gd name="T45" fmla="*/ 0 h 834"/>
                <a:gd name="T46" fmla="*/ 519 w 834"/>
                <a:gd name="T47" fmla="*/ 12 h 834"/>
                <a:gd name="T48" fmla="*/ 612 w 834"/>
                <a:gd name="T49" fmla="*/ 48 h 834"/>
                <a:gd name="T50" fmla="*/ 694 w 834"/>
                <a:gd name="T51" fmla="*/ 105 h 834"/>
                <a:gd name="T52" fmla="*/ 759 w 834"/>
                <a:gd name="T53" fmla="*/ 179 h 834"/>
                <a:gd name="T54" fmla="*/ 805 w 834"/>
                <a:gd name="T55" fmla="*/ 266 h 834"/>
                <a:gd name="T56" fmla="*/ 831 w 834"/>
                <a:gd name="T57" fmla="*/ 364 h 834"/>
                <a:gd name="T58" fmla="*/ 831 w 834"/>
                <a:gd name="T59" fmla="*/ 470 h 834"/>
                <a:gd name="T60" fmla="*/ 805 w 834"/>
                <a:gd name="T61" fmla="*/ 568 h 834"/>
                <a:gd name="T62" fmla="*/ 759 w 834"/>
                <a:gd name="T63" fmla="*/ 655 h 834"/>
                <a:gd name="T64" fmla="*/ 694 w 834"/>
                <a:gd name="T65" fmla="*/ 729 h 834"/>
                <a:gd name="T66" fmla="*/ 612 w 834"/>
                <a:gd name="T67" fmla="*/ 785 h 834"/>
                <a:gd name="T68" fmla="*/ 520 w 834"/>
                <a:gd name="T69" fmla="*/ 822 h 834"/>
                <a:gd name="T70" fmla="*/ 417 w 834"/>
                <a:gd name="T71" fmla="*/ 834 h 834"/>
                <a:gd name="T72" fmla="*/ 314 w 834"/>
                <a:gd name="T73" fmla="*/ 822 h 834"/>
                <a:gd name="T74" fmla="*/ 221 w 834"/>
                <a:gd name="T75" fmla="*/ 785 h 834"/>
                <a:gd name="T76" fmla="*/ 140 w 834"/>
                <a:gd name="T77" fmla="*/ 729 h 834"/>
                <a:gd name="T78" fmla="*/ 75 w 834"/>
                <a:gd name="T79" fmla="*/ 655 h 834"/>
                <a:gd name="T80" fmla="*/ 27 w 834"/>
                <a:gd name="T81" fmla="*/ 568 h 834"/>
                <a:gd name="T82" fmla="*/ 3 w 834"/>
                <a:gd name="T83" fmla="*/ 470 h 834"/>
                <a:gd name="T84" fmla="*/ 3 w 834"/>
                <a:gd name="T85" fmla="*/ 364 h 834"/>
                <a:gd name="T86" fmla="*/ 27 w 834"/>
                <a:gd name="T87" fmla="*/ 266 h 834"/>
                <a:gd name="T88" fmla="*/ 74 w 834"/>
                <a:gd name="T89" fmla="*/ 179 h 834"/>
                <a:gd name="T90" fmla="*/ 139 w 834"/>
                <a:gd name="T91" fmla="*/ 105 h 834"/>
                <a:gd name="T92" fmla="*/ 220 w 834"/>
                <a:gd name="T93" fmla="*/ 48 h 834"/>
                <a:gd name="T94" fmla="*/ 314 w 834"/>
                <a:gd name="T95" fmla="*/ 12 h 834"/>
                <a:gd name="T96" fmla="*/ 416 w 834"/>
                <a:gd name="T97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4" h="834">
                  <a:moveTo>
                    <a:pt x="417" y="140"/>
                  </a:moveTo>
                  <a:lnTo>
                    <a:pt x="376" y="143"/>
                  </a:lnTo>
                  <a:lnTo>
                    <a:pt x="337" y="151"/>
                  </a:lnTo>
                  <a:lnTo>
                    <a:pt x="300" y="166"/>
                  </a:lnTo>
                  <a:lnTo>
                    <a:pt x="266" y="185"/>
                  </a:lnTo>
                  <a:lnTo>
                    <a:pt x="235" y="208"/>
                  </a:lnTo>
                  <a:lnTo>
                    <a:pt x="207" y="236"/>
                  </a:lnTo>
                  <a:lnTo>
                    <a:pt x="184" y="266"/>
                  </a:lnTo>
                  <a:lnTo>
                    <a:pt x="165" y="300"/>
                  </a:lnTo>
                  <a:lnTo>
                    <a:pt x="152" y="337"/>
                  </a:lnTo>
                  <a:lnTo>
                    <a:pt x="143" y="376"/>
                  </a:lnTo>
                  <a:lnTo>
                    <a:pt x="140" y="417"/>
                  </a:lnTo>
                  <a:lnTo>
                    <a:pt x="143" y="458"/>
                  </a:lnTo>
                  <a:lnTo>
                    <a:pt x="152" y="497"/>
                  </a:lnTo>
                  <a:lnTo>
                    <a:pt x="165" y="533"/>
                  </a:lnTo>
                  <a:lnTo>
                    <a:pt x="184" y="568"/>
                  </a:lnTo>
                  <a:lnTo>
                    <a:pt x="207" y="598"/>
                  </a:lnTo>
                  <a:lnTo>
                    <a:pt x="235" y="626"/>
                  </a:lnTo>
                  <a:lnTo>
                    <a:pt x="266" y="649"/>
                  </a:lnTo>
                  <a:lnTo>
                    <a:pt x="300" y="668"/>
                  </a:lnTo>
                  <a:lnTo>
                    <a:pt x="337" y="681"/>
                  </a:lnTo>
                  <a:lnTo>
                    <a:pt x="376" y="691"/>
                  </a:lnTo>
                  <a:lnTo>
                    <a:pt x="417" y="694"/>
                  </a:lnTo>
                  <a:lnTo>
                    <a:pt x="457" y="691"/>
                  </a:lnTo>
                  <a:lnTo>
                    <a:pt x="496" y="681"/>
                  </a:lnTo>
                  <a:lnTo>
                    <a:pt x="533" y="668"/>
                  </a:lnTo>
                  <a:lnTo>
                    <a:pt x="567" y="649"/>
                  </a:lnTo>
                  <a:lnTo>
                    <a:pt x="599" y="626"/>
                  </a:lnTo>
                  <a:lnTo>
                    <a:pt x="626" y="598"/>
                  </a:lnTo>
                  <a:lnTo>
                    <a:pt x="649" y="568"/>
                  </a:lnTo>
                  <a:lnTo>
                    <a:pt x="668" y="534"/>
                  </a:lnTo>
                  <a:lnTo>
                    <a:pt x="682" y="497"/>
                  </a:lnTo>
                  <a:lnTo>
                    <a:pt x="690" y="458"/>
                  </a:lnTo>
                  <a:lnTo>
                    <a:pt x="694" y="417"/>
                  </a:lnTo>
                  <a:lnTo>
                    <a:pt x="690" y="376"/>
                  </a:lnTo>
                  <a:lnTo>
                    <a:pt x="682" y="337"/>
                  </a:lnTo>
                  <a:lnTo>
                    <a:pt x="668" y="300"/>
                  </a:lnTo>
                  <a:lnTo>
                    <a:pt x="649" y="266"/>
                  </a:lnTo>
                  <a:lnTo>
                    <a:pt x="626" y="236"/>
                  </a:lnTo>
                  <a:lnTo>
                    <a:pt x="599" y="208"/>
                  </a:lnTo>
                  <a:lnTo>
                    <a:pt x="567" y="185"/>
                  </a:lnTo>
                  <a:lnTo>
                    <a:pt x="533" y="166"/>
                  </a:lnTo>
                  <a:lnTo>
                    <a:pt x="496" y="151"/>
                  </a:lnTo>
                  <a:lnTo>
                    <a:pt x="457" y="143"/>
                  </a:lnTo>
                  <a:lnTo>
                    <a:pt x="417" y="140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2"/>
                  </a:lnTo>
                  <a:lnTo>
                    <a:pt x="567" y="28"/>
                  </a:lnTo>
                  <a:lnTo>
                    <a:pt x="612" y="48"/>
                  </a:lnTo>
                  <a:lnTo>
                    <a:pt x="655" y="74"/>
                  </a:lnTo>
                  <a:lnTo>
                    <a:pt x="694" y="105"/>
                  </a:lnTo>
                  <a:lnTo>
                    <a:pt x="728" y="140"/>
                  </a:lnTo>
                  <a:lnTo>
                    <a:pt x="759" y="179"/>
                  </a:lnTo>
                  <a:lnTo>
                    <a:pt x="784" y="221"/>
                  </a:lnTo>
                  <a:lnTo>
                    <a:pt x="805" y="266"/>
                  </a:lnTo>
                  <a:lnTo>
                    <a:pt x="821" y="315"/>
                  </a:lnTo>
                  <a:lnTo>
                    <a:pt x="831" y="364"/>
                  </a:lnTo>
                  <a:lnTo>
                    <a:pt x="834" y="417"/>
                  </a:lnTo>
                  <a:lnTo>
                    <a:pt x="831" y="470"/>
                  </a:lnTo>
                  <a:lnTo>
                    <a:pt x="821" y="519"/>
                  </a:lnTo>
                  <a:lnTo>
                    <a:pt x="805" y="568"/>
                  </a:lnTo>
                  <a:lnTo>
                    <a:pt x="785" y="613"/>
                  </a:lnTo>
                  <a:lnTo>
                    <a:pt x="759" y="655"/>
                  </a:lnTo>
                  <a:lnTo>
                    <a:pt x="728" y="694"/>
                  </a:lnTo>
                  <a:lnTo>
                    <a:pt x="694" y="729"/>
                  </a:lnTo>
                  <a:lnTo>
                    <a:pt x="655" y="759"/>
                  </a:lnTo>
                  <a:lnTo>
                    <a:pt x="612" y="785"/>
                  </a:lnTo>
                  <a:lnTo>
                    <a:pt x="567" y="806"/>
                  </a:lnTo>
                  <a:lnTo>
                    <a:pt x="520" y="822"/>
                  </a:lnTo>
                  <a:lnTo>
                    <a:pt x="469" y="831"/>
                  </a:lnTo>
                  <a:lnTo>
                    <a:pt x="417" y="834"/>
                  </a:lnTo>
                  <a:lnTo>
                    <a:pt x="365" y="831"/>
                  </a:lnTo>
                  <a:lnTo>
                    <a:pt x="314" y="822"/>
                  </a:lnTo>
                  <a:lnTo>
                    <a:pt x="266" y="806"/>
                  </a:lnTo>
                  <a:lnTo>
                    <a:pt x="221" y="785"/>
                  </a:lnTo>
                  <a:lnTo>
                    <a:pt x="179" y="759"/>
                  </a:lnTo>
                  <a:lnTo>
                    <a:pt x="140" y="729"/>
                  </a:lnTo>
                  <a:lnTo>
                    <a:pt x="105" y="694"/>
                  </a:lnTo>
                  <a:lnTo>
                    <a:pt x="75" y="655"/>
                  </a:lnTo>
                  <a:lnTo>
                    <a:pt x="48" y="613"/>
                  </a:lnTo>
                  <a:lnTo>
                    <a:pt x="27" y="568"/>
                  </a:lnTo>
                  <a:lnTo>
                    <a:pt x="12" y="519"/>
                  </a:lnTo>
                  <a:lnTo>
                    <a:pt x="3" y="470"/>
                  </a:lnTo>
                  <a:lnTo>
                    <a:pt x="0" y="417"/>
                  </a:lnTo>
                  <a:lnTo>
                    <a:pt x="3" y="364"/>
                  </a:lnTo>
                  <a:lnTo>
                    <a:pt x="12" y="315"/>
                  </a:lnTo>
                  <a:lnTo>
                    <a:pt x="27" y="266"/>
                  </a:lnTo>
                  <a:lnTo>
                    <a:pt x="48" y="221"/>
                  </a:lnTo>
                  <a:lnTo>
                    <a:pt x="74" y="179"/>
                  </a:lnTo>
                  <a:lnTo>
                    <a:pt x="104" y="140"/>
                  </a:lnTo>
                  <a:lnTo>
                    <a:pt x="139" y="105"/>
                  </a:lnTo>
                  <a:lnTo>
                    <a:pt x="178" y="74"/>
                  </a:lnTo>
                  <a:lnTo>
                    <a:pt x="220" y="48"/>
                  </a:lnTo>
                  <a:lnTo>
                    <a:pt x="265" y="28"/>
                  </a:lnTo>
                  <a:lnTo>
                    <a:pt x="314" y="12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3" name="Inhaltsplatzhalter 4"/>
          <p:cNvSpPr txBox="1"/>
          <p:nvPr/>
        </p:nvSpPr>
        <p:spPr>
          <a:xfrm>
            <a:off x="490884" y="4010529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1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1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4" name="Inhaltsplatzhalter 4"/>
          <p:cNvSpPr txBox="1"/>
          <p:nvPr/>
        </p:nvSpPr>
        <p:spPr>
          <a:xfrm>
            <a:off x="7629959" y="2135948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5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5" name="Inhaltsplatzhalter 4"/>
          <p:cNvSpPr txBox="1"/>
          <p:nvPr/>
        </p:nvSpPr>
        <p:spPr>
          <a:xfrm>
            <a:off x="8387229" y="3448903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6" name="Inhaltsplatzhalter 4"/>
          <p:cNvSpPr txBox="1"/>
          <p:nvPr/>
        </p:nvSpPr>
        <p:spPr>
          <a:xfrm>
            <a:off x="6500887" y="5204330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2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sp>
        <p:nvSpPr>
          <p:cNvPr id="37" name="Inhaltsplatzhalter 4"/>
          <p:cNvSpPr txBox="1"/>
          <p:nvPr/>
        </p:nvSpPr>
        <p:spPr>
          <a:xfrm>
            <a:off x="2333721" y="2587830"/>
            <a:ext cx="3278589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chemeClr val="accent3"/>
                </a:solidFill>
                <a:latin typeface="+mj-lt"/>
              </a:rPr>
              <a:t>TITLE GOES HERE</a:t>
            </a:r>
            <a:br>
              <a:rPr lang="en-US" sz="1400" b="1" dirty="0">
                <a:solidFill>
                  <a:schemeClr val="accent2"/>
                </a:solidFill>
                <a:latin typeface="+mj-lt"/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This is a sample text. You simply add your own text and description here. This text is fully editable. It can be replaced with your own style. 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7380430" y="3568508"/>
            <a:ext cx="524458" cy="522960"/>
            <a:chOff x="1603375" y="1916113"/>
            <a:chExt cx="557213" cy="555625"/>
          </a:xfrm>
          <a:solidFill>
            <a:schemeClr val="bg1"/>
          </a:solidFill>
        </p:grpSpPr>
        <p:sp>
          <p:nvSpPr>
            <p:cNvPr id="39" name="Freeform 74"/>
            <p:cNvSpPr>
              <a:spLocks noEditPoints="1"/>
            </p:cNvSpPr>
            <p:nvPr/>
          </p:nvSpPr>
          <p:spPr bwMode="auto">
            <a:xfrm>
              <a:off x="1603375" y="1916113"/>
              <a:ext cx="557213" cy="555625"/>
            </a:xfrm>
            <a:custGeom>
              <a:avLst/>
              <a:gdLst>
                <a:gd name="T0" fmla="*/ 190 w 3510"/>
                <a:gd name="T1" fmla="*/ 3035 h 3500"/>
                <a:gd name="T2" fmla="*/ 203 w 3510"/>
                <a:gd name="T3" fmla="*/ 3200 h 3500"/>
                <a:gd name="T4" fmla="*/ 333 w 3510"/>
                <a:gd name="T5" fmla="*/ 3310 h 3500"/>
                <a:gd name="T6" fmla="*/ 497 w 3510"/>
                <a:gd name="T7" fmla="*/ 3297 h 3500"/>
                <a:gd name="T8" fmla="*/ 905 w 3510"/>
                <a:gd name="T9" fmla="*/ 2290 h 3500"/>
                <a:gd name="T10" fmla="*/ 2237 w 3510"/>
                <a:gd name="T11" fmla="*/ 180 h 3500"/>
                <a:gd name="T12" fmla="*/ 1892 w 3510"/>
                <a:gd name="T13" fmla="*/ 235 h 3500"/>
                <a:gd name="T14" fmla="*/ 1576 w 3510"/>
                <a:gd name="T15" fmla="*/ 401 h 3500"/>
                <a:gd name="T16" fmla="*/ 1319 w 3510"/>
                <a:gd name="T17" fmla="*/ 678 h 3500"/>
                <a:gd name="T18" fmla="*/ 1174 w 3510"/>
                <a:gd name="T19" fmla="*/ 1016 h 3500"/>
                <a:gd name="T20" fmla="*/ 1150 w 3510"/>
                <a:gd name="T21" fmla="*/ 1379 h 3500"/>
                <a:gd name="T22" fmla="*/ 1247 w 3510"/>
                <a:gd name="T23" fmla="*/ 1731 h 3500"/>
                <a:gd name="T24" fmla="*/ 1465 w 3510"/>
                <a:gd name="T25" fmla="*/ 2040 h 3500"/>
                <a:gd name="T26" fmla="*/ 1774 w 3510"/>
                <a:gd name="T27" fmla="*/ 2257 h 3500"/>
                <a:gd name="T28" fmla="*/ 2127 w 3510"/>
                <a:gd name="T29" fmla="*/ 2353 h 3500"/>
                <a:gd name="T30" fmla="*/ 2491 w 3510"/>
                <a:gd name="T31" fmla="*/ 2329 h 3500"/>
                <a:gd name="T32" fmla="*/ 2830 w 3510"/>
                <a:gd name="T33" fmla="*/ 2185 h 3500"/>
                <a:gd name="T34" fmla="*/ 3111 w 3510"/>
                <a:gd name="T35" fmla="*/ 1923 h 3500"/>
                <a:gd name="T36" fmla="*/ 3280 w 3510"/>
                <a:gd name="T37" fmla="*/ 1593 h 3500"/>
                <a:gd name="T38" fmla="*/ 3329 w 3510"/>
                <a:gd name="T39" fmla="*/ 1232 h 3500"/>
                <a:gd name="T40" fmla="*/ 3257 w 3510"/>
                <a:gd name="T41" fmla="*/ 876 h 3500"/>
                <a:gd name="T42" fmla="*/ 3063 w 3510"/>
                <a:gd name="T43" fmla="*/ 556 h 3500"/>
                <a:gd name="T44" fmla="*/ 2777 w 3510"/>
                <a:gd name="T45" fmla="*/ 321 h 3500"/>
                <a:gd name="T46" fmla="*/ 2446 w 3510"/>
                <a:gd name="T47" fmla="*/ 200 h 3500"/>
                <a:gd name="T48" fmla="*/ 2319 w 3510"/>
                <a:gd name="T49" fmla="*/ 2 h 3500"/>
                <a:gd name="T50" fmla="*/ 2717 w 3510"/>
                <a:gd name="T51" fmla="*/ 93 h 3500"/>
                <a:gd name="T52" fmla="*/ 3074 w 3510"/>
                <a:gd name="T53" fmla="*/ 312 h 3500"/>
                <a:gd name="T54" fmla="*/ 3344 w 3510"/>
                <a:gd name="T55" fmla="*/ 642 h 3500"/>
                <a:gd name="T56" fmla="*/ 3487 w 3510"/>
                <a:gd name="T57" fmla="*/ 1027 h 3500"/>
                <a:gd name="T58" fmla="*/ 3508 w 3510"/>
                <a:gd name="T59" fmla="*/ 1350 h 3500"/>
                <a:gd name="T60" fmla="*/ 3416 w 3510"/>
                <a:gd name="T61" fmla="*/ 1748 h 3500"/>
                <a:gd name="T62" fmla="*/ 3197 w 3510"/>
                <a:gd name="T63" fmla="*/ 2104 h 3500"/>
                <a:gd name="T64" fmla="*/ 2867 w 3510"/>
                <a:gd name="T65" fmla="*/ 2374 h 3500"/>
                <a:gd name="T66" fmla="*/ 2480 w 3510"/>
                <a:gd name="T67" fmla="*/ 2516 h 3500"/>
                <a:gd name="T68" fmla="*/ 2075 w 3510"/>
                <a:gd name="T69" fmla="*/ 2528 h 3500"/>
                <a:gd name="T70" fmla="*/ 1684 w 3510"/>
                <a:gd name="T71" fmla="*/ 2413 h 3500"/>
                <a:gd name="T72" fmla="*/ 1251 w 3510"/>
                <a:gd name="T73" fmla="*/ 2380 h 3500"/>
                <a:gd name="T74" fmla="*/ 1432 w 3510"/>
                <a:gd name="T75" fmla="*/ 2608 h 3500"/>
                <a:gd name="T76" fmla="*/ 647 w 3510"/>
                <a:gd name="T77" fmla="*/ 3414 h 3500"/>
                <a:gd name="T78" fmla="*/ 442 w 3510"/>
                <a:gd name="T79" fmla="*/ 3498 h 3500"/>
                <a:gd name="T80" fmla="*/ 229 w 3510"/>
                <a:gd name="T81" fmla="*/ 3462 h 3500"/>
                <a:gd name="T82" fmla="*/ 60 w 3510"/>
                <a:gd name="T83" fmla="*/ 3311 h 3500"/>
                <a:gd name="T84" fmla="*/ 0 w 3510"/>
                <a:gd name="T85" fmla="*/ 3102 h 3500"/>
                <a:gd name="T86" fmla="*/ 38 w 3510"/>
                <a:gd name="T87" fmla="*/ 2932 h 3500"/>
                <a:gd name="T88" fmla="*/ 857 w 3510"/>
                <a:gd name="T89" fmla="*/ 2085 h 3500"/>
                <a:gd name="T90" fmla="*/ 952 w 3510"/>
                <a:gd name="T91" fmla="*/ 2085 h 3500"/>
                <a:gd name="T92" fmla="*/ 1172 w 3510"/>
                <a:gd name="T93" fmla="*/ 1965 h 3500"/>
                <a:gd name="T94" fmla="*/ 1005 w 3510"/>
                <a:gd name="T95" fmla="*/ 1590 h 3500"/>
                <a:gd name="T96" fmla="*/ 967 w 3510"/>
                <a:gd name="T97" fmla="*/ 1187 h 3500"/>
                <a:gd name="T98" fmla="*/ 1057 w 3510"/>
                <a:gd name="T99" fmla="*/ 790 h 3500"/>
                <a:gd name="T100" fmla="*/ 1277 w 3510"/>
                <a:gd name="T101" fmla="*/ 435 h 3500"/>
                <a:gd name="T102" fmla="*/ 1608 w 3510"/>
                <a:gd name="T103" fmla="*/ 165 h 3500"/>
                <a:gd name="T104" fmla="*/ 1993 w 3510"/>
                <a:gd name="T105" fmla="*/ 2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10" h="3500">
                  <a:moveTo>
                    <a:pt x="649" y="2545"/>
                  </a:moveTo>
                  <a:lnTo>
                    <a:pt x="245" y="2947"/>
                  </a:lnTo>
                  <a:lnTo>
                    <a:pt x="221" y="2975"/>
                  </a:lnTo>
                  <a:lnTo>
                    <a:pt x="203" y="3005"/>
                  </a:lnTo>
                  <a:lnTo>
                    <a:pt x="190" y="3035"/>
                  </a:lnTo>
                  <a:lnTo>
                    <a:pt x="183" y="3068"/>
                  </a:lnTo>
                  <a:lnTo>
                    <a:pt x="181" y="3102"/>
                  </a:lnTo>
                  <a:lnTo>
                    <a:pt x="183" y="3135"/>
                  </a:lnTo>
                  <a:lnTo>
                    <a:pt x="190" y="3168"/>
                  </a:lnTo>
                  <a:lnTo>
                    <a:pt x="203" y="3200"/>
                  </a:lnTo>
                  <a:lnTo>
                    <a:pt x="221" y="3230"/>
                  </a:lnTo>
                  <a:lnTo>
                    <a:pt x="245" y="3256"/>
                  </a:lnTo>
                  <a:lnTo>
                    <a:pt x="271" y="3279"/>
                  </a:lnTo>
                  <a:lnTo>
                    <a:pt x="301" y="3297"/>
                  </a:lnTo>
                  <a:lnTo>
                    <a:pt x="333" y="3310"/>
                  </a:lnTo>
                  <a:lnTo>
                    <a:pt x="366" y="3318"/>
                  </a:lnTo>
                  <a:lnTo>
                    <a:pt x="399" y="3320"/>
                  </a:lnTo>
                  <a:lnTo>
                    <a:pt x="433" y="3318"/>
                  </a:lnTo>
                  <a:lnTo>
                    <a:pt x="466" y="3310"/>
                  </a:lnTo>
                  <a:lnTo>
                    <a:pt x="497" y="3297"/>
                  </a:lnTo>
                  <a:lnTo>
                    <a:pt x="527" y="3279"/>
                  </a:lnTo>
                  <a:lnTo>
                    <a:pt x="553" y="3256"/>
                  </a:lnTo>
                  <a:lnTo>
                    <a:pt x="957" y="2853"/>
                  </a:lnTo>
                  <a:lnTo>
                    <a:pt x="649" y="2545"/>
                  </a:lnTo>
                  <a:close/>
                  <a:moveTo>
                    <a:pt x="905" y="2290"/>
                  </a:moveTo>
                  <a:lnTo>
                    <a:pt x="776" y="2417"/>
                  </a:lnTo>
                  <a:lnTo>
                    <a:pt x="1086" y="2726"/>
                  </a:lnTo>
                  <a:lnTo>
                    <a:pt x="1214" y="2597"/>
                  </a:lnTo>
                  <a:lnTo>
                    <a:pt x="905" y="2290"/>
                  </a:lnTo>
                  <a:close/>
                  <a:moveTo>
                    <a:pt x="2237" y="180"/>
                  </a:moveTo>
                  <a:lnTo>
                    <a:pt x="2167" y="182"/>
                  </a:lnTo>
                  <a:lnTo>
                    <a:pt x="2097" y="189"/>
                  </a:lnTo>
                  <a:lnTo>
                    <a:pt x="2028" y="200"/>
                  </a:lnTo>
                  <a:lnTo>
                    <a:pt x="1959" y="215"/>
                  </a:lnTo>
                  <a:lnTo>
                    <a:pt x="1892" y="235"/>
                  </a:lnTo>
                  <a:lnTo>
                    <a:pt x="1825" y="260"/>
                  </a:lnTo>
                  <a:lnTo>
                    <a:pt x="1760" y="288"/>
                  </a:lnTo>
                  <a:lnTo>
                    <a:pt x="1698" y="321"/>
                  </a:lnTo>
                  <a:lnTo>
                    <a:pt x="1636" y="360"/>
                  </a:lnTo>
                  <a:lnTo>
                    <a:pt x="1576" y="401"/>
                  </a:lnTo>
                  <a:lnTo>
                    <a:pt x="1519" y="448"/>
                  </a:lnTo>
                  <a:lnTo>
                    <a:pt x="1465" y="498"/>
                  </a:lnTo>
                  <a:lnTo>
                    <a:pt x="1411" y="556"/>
                  </a:lnTo>
                  <a:lnTo>
                    <a:pt x="1363" y="615"/>
                  </a:lnTo>
                  <a:lnTo>
                    <a:pt x="1319" y="678"/>
                  </a:lnTo>
                  <a:lnTo>
                    <a:pt x="1281" y="741"/>
                  </a:lnTo>
                  <a:lnTo>
                    <a:pt x="1247" y="808"/>
                  </a:lnTo>
                  <a:lnTo>
                    <a:pt x="1218" y="876"/>
                  </a:lnTo>
                  <a:lnTo>
                    <a:pt x="1193" y="946"/>
                  </a:lnTo>
                  <a:lnTo>
                    <a:pt x="1174" y="1016"/>
                  </a:lnTo>
                  <a:lnTo>
                    <a:pt x="1159" y="1088"/>
                  </a:lnTo>
                  <a:lnTo>
                    <a:pt x="1150" y="1160"/>
                  </a:lnTo>
                  <a:lnTo>
                    <a:pt x="1146" y="1232"/>
                  </a:lnTo>
                  <a:lnTo>
                    <a:pt x="1146" y="1306"/>
                  </a:lnTo>
                  <a:lnTo>
                    <a:pt x="1150" y="1379"/>
                  </a:lnTo>
                  <a:lnTo>
                    <a:pt x="1159" y="1451"/>
                  </a:lnTo>
                  <a:lnTo>
                    <a:pt x="1174" y="1522"/>
                  </a:lnTo>
                  <a:lnTo>
                    <a:pt x="1193" y="1593"/>
                  </a:lnTo>
                  <a:lnTo>
                    <a:pt x="1218" y="1662"/>
                  </a:lnTo>
                  <a:lnTo>
                    <a:pt x="1247" y="1731"/>
                  </a:lnTo>
                  <a:lnTo>
                    <a:pt x="1281" y="1797"/>
                  </a:lnTo>
                  <a:lnTo>
                    <a:pt x="1319" y="1861"/>
                  </a:lnTo>
                  <a:lnTo>
                    <a:pt x="1363" y="1923"/>
                  </a:lnTo>
                  <a:lnTo>
                    <a:pt x="1411" y="1983"/>
                  </a:lnTo>
                  <a:lnTo>
                    <a:pt x="1465" y="2040"/>
                  </a:lnTo>
                  <a:lnTo>
                    <a:pt x="1521" y="2093"/>
                  </a:lnTo>
                  <a:lnTo>
                    <a:pt x="1582" y="2141"/>
                  </a:lnTo>
                  <a:lnTo>
                    <a:pt x="1643" y="2185"/>
                  </a:lnTo>
                  <a:lnTo>
                    <a:pt x="1708" y="2223"/>
                  </a:lnTo>
                  <a:lnTo>
                    <a:pt x="1774" y="2257"/>
                  </a:lnTo>
                  <a:lnTo>
                    <a:pt x="1843" y="2286"/>
                  </a:lnTo>
                  <a:lnTo>
                    <a:pt x="1912" y="2310"/>
                  </a:lnTo>
                  <a:lnTo>
                    <a:pt x="1984" y="2329"/>
                  </a:lnTo>
                  <a:lnTo>
                    <a:pt x="2055" y="2344"/>
                  </a:lnTo>
                  <a:lnTo>
                    <a:pt x="2127" y="2353"/>
                  </a:lnTo>
                  <a:lnTo>
                    <a:pt x="2201" y="2358"/>
                  </a:lnTo>
                  <a:lnTo>
                    <a:pt x="2274" y="2358"/>
                  </a:lnTo>
                  <a:lnTo>
                    <a:pt x="2346" y="2353"/>
                  </a:lnTo>
                  <a:lnTo>
                    <a:pt x="2419" y="2344"/>
                  </a:lnTo>
                  <a:lnTo>
                    <a:pt x="2491" y="2329"/>
                  </a:lnTo>
                  <a:lnTo>
                    <a:pt x="2561" y="2310"/>
                  </a:lnTo>
                  <a:lnTo>
                    <a:pt x="2631" y="2286"/>
                  </a:lnTo>
                  <a:lnTo>
                    <a:pt x="2700" y="2257"/>
                  </a:lnTo>
                  <a:lnTo>
                    <a:pt x="2767" y="2223"/>
                  </a:lnTo>
                  <a:lnTo>
                    <a:pt x="2830" y="2185"/>
                  </a:lnTo>
                  <a:lnTo>
                    <a:pt x="2893" y="2141"/>
                  </a:lnTo>
                  <a:lnTo>
                    <a:pt x="2953" y="2093"/>
                  </a:lnTo>
                  <a:lnTo>
                    <a:pt x="3010" y="2040"/>
                  </a:lnTo>
                  <a:lnTo>
                    <a:pt x="3063" y="1983"/>
                  </a:lnTo>
                  <a:lnTo>
                    <a:pt x="3111" y="1923"/>
                  </a:lnTo>
                  <a:lnTo>
                    <a:pt x="3155" y="1861"/>
                  </a:lnTo>
                  <a:lnTo>
                    <a:pt x="3193" y="1797"/>
                  </a:lnTo>
                  <a:lnTo>
                    <a:pt x="3227" y="1731"/>
                  </a:lnTo>
                  <a:lnTo>
                    <a:pt x="3257" y="1662"/>
                  </a:lnTo>
                  <a:lnTo>
                    <a:pt x="3280" y="1593"/>
                  </a:lnTo>
                  <a:lnTo>
                    <a:pt x="3299" y="1522"/>
                  </a:lnTo>
                  <a:lnTo>
                    <a:pt x="3314" y="1451"/>
                  </a:lnTo>
                  <a:lnTo>
                    <a:pt x="3324" y="1379"/>
                  </a:lnTo>
                  <a:lnTo>
                    <a:pt x="3329" y="1306"/>
                  </a:lnTo>
                  <a:lnTo>
                    <a:pt x="3329" y="1232"/>
                  </a:lnTo>
                  <a:lnTo>
                    <a:pt x="3324" y="1160"/>
                  </a:lnTo>
                  <a:lnTo>
                    <a:pt x="3314" y="1088"/>
                  </a:lnTo>
                  <a:lnTo>
                    <a:pt x="3299" y="1016"/>
                  </a:lnTo>
                  <a:lnTo>
                    <a:pt x="3280" y="946"/>
                  </a:lnTo>
                  <a:lnTo>
                    <a:pt x="3257" y="876"/>
                  </a:lnTo>
                  <a:lnTo>
                    <a:pt x="3227" y="808"/>
                  </a:lnTo>
                  <a:lnTo>
                    <a:pt x="3193" y="741"/>
                  </a:lnTo>
                  <a:lnTo>
                    <a:pt x="3155" y="678"/>
                  </a:lnTo>
                  <a:lnTo>
                    <a:pt x="3111" y="615"/>
                  </a:lnTo>
                  <a:lnTo>
                    <a:pt x="3063" y="556"/>
                  </a:lnTo>
                  <a:lnTo>
                    <a:pt x="3010" y="498"/>
                  </a:lnTo>
                  <a:lnTo>
                    <a:pt x="2955" y="448"/>
                  </a:lnTo>
                  <a:lnTo>
                    <a:pt x="2898" y="401"/>
                  </a:lnTo>
                  <a:lnTo>
                    <a:pt x="2839" y="360"/>
                  </a:lnTo>
                  <a:lnTo>
                    <a:pt x="2777" y="321"/>
                  </a:lnTo>
                  <a:lnTo>
                    <a:pt x="2713" y="288"/>
                  </a:lnTo>
                  <a:lnTo>
                    <a:pt x="2648" y="260"/>
                  </a:lnTo>
                  <a:lnTo>
                    <a:pt x="2583" y="235"/>
                  </a:lnTo>
                  <a:lnTo>
                    <a:pt x="2514" y="215"/>
                  </a:lnTo>
                  <a:lnTo>
                    <a:pt x="2446" y="200"/>
                  </a:lnTo>
                  <a:lnTo>
                    <a:pt x="2376" y="189"/>
                  </a:lnTo>
                  <a:lnTo>
                    <a:pt x="2307" y="182"/>
                  </a:lnTo>
                  <a:lnTo>
                    <a:pt x="2237" y="180"/>
                  </a:lnTo>
                  <a:close/>
                  <a:moveTo>
                    <a:pt x="2237" y="0"/>
                  </a:moveTo>
                  <a:lnTo>
                    <a:pt x="2319" y="2"/>
                  </a:lnTo>
                  <a:lnTo>
                    <a:pt x="2400" y="11"/>
                  </a:lnTo>
                  <a:lnTo>
                    <a:pt x="2480" y="23"/>
                  </a:lnTo>
                  <a:lnTo>
                    <a:pt x="2560" y="41"/>
                  </a:lnTo>
                  <a:lnTo>
                    <a:pt x="2639" y="65"/>
                  </a:lnTo>
                  <a:lnTo>
                    <a:pt x="2717" y="93"/>
                  </a:lnTo>
                  <a:lnTo>
                    <a:pt x="2792" y="126"/>
                  </a:lnTo>
                  <a:lnTo>
                    <a:pt x="2867" y="165"/>
                  </a:lnTo>
                  <a:lnTo>
                    <a:pt x="2938" y="209"/>
                  </a:lnTo>
                  <a:lnTo>
                    <a:pt x="3007" y="258"/>
                  </a:lnTo>
                  <a:lnTo>
                    <a:pt x="3074" y="312"/>
                  </a:lnTo>
                  <a:lnTo>
                    <a:pt x="3138" y="371"/>
                  </a:lnTo>
                  <a:lnTo>
                    <a:pt x="3197" y="435"/>
                  </a:lnTo>
                  <a:lnTo>
                    <a:pt x="3252" y="502"/>
                  </a:lnTo>
                  <a:lnTo>
                    <a:pt x="3300" y="571"/>
                  </a:lnTo>
                  <a:lnTo>
                    <a:pt x="3344" y="642"/>
                  </a:lnTo>
                  <a:lnTo>
                    <a:pt x="3383" y="716"/>
                  </a:lnTo>
                  <a:lnTo>
                    <a:pt x="3416" y="791"/>
                  </a:lnTo>
                  <a:lnTo>
                    <a:pt x="3445" y="869"/>
                  </a:lnTo>
                  <a:lnTo>
                    <a:pt x="3469" y="947"/>
                  </a:lnTo>
                  <a:lnTo>
                    <a:pt x="3487" y="1027"/>
                  </a:lnTo>
                  <a:lnTo>
                    <a:pt x="3499" y="1107"/>
                  </a:lnTo>
                  <a:lnTo>
                    <a:pt x="3508" y="1188"/>
                  </a:lnTo>
                  <a:lnTo>
                    <a:pt x="3510" y="1270"/>
                  </a:lnTo>
                  <a:lnTo>
                    <a:pt x="3510" y="1270"/>
                  </a:lnTo>
                  <a:lnTo>
                    <a:pt x="3508" y="1350"/>
                  </a:lnTo>
                  <a:lnTo>
                    <a:pt x="3499" y="1432"/>
                  </a:lnTo>
                  <a:lnTo>
                    <a:pt x="3487" y="1512"/>
                  </a:lnTo>
                  <a:lnTo>
                    <a:pt x="3469" y="1592"/>
                  </a:lnTo>
                  <a:lnTo>
                    <a:pt x="3445" y="1670"/>
                  </a:lnTo>
                  <a:lnTo>
                    <a:pt x="3416" y="1748"/>
                  </a:lnTo>
                  <a:lnTo>
                    <a:pt x="3383" y="1823"/>
                  </a:lnTo>
                  <a:lnTo>
                    <a:pt x="3344" y="1896"/>
                  </a:lnTo>
                  <a:lnTo>
                    <a:pt x="3300" y="1968"/>
                  </a:lnTo>
                  <a:lnTo>
                    <a:pt x="3252" y="2037"/>
                  </a:lnTo>
                  <a:lnTo>
                    <a:pt x="3197" y="2104"/>
                  </a:lnTo>
                  <a:lnTo>
                    <a:pt x="3138" y="2167"/>
                  </a:lnTo>
                  <a:lnTo>
                    <a:pt x="3074" y="2226"/>
                  </a:lnTo>
                  <a:lnTo>
                    <a:pt x="3007" y="2280"/>
                  </a:lnTo>
                  <a:lnTo>
                    <a:pt x="2938" y="2330"/>
                  </a:lnTo>
                  <a:lnTo>
                    <a:pt x="2867" y="2374"/>
                  </a:lnTo>
                  <a:lnTo>
                    <a:pt x="2792" y="2412"/>
                  </a:lnTo>
                  <a:lnTo>
                    <a:pt x="2717" y="2446"/>
                  </a:lnTo>
                  <a:lnTo>
                    <a:pt x="2639" y="2474"/>
                  </a:lnTo>
                  <a:lnTo>
                    <a:pt x="2560" y="2498"/>
                  </a:lnTo>
                  <a:lnTo>
                    <a:pt x="2480" y="2516"/>
                  </a:lnTo>
                  <a:lnTo>
                    <a:pt x="2400" y="2528"/>
                  </a:lnTo>
                  <a:lnTo>
                    <a:pt x="2319" y="2536"/>
                  </a:lnTo>
                  <a:lnTo>
                    <a:pt x="2237" y="2539"/>
                  </a:lnTo>
                  <a:lnTo>
                    <a:pt x="2156" y="2536"/>
                  </a:lnTo>
                  <a:lnTo>
                    <a:pt x="2075" y="2528"/>
                  </a:lnTo>
                  <a:lnTo>
                    <a:pt x="1994" y="2516"/>
                  </a:lnTo>
                  <a:lnTo>
                    <a:pt x="1915" y="2498"/>
                  </a:lnTo>
                  <a:lnTo>
                    <a:pt x="1837" y="2474"/>
                  </a:lnTo>
                  <a:lnTo>
                    <a:pt x="1759" y="2447"/>
                  </a:lnTo>
                  <a:lnTo>
                    <a:pt x="1684" y="2413"/>
                  </a:lnTo>
                  <a:lnTo>
                    <a:pt x="1610" y="2375"/>
                  </a:lnTo>
                  <a:lnTo>
                    <a:pt x="1538" y="2331"/>
                  </a:lnTo>
                  <a:lnTo>
                    <a:pt x="1469" y="2282"/>
                  </a:lnTo>
                  <a:lnTo>
                    <a:pt x="1403" y="2228"/>
                  </a:lnTo>
                  <a:lnTo>
                    <a:pt x="1251" y="2380"/>
                  </a:lnTo>
                  <a:lnTo>
                    <a:pt x="1405" y="2534"/>
                  </a:lnTo>
                  <a:lnTo>
                    <a:pt x="1419" y="2551"/>
                  </a:lnTo>
                  <a:lnTo>
                    <a:pt x="1427" y="2569"/>
                  </a:lnTo>
                  <a:lnTo>
                    <a:pt x="1432" y="2588"/>
                  </a:lnTo>
                  <a:lnTo>
                    <a:pt x="1432" y="2608"/>
                  </a:lnTo>
                  <a:lnTo>
                    <a:pt x="1427" y="2627"/>
                  </a:lnTo>
                  <a:lnTo>
                    <a:pt x="1419" y="2645"/>
                  </a:lnTo>
                  <a:lnTo>
                    <a:pt x="1405" y="2661"/>
                  </a:lnTo>
                  <a:lnTo>
                    <a:pt x="682" y="3383"/>
                  </a:lnTo>
                  <a:lnTo>
                    <a:pt x="647" y="3414"/>
                  </a:lnTo>
                  <a:lnTo>
                    <a:pt x="609" y="3441"/>
                  </a:lnTo>
                  <a:lnTo>
                    <a:pt x="570" y="3462"/>
                  </a:lnTo>
                  <a:lnTo>
                    <a:pt x="529" y="3479"/>
                  </a:lnTo>
                  <a:lnTo>
                    <a:pt x="486" y="3490"/>
                  </a:lnTo>
                  <a:lnTo>
                    <a:pt x="442" y="3498"/>
                  </a:lnTo>
                  <a:lnTo>
                    <a:pt x="399" y="3500"/>
                  </a:lnTo>
                  <a:lnTo>
                    <a:pt x="355" y="3498"/>
                  </a:lnTo>
                  <a:lnTo>
                    <a:pt x="312" y="3490"/>
                  </a:lnTo>
                  <a:lnTo>
                    <a:pt x="269" y="3479"/>
                  </a:lnTo>
                  <a:lnTo>
                    <a:pt x="229" y="3462"/>
                  </a:lnTo>
                  <a:lnTo>
                    <a:pt x="189" y="3441"/>
                  </a:lnTo>
                  <a:lnTo>
                    <a:pt x="151" y="3414"/>
                  </a:lnTo>
                  <a:lnTo>
                    <a:pt x="117" y="3383"/>
                  </a:lnTo>
                  <a:lnTo>
                    <a:pt x="86" y="3349"/>
                  </a:lnTo>
                  <a:lnTo>
                    <a:pt x="60" y="3311"/>
                  </a:lnTo>
                  <a:lnTo>
                    <a:pt x="38" y="3272"/>
                  </a:lnTo>
                  <a:lnTo>
                    <a:pt x="21" y="3232"/>
                  </a:lnTo>
                  <a:lnTo>
                    <a:pt x="10" y="3189"/>
                  </a:lnTo>
                  <a:lnTo>
                    <a:pt x="2" y="3146"/>
                  </a:lnTo>
                  <a:lnTo>
                    <a:pt x="0" y="3102"/>
                  </a:lnTo>
                  <a:lnTo>
                    <a:pt x="0" y="3102"/>
                  </a:lnTo>
                  <a:lnTo>
                    <a:pt x="2" y="3059"/>
                  </a:lnTo>
                  <a:lnTo>
                    <a:pt x="10" y="3015"/>
                  </a:lnTo>
                  <a:lnTo>
                    <a:pt x="21" y="2973"/>
                  </a:lnTo>
                  <a:lnTo>
                    <a:pt x="38" y="2932"/>
                  </a:lnTo>
                  <a:lnTo>
                    <a:pt x="60" y="2892"/>
                  </a:lnTo>
                  <a:lnTo>
                    <a:pt x="86" y="2855"/>
                  </a:lnTo>
                  <a:lnTo>
                    <a:pt x="117" y="2820"/>
                  </a:lnTo>
                  <a:lnTo>
                    <a:pt x="841" y="2099"/>
                  </a:lnTo>
                  <a:lnTo>
                    <a:pt x="857" y="2085"/>
                  </a:lnTo>
                  <a:lnTo>
                    <a:pt x="875" y="2077"/>
                  </a:lnTo>
                  <a:lnTo>
                    <a:pt x="895" y="2072"/>
                  </a:lnTo>
                  <a:lnTo>
                    <a:pt x="915" y="2072"/>
                  </a:lnTo>
                  <a:lnTo>
                    <a:pt x="934" y="2077"/>
                  </a:lnTo>
                  <a:lnTo>
                    <a:pt x="952" y="2085"/>
                  </a:lnTo>
                  <a:lnTo>
                    <a:pt x="969" y="2099"/>
                  </a:lnTo>
                  <a:lnTo>
                    <a:pt x="1123" y="2253"/>
                  </a:lnTo>
                  <a:lnTo>
                    <a:pt x="1275" y="2101"/>
                  </a:lnTo>
                  <a:lnTo>
                    <a:pt x="1221" y="2035"/>
                  </a:lnTo>
                  <a:lnTo>
                    <a:pt x="1172" y="1965"/>
                  </a:lnTo>
                  <a:lnTo>
                    <a:pt x="1129" y="1894"/>
                  </a:lnTo>
                  <a:lnTo>
                    <a:pt x="1090" y="1821"/>
                  </a:lnTo>
                  <a:lnTo>
                    <a:pt x="1056" y="1745"/>
                  </a:lnTo>
                  <a:lnTo>
                    <a:pt x="1029" y="1668"/>
                  </a:lnTo>
                  <a:lnTo>
                    <a:pt x="1005" y="1590"/>
                  </a:lnTo>
                  <a:lnTo>
                    <a:pt x="987" y="1510"/>
                  </a:lnTo>
                  <a:lnTo>
                    <a:pt x="974" y="1430"/>
                  </a:lnTo>
                  <a:lnTo>
                    <a:pt x="967" y="1349"/>
                  </a:lnTo>
                  <a:lnTo>
                    <a:pt x="964" y="1267"/>
                  </a:lnTo>
                  <a:lnTo>
                    <a:pt x="967" y="1187"/>
                  </a:lnTo>
                  <a:lnTo>
                    <a:pt x="974" y="1106"/>
                  </a:lnTo>
                  <a:lnTo>
                    <a:pt x="988" y="1026"/>
                  </a:lnTo>
                  <a:lnTo>
                    <a:pt x="1006" y="946"/>
                  </a:lnTo>
                  <a:lnTo>
                    <a:pt x="1030" y="868"/>
                  </a:lnTo>
                  <a:lnTo>
                    <a:pt x="1057" y="790"/>
                  </a:lnTo>
                  <a:lnTo>
                    <a:pt x="1091" y="715"/>
                  </a:lnTo>
                  <a:lnTo>
                    <a:pt x="1130" y="642"/>
                  </a:lnTo>
                  <a:lnTo>
                    <a:pt x="1174" y="570"/>
                  </a:lnTo>
                  <a:lnTo>
                    <a:pt x="1223" y="501"/>
                  </a:lnTo>
                  <a:lnTo>
                    <a:pt x="1277" y="435"/>
                  </a:lnTo>
                  <a:lnTo>
                    <a:pt x="1337" y="371"/>
                  </a:lnTo>
                  <a:lnTo>
                    <a:pt x="1400" y="312"/>
                  </a:lnTo>
                  <a:lnTo>
                    <a:pt x="1467" y="258"/>
                  </a:lnTo>
                  <a:lnTo>
                    <a:pt x="1536" y="209"/>
                  </a:lnTo>
                  <a:lnTo>
                    <a:pt x="1608" y="165"/>
                  </a:lnTo>
                  <a:lnTo>
                    <a:pt x="1682" y="126"/>
                  </a:lnTo>
                  <a:lnTo>
                    <a:pt x="1757" y="93"/>
                  </a:lnTo>
                  <a:lnTo>
                    <a:pt x="1835" y="65"/>
                  </a:lnTo>
                  <a:lnTo>
                    <a:pt x="1913" y="41"/>
                  </a:lnTo>
                  <a:lnTo>
                    <a:pt x="1993" y="23"/>
                  </a:lnTo>
                  <a:lnTo>
                    <a:pt x="2074" y="11"/>
                  </a:lnTo>
                  <a:lnTo>
                    <a:pt x="2156" y="2"/>
                  </a:lnTo>
                  <a:lnTo>
                    <a:pt x="2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75"/>
            <p:cNvSpPr>
              <a:spLocks noEditPoints="1"/>
            </p:cNvSpPr>
            <p:nvPr/>
          </p:nvSpPr>
          <p:spPr bwMode="auto">
            <a:xfrm>
              <a:off x="1819275" y="1978026"/>
              <a:ext cx="279400" cy="279400"/>
            </a:xfrm>
            <a:custGeom>
              <a:avLst/>
              <a:gdLst>
                <a:gd name="T0" fmla="*/ 760 w 1765"/>
                <a:gd name="T1" fmla="*/ 191 h 1760"/>
                <a:gd name="T2" fmla="*/ 586 w 1765"/>
                <a:gd name="T3" fmla="*/ 246 h 1760"/>
                <a:gd name="T4" fmla="*/ 432 w 1765"/>
                <a:gd name="T5" fmla="*/ 344 h 1760"/>
                <a:gd name="T6" fmla="*/ 306 w 1765"/>
                <a:gd name="T7" fmla="*/ 480 h 1760"/>
                <a:gd name="T8" fmla="*/ 222 w 1765"/>
                <a:gd name="T9" fmla="*/ 641 h 1760"/>
                <a:gd name="T10" fmla="*/ 183 w 1765"/>
                <a:gd name="T11" fmla="*/ 819 h 1760"/>
                <a:gd name="T12" fmla="*/ 192 w 1765"/>
                <a:gd name="T13" fmla="*/ 1003 h 1760"/>
                <a:gd name="T14" fmla="*/ 246 w 1765"/>
                <a:gd name="T15" fmla="*/ 1175 h 1760"/>
                <a:gd name="T16" fmla="*/ 344 w 1765"/>
                <a:gd name="T17" fmla="*/ 1329 h 1760"/>
                <a:gd name="T18" fmla="*/ 481 w 1765"/>
                <a:gd name="T19" fmla="*/ 1454 h 1760"/>
                <a:gd name="T20" fmla="*/ 641 w 1765"/>
                <a:gd name="T21" fmla="*/ 1538 h 1760"/>
                <a:gd name="T22" fmla="*/ 820 w 1765"/>
                <a:gd name="T23" fmla="*/ 1577 h 1760"/>
                <a:gd name="T24" fmla="*/ 1005 w 1765"/>
                <a:gd name="T25" fmla="*/ 1569 h 1760"/>
                <a:gd name="T26" fmla="*/ 1179 w 1765"/>
                <a:gd name="T27" fmla="*/ 1515 h 1760"/>
                <a:gd name="T28" fmla="*/ 1333 w 1765"/>
                <a:gd name="T29" fmla="*/ 1417 h 1760"/>
                <a:gd name="T30" fmla="*/ 1457 w 1765"/>
                <a:gd name="T31" fmla="*/ 1280 h 1760"/>
                <a:gd name="T32" fmla="*/ 1541 w 1765"/>
                <a:gd name="T33" fmla="*/ 1120 h 1760"/>
                <a:gd name="T34" fmla="*/ 1581 w 1765"/>
                <a:gd name="T35" fmla="*/ 942 h 1760"/>
                <a:gd name="T36" fmla="*/ 1573 w 1765"/>
                <a:gd name="T37" fmla="*/ 758 h 1760"/>
                <a:gd name="T38" fmla="*/ 1518 w 1765"/>
                <a:gd name="T39" fmla="*/ 585 h 1760"/>
                <a:gd name="T40" fmla="*/ 1420 w 1765"/>
                <a:gd name="T41" fmla="*/ 431 h 1760"/>
                <a:gd name="T42" fmla="*/ 1284 w 1765"/>
                <a:gd name="T43" fmla="*/ 307 h 1760"/>
                <a:gd name="T44" fmla="*/ 1122 w 1765"/>
                <a:gd name="T45" fmla="*/ 223 h 1760"/>
                <a:gd name="T46" fmla="*/ 944 w 1765"/>
                <a:gd name="T47" fmla="*/ 184 h 1760"/>
                <a:gd name="T48" fmla="*/ 952 w 1765"/>
                <a:gd name="T49" fmla="*/ 3 h 1760"/>
                <a:gd name="T50" fmla="*/ 1155 w 1765"/>
                <a:gd name="T51" fmla="*/ 44 h 1760"/>
                <a:gd name="T52" fmla="*/ 1342 w 1765"/>
                <a:gd name="T53" fmla="*/ 130 h 1760"/>
                <a:gd name="T54" fmla="*/ 1506 w 1765"/>
                <a:gd name="T55" fmla="*/ 258 h 1760"/>
                <a:gd name="T56" fmla="*/ 1635 w 1765"/>
                <a:gd name="T57" fmla="*/ 421 h 1760"/>
                <a:gd name="T58" fmla="*/ 1721 w 1765"/>
                <a:gd name="T59" fmla="*/ 608 h 1760"/>
                <a:gd name="T60" fmla="*/ 1761 w 1765"/>
                <a:gd name="T61" fmla="*/ 811 h 1760"/>
                <a:gd name="T62" fmla="*/ 1753 w 1765"/>
                <a:gd name="T63" fmla="*/ 1019 h 1760"/>
                <a:gd name="T64" fmla="*/ 1698 w 1765"/>
                <a:gd name="T65" fmla="*/ 1217 h 1760"/>
                <a:gd name="T66" fmla="*/ 1597 w 1765"/>
                <a:gd name="T67" fmla="*/ 1396 h 1760"/>
                <a:gd name="T68" fmla="*/ 1454 w 1765"/>
                <a:gd name="T69" fmla="*/ 1550 h 1760"/>
                <a:gd name="T70" fmla="*/ 1282 w 1765"/>
                <a:gd name="T71" fmla="*/ 1664 h 1760"/>
                <a:gd name="T72" fmla="*/ 1089 w 1765"/>
                <a:gd name="T73" fmla="*/ 1735 h 1760"/>
                <a:gd name="T74" fmla="*/ 882 w 1765"/>
                <a:gd name="T75" fmla="*/ 1760 h 1760"/>
                <a:gd name="T76" fmla="*/ 674 w 1765"/>
                <a:gd name="T77" fmla="*/ 1735 h 1760"/>
                <a:gd name="T78" fmla="*/ 482 w 1765"/>
                <a:gd name="T79" fmla="*/ 1664 h 1760"/>
                <a:gd name="T80" fmla="*/ 310 w 1765"/>
                <a:gd name="T81" fmla="*/ 1550 h 1760"/>
                <a:gd name="T82" fmla="*/ 167 w 1765"/>
                <a:gd name="T83" fmla="*/ 1396 h 1760"/>
                <a:gd name="T84" fmla="*/ 67 w 1765"/>
                <a:gd name="T85" fmla="*/ 1217 h 1760"/>
                <a:gd name="T86" fmla="*/ 11 w 1765"/>
                <a:gd name="T87" fmla="*/ 1019 h 1760"/>
                <a:gd name="T88" fmla="*/ 2 w 1765"/>
                <a:gd name="T89" fmla="*/ 811 h 1760"/>
                <a:gd name="T90" fmla="*/ 43 w 1765"/>
                <a:gd name="T91" fmla="*/ 608 h 1760"/>
                <a:gd name="T92" fmla="*/ 129 w 1765"/>
                <a:gd name="T93" fmla="*/ 421 h 1760"/>
                <a:gd name="T94" fmla="*/ 259 w 1765"/>
                <a:gd name="T95" fmla="*/ 258 h 1760"/>
                <a:gd name="T96" fmla="*/ 422 w 1765"/>
                <a:gd name="T97" fmla="*/ 130 h 1760"/>
                <a:gd name="T98" fmla="*/ 608 w 1765"/>
                <a:gd name="T99" fmla="*/ 44 h 1760"/>
                <a:gd name="T100" fmla="*/ 812 w 1765"/>
                <a:gd name="T101" fmla="*/ 3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65" h="1760">
                  <a:moveTo>
                    <a:pt x="882" y="181"/>
                  </a:moveTo>
                  <a:lnTo>
                    <a:pt x="820" y="184"/>
                  </a:lnTo>
                  <a:lnTo>
                    <a:pt x="760" y="191"/>
                  </a:lnTo>
                  <a:lnTo>
                    <a:pt x="700" y="205"/>
                  </a:lnTo>
                  <a:lnTo>
                    <a:pt x="641" y="223"/>
                  </a:lnTo>
                  <a:lnTo>
                    <a:pt x="586" y="246"/>
                  </a:lnTo>
                  <a:lnTo>
                    <a:pt x="532" y="274"/>
                  </a:lnTo>
                  <a:lnTo>
                    <a:pt x="481" y="307"/>
                  </a:lnTo>
                  <a:lnTo>
                    <a:pt x="432" y="344"/>
                  </a:lnTo>
                  <a:lnTo>
                    <a:pt x="386" y="385"/>
                  </a:lnTo>
                  <a:lnTo>
                    <a:pt x="344" y="431"/>
                  </a:lnTo>
                  <a:lnTo>
                    <a:pt x="306" y="480"/>
                  </a:lnTo>
                  <a:lnTo>
                    <a:pt x="273" y="532"/>
                  </a:lnTo>
                  <a:lnTo>
                    <a:pt x="246" y="585"/>
                  </a:lnTo>
                  <a:lnTo>
                    <a:pt x="222" y="641"/>
                  </a:lnTo>
                  <a:lnTo>
                    <a:pt x="204" y="698"/>
                  </a:lnTo>
                  <a:lnTo>
                    <a:pt x="192" y="758"/>
                  </a:lnTo>
                  <a:lnTo>
                    <a:pt x="183" y="819"/>
                  </a:lnTo>
                  <a:lnTo>
                    <a:pt x="181" y="881"/>
                  </a:lnTo>
                  <a:lnTo>
                    <a:pt x="183" y="942"/>
                  </a:lnTo>
                  <a:lnTo>
                    <a:pt x="192" y="1003"/>
                  </a:lnTo>
                  <a:lnTo>
                    <a:pt x="204" y="1062"/>
                  </a:lnTo>
                  <a:lnTo>
                    <a:pt x="222" y="1120"/>
                  </a:lnTo>
                  <a:lnTo>
                    <a:pt x="246" y="1175"/>
                  </a:lnTo>
                  <a:lnTo>
                    <a:pt x="273" y="1229"/>
                  </a:lnTo>
                  <a:lnTo>
                    <a:pt x="306" y="1280"/>
                  </a:lnTo>
                  <a:lnTo>
                    <a:pt x="344" y="1329"/>
                  </a:lnTo>
                  <a:lnTo>
                    <a:pt x="386" y="1375"/>
                  </a:lnTo>
                  <a:lnTo>
                    <a:pt x="432" y="1417"/>
                  </a:lnTo>
                  <a:lnTo>
                    <a:pt x="481" y="1454"/>
                  </a:lnTo>
                  <a:lnTo>
                    <a:pt x="532" y="1487"/>
                  </a:lnTo>
                  <a:lnTo>
                    <a:pt x="586" y="1515"/>
                  </a:lnTo>
                  <a:lnTo>
                    <a:pt x="641" y="1538"/>
                  </a:lnTo>
                  <a:lnTo>
                    <a:pt x="700" y="1556"/>
                  </a:lnTo>
                  <a:lnTo>
                    <a:pt x="760" y="1569"/>
                  </a:lnTo>
                  <a:lnTo>
                    <a:pt x="820" y="1577"/>
                  </a:lnTo>
                  <a:lnTo>
                    <a:pt x="882" y="1579"/>
                  </a:lnTo>
                  <a:lnTo>
                    <a:pt x="944" y="1577"/>
                  </a:lnTo>
                  <a:lnTo>
                    <a:pt x="1005" y="1569"/>
                  </a:lnTo>
                  <a:lnTo>
                    <a:pt x="1065" y="1556"/>
                  </a:lnTo>
                  <a:lnTo>
                    <a:pt x="1122" y="1538"/>
                  </a:lnTo>
                  <a:lnTo>
                    <a:pt x="1179" y="1515"/>
                  </a:lnTo>
                  <a:lnTo>
                    <a:pt x="1232" y="1487"/>
                  </a:lnTo>
                  <a:lnTo>
                    <a:pt x="1284" y="1454"/>
                  </a:lnTo>
                  <a:lnTo>
                    <a:pt x="1333" y="1417"/>
                  </a:lnTo>
                  <a:lnTo>
                    <a:pt x="1379" y="1375"/>
                  </a:lnTo>
                  <a:lnTo>
                    <a:pt x="1420" y="1329"/>
                  </a:lnTo>
                  <a:lnTo>
                    <a:pt x="1457" y="1280"/>
                  </a:lnTo>
                  <a:lnTo>
                    <a:pt x="1490" y="1229"/>
                  </a:lnTo>
                  <a:lnTo>
                    <a:pt x="1518" y="1175"/>
                  </a:lnTo>
                  <a:lnTo>
                    <a:pt x="1541" y="1120"/>
                  </a:lnTo>
                  <a:lnTo>
                    <a:pt x="1559" y="1062"/>
                  </a:lnTo>
                  <a:lnTo>
                    <a:pt x="1573" y="1003"/>
                  </a:lnTo>
                  <a:lnTo>
                    <a:pt x="1581" y="942"/>
                  </a:lnTo>
                  <a:lnTo>
                    <a:pt x="1584" y="881"/>
                  </a:lnTo>
                  <a:lnTo>
                    <a:pt x="1581" y="819"/>
                  </a:lnTo>
                  <a:lnTo>
                    <a:pt x="1573" y="758"/>
                  </a:lnTo>
                  <a:lnTo>
                    <a:pt x="1559" y="698"/>
                  </a:lnTo>
                  <a:lnTo>
                    <a:pt x="1541" y="641"/>
                  </a:lnTo>
                  <a:lnTo>
                    <a:pt x="1518" y="585"/>
                  </a:lnTo>
                  <a:lnTo>
                    <a:pt x="1490" y="532"/>
                  </a:lnTo>
                  <a:lnTo>
                    <a:pt x="1457" y="480"/>
                  </a:lnTo>
                  <a:lnTo>
                    <a:pt x="1420" y="431"/>
                  </a:lnTo>
                  <a:lnTo>
                    <a:pt x="1379" y="385"/>
                  </a:lnTo>
                  <a:lnTo>
                    <a:pt x="1333" y="344"/>
                  </a:lnTo>
                  <a:lnTo>
                    <a:pt x="1284" y="307"/>
                  </a:lnTo>
                  <a:lnTo>
                    <a:pt x="1232" y="274"/>
                  </a:lnTo>
                  <a:lnTo>
                    <a:pt x="1179" y="246"/>
                  </a:lnTo>
                  <a:lnTo>
                    <a:pt x="1122" y="223"/>
                  </a:lnTo>
                  <a:lnTo>
                    <a:pt x="1065" y="205"/>
                  </a:lnTo>
                  <a:lnTo>
                    <a:pt x="1005" y="191"/>
                  </a:lnTo>
                  <a:lnTo>
                    <a:pt x="944" y="184"/>
                  </a:lnTo>
                  <a:lnTo>
                    <a:pt x="882" y="181"/>
                  </a:lnTo>
                  <a:close/>
                  <a:moveTo>
                    <a:pt x="882" y="0"/>
                  </a:moveTo>
                  <a:lnTo>
                    <a:pt x="952" y="3"/>
                  </a:lnTo>
                  <a:lnTo>
                    <a:pt x="1021" y="12"/>
                  </a:lnTo>
                  <a:lnTo>
                    <a:pt x="1089" y="25"/>
                  </a:lnTo>
                  <a:lnTo>
                    <a:pt x="1155" y="44"/>
                  </a:lnTo>
                  <a:lnTo>
                    <a:pt x="1220" y="67"/>
                  </a:lnTo>
                  <a:lnTo>
                    <a:pt x="1282" y="96"/>
                  </a:lnTo>
                  <a:lnTo>
                    <a:pt x="1342" y="130"/>
                  </a:lnTo>
                  <a:lnTo>
                    <a:pt x="1400" y="168"/>
                  </a:lnTo>
                  <a:lnTo>
                    <a:pt x="1454" y="211"/>
                  </a:lnTo>
                  <a:lnTo>
                    <a:pt x="1506" y="258"/>
                  </a:lnTo>
                  <a:lnTo>
                    <a:pt x="1553" y="310"/>
                  </a:lnTo>
                  <a:lnTo>
                    <a:pt x="1597" y="364"/>
                  </a:lnTo>
                  <a:lnTo>
                    <a:pt x="1635" y="421"/>
                  </a:lnTo>
                  <a:lnTo>
                    <a:pt x="1669" y="482"/>
                  </a:lnTo>
                  <a:lnTo>
                    <a:pt x="1698" y="543"/>
                  </a:lnTo>
                  <a:lnTo>
                    <a:pt x="1721" y="608"/>
                  </a:lnTo>
                  <a:lnTo>
                    <a:pt x="1740" y="674"/>
                  </a:lnTo>
                  <a:lnTo>
                    <a:pt x="1753" y="742"/>
                  </a:lnTo>
                  <a:lnTo>
                    <a:pt x="1761" y="811"/>
                  </a:lnTo>
                  <a:lnTo>
                    <a:pt x="1765" y="881"/>
                  </a:lnTo>
                  <a:lnTo>
                    <a:pt x="1761" y="951"/>
                  </a:lnTo>
                  <a:lnTo>
                    <a:pt x="1753" y="1019"/>
                  </a:lnTo>
                  <a:lnTo>
                    <a:pt x="1740" y="1087"/>
                  </a:lnTo>
                  <a:lnTo>
                    <a:pt x="1721" y="1153"/>
                  </a:lnTo>
                  <a:lnTo>
                    <a:pt x="1698" y="1217"/>
                  </a:lnTo>
                  <a:lnTo>
                    <a:pt x="1669" y="1279"/>
                  </a:lnTo>
                  <a:lnTo>
                    <a:pt x="1635" y="1339"/>
                  </a:lnTo>
                  <a:lnTo>
                    <a:pt x="1597" y="1396"/>
                  </a:lnTo>
                  <a:lnTo>
                    <a:pt x="1553" y="1451"/>
                  </a:lnTo>
                  <a:lnTo>
                    <a:pt x="1506" y="1502"/>
                  </a:lnTo>
                  <a:lnTo>
                    <a:pt x="1454" y="1550"/>
                  </a:lnTo>
                  <a:lnTo>
                    <a:pt x="1400" y="1593"/>
                  </a:lnTo>
                  <a:lnTo>
                    <a:pt x="1342" y="1631"/>
                  </a:lnTo>
                  <a:lnTo>
                    <a:pt x="1282" y="1664"/>
                  </a:lnTo>
                  <a:lnTo>
                    <a:pt x="1220" y="1693"/>
                  </a:lnTo>
                  <a:lnTo>
                    <a:pt x="1155" y="1717"/>
                  </a:lnTo>
                  <a:lnTo>
                    <a:pt x="1089" y="1735"/>
                  </a:lnTo>
                  <a:lnTo>
                    <a:pt x="1021" y="1749"/>
                  </a:lnTo>
                  <a:lnTo>
                    <a:pt x="952" y="1758"/>
                  </a:lnTo>
                  <a:lnTo>
                    <a:pt x="882" y="1760"/>
                  </a:lnTo>
                  <a:lnTo>
                    <a:pt x="812" y="1758"/>
                  </a:lnTo>
                  <a:lnTo>
                    <a:pt x="742" y="1749"/>
                  </a:lnTo>
                  <a:lnTo>
                    <a:pt x="674" y="1735"/>
                  </a:lnTo>
                  <a:lnTo>
                    <a:pt x="608" y="1717"/>
                  </a:lnTo>
                  <a:lnTo>
                    <a:pt x="545" y="1693"/>
                  </a:lnTo>
                  <a:lnTo>
                    <a:pt x="482" y="1664"/>
                  </a:lnTo>
                  <a:lnTo>
                    <a:pt x="422" y="1631"/>
                  </a:lnTo>
                  <a:lnTo>
                    <a:pt x="365" y="1593"/>
                  </a:lnTo>
                  <a:lnTo>
                    <a:pt x="310" y="1550"/>
                  </a:lnTo>
                  <a:lnTo>
                    <a:pt x="259" y="1502"/>
                  </a:lnTo>
                  <a:lnTo>
                    <a:pt x="211" y="1451"/>
                  </a:lnTo>
                  <a:lnTo>
                    <a:pt x="167" y="1396"/>
                  </a:lnTo>
                  <a:lnTo>
                    <a:pt x="129" y="1339"/>
                  </a:lnTo>
                  <a:lnTo>
                    <a:pt x="96" y="1279"/>
                  </a:lnTo>
                  <a:lnTo>
                    <a:pt x="67" y="1217"/>
                  </a:lnTo>
                  <a:lnTo>
                    <a:pt x="43" y="1153"/>
                  </a:lnTo>
                  <a:lnTo>
                    <a:pt x="25" y="1087"/>
                  </a:lnTo>
                  <a:lnTo>
                    <a:pt x="11" y="1019"/>
                  </a:lnTo>
                  <a:lnTo>
                    <a:pt x="2" y="951"/>
                  </a:lnTo>
                  <a:lnTo>
                    <a:pt x="0" y="881"/>
                  </a:lnTo>
                  <a:lnTo>
                    <a:pt x="2" y="811"/>
                  </a:lnTo>
                  <a:lnTo>
                    <a:pt x="11" y="742"/>
                  </a:lnTo>
                  <a:lnTo>
                    <a:pt x="25" y="674"/>
                  </a:lnTo>
                  <a:lnTo>
                    <a:pt x="43" y="608"/>
                  </a:lnTo>
                  <a:lnTo>
                    <a:pt x="67" y="543"/>
                  </a:lnTo>
                  <a:lnTo>
                    <a:pt x="96" y="482"/>
                  </a:lnTo>
                  <a:lnTo>
                    <a:pt x="129" y="421"/>
                  </a:lnTo>
                  <a:lnTo>
                    <a:pt x="167" y="364"/>
                  </a:lnTo>
                  <a:lnTo>
                    <a:pt x="211" y="310"/>
                  </a:lnTo>
                  <a:lnTo>
                    <a:pt x="259" y="258"/>
                  </a:lnTo>
                  <a:lnTo>
                    <a:pt x="310" y="211"/>
                  </a:lnTo>
                  <a:lnTo>
                    <a:pt x="365" y="168"/>
                  </a:lnTo>
                  <a:lnTo>
                    <a:pt x="422" y="130"/>
                  </a:lnTo>
                  <a:lnTo>
                    <a:pt x="482" y="96"/>
                  </a:lnTo>
                  <a:lnTo>
                    <a:pt x="545" y="67"/>
                  </a:lnTo>
                  <a:lnTo>
                    <a:pt x="608" y="44"/>
                  </a:lnTo>
                  <a:lnTo>
                    <a:pt x="674" y="25"/>
                  </a:lnTo>
                  <a:lnTo>
                    <a:pt x="742" y="12"/>
                  </a:lnTo>
                  <a:lnTo>
                    <a:pt x="812" y="3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76"/>
            <p:cNvSpPr/>
            <p:nvPr/>
          </p:nvSpPr>
          <p:spPr bwMode="auto">
            <a:xfrm>
              <a:off x="1900238" y="2060576"/>
              <a:ext cx="115888" cy="114300"/>
            </a:xfrm>
            <a:custGeom>
              <a:avLst/>
              <a:gdLst>
                <a:gd name="T0" fmla="*/ 363 w 726"/>
                <a:gd name="T1" fmla="*/ 0 h 723"/>
                <a:gd name="T2" fmla="*/ 387 w 726"/>
                <a:gd name="T3" fmla="*/ 3 h 723"/>
                <a:gd name="T4" fmla="*/ 409 w 726"/>
                <a:gd name="T5" fmla="*/ 12 h 723"/>
                <a:gd name="T6" fmla="*/ 427 w 726"/>
                <a:gd name="T7" fmla="*/ 26 h 723"/>
                <a:gd name="T8" fmla="*/ 442 w 726"/>
                <a:gd name="T9" fmla="*/ 44 h 723"/>
                <a:gd name="T10" fmla="*/ 450 w 726"/>
                <a:gd name="T11" fmla="*/ 66 h 723"/>
                <a:gd name="T12" fmla="*/ 453 w 726"/>
                <a:gd name="T13" fmla="*/ 90 h 723"/>
                <a:gd name="T14" fmla="*/ 453 w 726"/>
                <a:gd name="T15" fmla="*/ 271 h 723"/>
                <a:gd name="T16" fmla="*/ 635 w 726"/>
                <a:gd name="T17" fmla="*/ 271 h 723"/>
                <a:gd name="T18" fmla="*/ 660 w 726"/>
                <a:gd name="T19" fmla="*/ 275 h 723"/>
                <a:gd name="T20" fmla="*/ 681 w 726"/>
                <a:gd name="T21" fmla="*/ 283 h 723"/>
                <a:gd name="T22" fmla="*/ 699 w 726"/>
                <a:gd name="T23" fmla="*/ 298 h 723"/>
                <a:gd name="T24" fmla="*/ 714 w 726"/>
                <a:gd name="T25" fmla="*/ 316 h 723"/>
                <a:gd name="T26" fmla="*/ 722 w 726"/>
                <a:gd name="T27" fmla="*/ 337 h 723"/>
                <a:gd name="T28" fmla="*/ 726 w 726"/>
                <a:gd name="T29" fmla="*/ 362 h 723"/>
                <a:gd name="T30" fmla="*/ 722 w 726"/>
                <a:gd name="T31" fmla="*/ 385 h 723"/>
                <a:gd name="T32" fmla="*/ 714 w 726"/>
                <a:gd name="T33" fmla="*/ 407 h 723"/>
                <a:gd name="T34" fmla="*/ 699 w 726"/>
                <a:gd name="T35" fmla="*/ 425 h 723"/>
                <a:gd name="T36" fmla="*/ 681 w 726"/>
                <a:gd name="T37" fmla="*/ 439 h 723"/>
                <a:gd name="T38" fmla="*/ 660 w 726"/>
                <a:gd name="T39" fmla="*/ 449 h 723"/>
                <a:gd name="T40" fmla="*/ 635 w 726"/>
                <a:gd name="T41" fmla="*/ 452 h 723"/>
                <a:gd name="T42" fmla="*/ 453 w 726"/>
                <a:gd name="T43" fmla="*/ 452 h 723"/>
                <a:gd name="T44" fmla="*/ 453 w 726"/>
                <a:gd name="T45" fmla="*/ 633 h 723"/>
                <a:gd name="T46" fmla="*/ 450 w 726"/>
                <a:gd name="T47" fmla="*/ 656 h 723"/>
                <a:gd name="T48" fmla="*/ 442 w 726"/>
                <a:gd name="T49" fmla="*/ 679 h 723"/>
                <a:gd name="T50" fmla="*/ 427 w 726"/>
                <a:gd name="T51" fmla="*/ 697 h 723"/>
                <a:gd name="T52" fmla="*/ 409 w 726"/>
                <a:gd name="T53" fmla="*/ 710 h 723"/>
                <a:gd name="T54" fmla="*/ 387 w 726"/>
                <a:gd name="T55" fmla="*/ 720 h 723"/>
                <a:gd name="T56" fmla="*/ 363 w 726"/>
                <a:gd name="T57" fmla="*/ 723 h 723"/>
                <a:gd name="T58" fmla="*/ 339 w 726"/>
                <a:gd name="T59" fmla="*/ 720 h 723"/>
                <a:gd name="T60" fmla="*/ 317 w 726"/>
                <a:gd name="T61" fmla="*/ 710 h 723"/>
                <a:gd name="T62" fmla="*/ 299 w 726"/>
                <a:gd name="T63" fmla="*/ 697 h 723"/>
                <a:gd name="T64" fmla="*/ 285 w 726"/>
                <a:gd name="T65" fmla="*/ 679 h 723"/>
                <a:gd name="T66" fmla="*/ 276 w 726"/>
                <a:gd name="T67" fmla="*/ 656 h 723"/>
                <a:gd name="T68" fmla="*/ 272 w 726"/>
                <a:gd name="T69" fmla="*/ 633 h 723"/>
                <a:gd name="T70" fmla="*/ 272 w 726"/>
                <a:gd name="T71" fmla="*/ 452 h 723"/>
                <a:gd name="T72" fmla="*/ 91 w 726"/>
                <a:gd name="T73" fmla="*/ 452 h 723"/>
                <a:gd name="T74" fmla="*/ 67 w 726"/>
                <a:gd name="T75" fmla="*/ 449 h 723"/>
                <a:gd name="T76" fmla="*/ 45 w 726"/>
                <a:gd name="T77" fmla="*/ 439 h 723"/>
                <a:gd name="T78" fmla="*/ 27 w 726"/>
                <a:gd name="T79" fmla="*/ 425 h 723"/>
                <a:gd name="T80" fmla="*/ 13 w 726"/>
                <a:gd name="T81" fmla="*/ 407 h 723"/>
                <a:gd name="T82" fmla="*/ 3 w 726"/>
                <a:gd name="T83" fmla="*/ 385 h 723"/>
                <a:gd name="T84" fmla="*/ 0 w 726"/>
                <a:gd name="T85" fmla="*/ 362 h 723"/>
                <a:gd name="T86" fmla="*/ 3 w 726"/>
                <a:gd name="T87" fmla="*/ 337 h 723"/>
                <a:gd name="T88" fmla="*/ 13 w 726"/>
                <a:gd name="T89" fmla="*/ 316 h 723"/>
                <a:gd name="T90" fmla="*/ 27 w 726"/>
                <a:gd name="T91" fmla="*/ 298 h 723"/>
                <a:gd name="T92" fmla="*/ 45 w 726"/>
                <a:gd name="T93" fmla="*/ 283 h 723"/>
                <a:gd name="T94" fmla="*/ 67 w 726"/>
                <a:gd name="T95" fmla="*/ 275 h 723"/>
                <a:gd name="T96" fmla="*/ 91 w 726"/>
                <a:gd name="T97" fmla="*/ 271 h 723"/>
                <a:gd name="T98" fmla="*/ 272 w 726"/>
                <a:gd name="T99" fmla="*/ 271 h 723"/>
                <a:gd name="T100" fmla="*/ 272 w 726"/>
                <a:gd name="T101" fmla="*/ 90 h 723"/>
                <a:gd name="T102" fmla="*/ 276 w 726"/>
                <a:gd name="T103" fmla="*/ 66 h 723"/>
                <a:gd name="T104" fmla="*/ 285 w 726"/>
                <a:gd name="T105" fmla="*/ 44 h 723"/>
                <a:gd name="T106" fmla="*/ 299 w 726"/>
                <a:gd name="T107" fmla="*/ 26 h 723"/>
                <a:gd name="T108" fmla="*/ 317 w 726"/>
                <a:gd name="T109" fmla="*/ 12 h 723"/>
                <a:gd name="T110" fmla="*/ 339 w 726"/>
                <a:gd name="T111" fmla="*/ 3 h 723"/>
                <a:gd name="T112" fmla="*/ 363 w 726"/>
                <a:gd name="T113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6" h="723">
                  <a:moveTo>
                    <a:pt x="363" y="0"/>
                  </a:moveTo>
                  <a:lnTo>
                    <a:pt x="387" y="3"/>
                  </a:lnTo>
                  <a:lnTo>
                    <a:pt x="409" y="12"/>
                  </a:lnTo>
                  <a:lnTo>
                    <a:pt x="427" y="26"/>
                  </a:lnTo>
                  <a:lnTo>
                    <a:pt x="442" y="44"/>
                  </a:lnTo>
                  <a:lnTo>
                    <a:pt x="450" y="66"/>
                  </a:lnTo>
                  <a:lnTo>
                    <a:pt x="453" y="90"/>
                  </a:lnTo>
                  <a:lnTo>
                    <a:pt x="453" y="271"/>
                  </a:lnTo>
                  <a:lnTo>
                    <a:pt x="635" y="271"/>
                  </a:lnTo>
                  <a:lnTo>
                    <a:pt x="660" y="275"/>
                  </a:lnTo>
                  <a:lnTo>
                    <a:pt x="681" y="283"/>
                  </a:lnTo>
                  <a:lnTo>
                    <a:pt x="699" y="298"/>
                  </a:lnTo>
                  <a:lnTo>
                    <a:pt x="714" y="316"/>
                  </a:lnTo>
                  <a:lnTo>
                    <a:pt x="722" y="337"/>
                  </a:lnTo>
                  <a:lnTo>
                    <a:pt x="726" y="362"/>
                  </a:lnTo>
                  <a:lnTo>
                    <a:pt x="722" y="385"/>
                  </a:lnTo>
                  <a:lnTo>
                    <a:pt x="714" y="407"/>
                  </a:lnTo>
                  <a:lnTo>
                    <a:pt x="699" y="425"/>
                  </a:lnTo>
                  <a:lnTo>
                    <a:pt x="681" y="439"/>
                  </a:lnTo>
                  <a:lnTo>
                    <a:pt x="660" y="449"/>
                  </a:lnTo>
                  <a:lnTo>
                    <a:pt x="635" y="452"/>
                  </a:lnTo>
                  <a:lnTo>
                    <a:pt x="453" y="452"/>
                  </a:lnTo>
                  <a:lnTo>
                    <a:pt x="453" y="633"/>
                  </a:lnTo>
                  <a:lnTo>
                    <a:pt x="450" y="656"/>
                  </a:lnTo>
                  <a:lnTo>
                    <a:pt x="442" y="679"/>
                  </a:lnTo>
                  <a:lnTo>
                    <a:pt x="427" y="697"/>
                  </a:lnTo>
                  <a:lnTo>
                    <a:pt x="409" y="710"/>
                  </a:lnTo>
                  <a:lnTo>
                    <a:pt x="387" y="720"/>
                  </a:lnTo>
                  <a:lnTo>
                    <a:pt x="363" y="723"/>
                  </a:lnTo>
                  <a:lnTo>
                    <a:pt x="339" y="720"/>
                  </a:lnTo>
                  <a:lnTo>
                    <a:pt x="317" y="710"/>
                  </a:lnTo>
                  <a:lnTo>
                    <a:pt x="299" y="697"/>
                  </a:lnTo>
                  <a:lnTo>
                    <a:pt x="285" y="679"/>
                  </a:lnTo>
                  <a:lnTo>
                    <a:pt x="276" y="656"/>
                  </a:lnTo>
                  <a:lnTo>
                    <a:pt x="272" y="633"/>
                  </a:lnTo>
                  <a:lnTo>
                    <a:pt x="272" y="452"/>
                  </a:lnTo>
                  <a:lnTo>
                    <a:pt x="91" y="452"/>
                  </a:lnTo>
                  <a:lnTo>
                    <a:pt x="67" y="449"/>
                  </a:lnTo>
                  <a:lnTo>
                    <a:pt x="45" y="439"/>
                  </a:lnTo>
                  <a:lnTo>
                    <a:pt x="27" y="425"/>
                  </a:lnTo>
                  <a:lnTo>
                    <a:pt x="13" y="407"/>
                  </a:lnTo>
                  <a:lnTo>
                    <a:pt x="3" y="385"/>
                  </a:lnTo>
                  <a:lnTo>
                    <a:pt x="0" y="362"/>
                  </a:lnTo>
                  <a:lnTo>
                    <a:pt x="3" y="337"/>
                  </a:lnTo>
                  <a:lnTo>
                    <a:pt x="13" y="316"/>
                  </a:lnTo>
                  <a:lnTo>
                    <a:pt x="27" y="298"/>
                  </a:lnTo>
                  <a:lnTo>
                    <a:pt x="45" y="283"/>
                  </a:lnTo>
                  <a:lnTo>
                    <a:pt x="67" y="275"/>
                  </a:lnTo>
                  <a:lnTo>
                    <a:pt x="91" y="271"/>
                  </a:lnTo>
                  <a:lnTo>
                    <a:pt x="272" y="271"/>
                  </a:lnTo>
                  <a:lnTo>
                    <a:pt x="272" y="90"/>
                  </a:lnTo>
                  <a:lnTo>
                    <a:pt x="276" y="66"/>
                  </a:lnTo>
                  <a:lnTo>
                    <a:pt x="285" y="44"/>
                  </a:lnTo>
                  <a:lnTo>
                    <a:pt x="299" y="26"/>
                  </a:lnTo>
                  <a:lnTo>
                    <a:pt x="317" y="12"/>
                  </a:lnTo>
                  <a:lnTo>
                    <a:pt x="339" y="3"/>
                  </a:lnTo>
                  <a:lnTo>
                    <a:pt x="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33" grpId="0"/>
      <p:bldP spid="34" grpId="0"/>
      <p:bldP spid="35" grpId="0"/>
      <p:bldP spid="36" grpId="0"/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6480</Words>
  <Application>Microsoft Office PowerPoint</Application>
  <PresentationFormat>宽屏</PresentationFormat>
  <Paragraphs>464</Paragraphs>
  <Slides>42</Slides>
  <Notes>41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等线</vt:lpstr>
      <vt:lpstr>等线 Light</vt:lpstr>
      <vt:lpstr>庞门正道标题体</vt:lpstr>
      <vt:lpstr>微软雅黑</vt:lpstr>
      <vt:lpstr>Arial</vt:lpstr>
      <vt:lpstr>Wingdings</vt:lpstr>
      <vt:lpstr>Office 主题​​</vt:lpstr>
      <vt:lpstr>PowerPoint 演示文稿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40套蓝绿配色信息可视化图表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25</dc:title>
  <dc:creator>Administrator</dc:creator>
  <cp:lastModifiedBy>杨 康弘</cp:lastModifiedBy>
  <cp:revision>307</cp:revision>
  <dcterms:created xsi:type="dcterms:W3CDTF">2017-05-17T02:53:00Z</dcterms:created>
  <dcterms:modified xsi:type="dcterms:W3CDTF">2020-05-25T09:45:35Z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